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56" r:id="rId3"/>
    <p:sldId id="258" r:id="rId4"/>
    <p:sldId id="259" r:id="rId5"/>
    <p:sldId id="260" r:id="rId6"/>
    <p:sldId id="261" r:id="rId7"/>
    <p:sldId id="265" r:id="rId8"/>
    <p:sldId id="266" r:id="rId9"/>
    <p:sldId id="267" r:id="rId10"/>
    <p:sldId id="268" r:id="rId11"/>
    <p:sldId id="269" r:id="rId12"/>
    <p:sldId id="270" r:id="rId13"/>
    <p:sldId id="271" r:id="rId14"/>
    <p:sldId id="303" r:id="rId15"/>
    <p:sldId id="302" r:id="rId16"/>
    <p:sldId id="272" r:id="rId17"/>
    <p:sldId id="273" r:id="rId18"/>
    <p:sldId id="274" r:id="rId19"/>
    <p:sldId id="275" r:id="rId20"/>
    <p:sldId id="276" r:id="rId21"/>
    <p:sldId id="277" r:id="rId22"/>
    <p:sldId id="278" r:id="rId23"/>
    <p:sldId id="279" r:id="rId24"/>
    <p:sldId id="280" r:id="rId25"/>
    <p:sldId id="300" r:id="rId26"/>
    <p:sldId id="299" r:id="rId27"/>
    <p:sldId id="298" r:id="rId28"/>
    <p:sldId id="297" r:id="rId29"/>
    <p:sldId id="296" r:id="rId30"/>
    <p:sldId id="295" r:id="rId31"/>
    <p:sldId id="294" r:id="rId32"/>
    <p:sldId id="293" r:id="rId33"/>
    <p:sldId id="292" r:id="rId34"/>
    <p:sldId id="291" r:id="rId35"/>
    <p:sldId id="290" r:id="rId36"/>
    <p:sldId id="289" r:id="rId37"/>
    <p:sldId id="288" r:id="rId38"/>
    <p:sldId id="287" r:id="rId39"/>
    <p:sldId id="286" r:id="rId40"/>
    <p:sldId id="285" r:id="rId41"/>
    <p:sldId id="284" r:id="rId42"/>
    <p:sldId id="283" r:id="rId43"/>
    <p:sldId id="282" r:id="rId44"/>
    <p:sldId id="281" r:id="rId45"/>
    <p:sldId id="301" r:id="rId4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2" autoAdjust="0"/>
    <p:restoredTop sz="94660"/>
  </p:normalViewPr>
  <p:slideViewPr>
    <p:cSldViewPr snapToGrid="0">
      <p:cViewPr varScale="1">
        <p:scale>
          <a:sx n="77" d="100"/>
          <a:sy n="77" d="100"/>
        </p:scale>
        <p:origin x="72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878BA9-8E50-4B4C-B969-7A6F7FB4C751}" type="datetimeFigureOut">
              <a:rPr lang="tr-TR" smtClean="0"/>
              <a:t>7.02.2019</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35A7CD-D683-4445-99E5-7AF975177239}"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E3E68BBE-0516-4D06-ACDA-68F7E16B7547}" type="datetimeFigureOut">
              <a:rPr lang="tr-TR" smtClean="0"/>
              <a:pPr/>
              <a:t>7.02.2019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3026306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3E68BBE-0516-4D06-ACDA-68F7E16B7547}" type="datetimeFigureOut">
              <a:rPr lang="tr-TR" smtClean="0"/>
              <a:pPr/>
              <a:t>7.02.2019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361654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E3E68BBE-0516-4D06-ACDA-68F7E16B7547}" type="datetimeFigureOut">
              <a:rPr lang="tr-TR" smtClean="0"/>
              <a:pPr/>
              <a:t>7.02.2019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192204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3E68BBE-0516-4D06-ACDA-68F7E16B7547}" type="datetimeFigureOut">
              <a:rPr lang="tr-TR" smtClean="0"/>
              <a:pPr/>
              <a:t>7.02.2019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524756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3E68BBE-0516-4D06-ACDA-68F7E16B7547}" type="datetimeFigureOut">
              <a:rPr lang="tr-TR" smtClean="0"/>
              <a:pPr/>
              <a:t>7.02.2019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107530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3E68BBE-0516-4D06-ACDA-68F7E16B7547}" type="datetimeFigureOut">
              <a:rPr lang="tr-TR" smtClean="0"/>
              <a:pPr/>
              <a:t>7.02.2019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2352342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3E68BBE-0516-4D06-ACDA-68F7E16B7547}" type="datetimeFigureOut">
              <a:rPr lang="tr-TR" smtClean="0"/>
              <a:pPr/>
              <a:t>7.02.2019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916533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E3E68BBE-0516-4D06-ACDA-68F7E16B7547}" type="datetimeFigureOut">
              <a:rPr lang="tr-TR" smtClean="0"/>
              <a:pPr/>
              <a:t>7.02.2019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4155838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E3E68BBE-0516-4D06-ACDA-68F7E16B7547}" type="datetimeFigureOut">
              <a:rPr lang="tr-TR" smtClean="0"/>
              <a:pPr/>
              <a:t>7.02.2019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1462961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3E68BBE-0516-4D06-ACDA-68F7E16B7547}" type="datetimeFigureOut">
              <a:rPr lang="tr-TR" smtClean="0"/>
              <a:pPr/>
              <a:t>7.02.2019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3090451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3E68BBE-0516-4D06-ACDA-68F7E16B7547}" type="datetimeFigureOut">
              <a:rPr lang="tr-TR" smtClean="0"/>
              <a:pPr/>
              <a:t>7.02.2019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9A373B1-2E97-4512-96E5-2824D05FB352}" type="slidenum">
              <a:rPr lang="tr-TR" smtClean="0"/>
              <a:pPr/>
              <a:t>‹#›</a:t>
            </a:fld>
            <a:endParaRPr lang="tr-TR"/>
          </a:p>
        </p:txBody>
      </p:sp>
    </p:spTree>
    <p:extLst>
      <p:ext uri="{BB962C8B-B14F-4D97-AF65-F5344CB8AC3E}">
        <p14:creationId xmlns:p14="http://schemas.microsoft.com/office/powerpoint/2010/main" val="3184128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68BBE-0516-4D06-ACDA-68F7E16B7547}" type="datetimeFigureOut">
              <a:rPr lang="tr-TR" smtClean="0"/>
              <a:pPr/>
              <a:t>7.02.2019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A373B1-2E97-4512-96E5-2824D05FB352}" type="slidenum">
              <a:rPr lang="tr-TR" smtClean="0"/>
              <a:pPr/>
              <a:t>‹#›</a:t>
            </a:fld>
            <a:endParaRPr lang="tr-TR"/>
          </a:p>
        </p:txBody>
      </p:sp>
    </p:spTree>
    <p:extLst>
      <p:ext uri="{BB962C8B-B14F-4D97-AF65-F5344CB8AC3E}">
        <p14:creationId xmlns:p14="http://schemas.microsoft.com/office/powerpoint/2010/main" val="1748632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emf"/><Relationship Id="rId4" Type="http://schemas.openxmlformats.org/officeDocument/2006/relationships/image" Target="../media/image4.png"/><Relationship Id="rId9" Type="http://schemas.openxmlformats.org/officeDocument/2006/relationships/image" Target="../media/image9.emf"/></Relationships>
</file>

<file path=ppt/slides/_rels/slide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png"/><Relationship Id="rId7" Type="http://schemas.openxmlformats.org/officeDocument/2006/relationships/image" Target="../media/image16.emf"/><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emf"/><Relationship Id="rId2" Type="http://schemas.openxmlformats.org/officeDocument/2006/relationships/image" Target="../media/image18.emf"/><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7.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25.emf"/><Relationship Id="rId7" Type="http://schemas.openxmlformats.org/officeDocument/2006/relationships/image" Target="../media/image29.emf"/><Relationship Id="rId12" Type="http://schemas.openxmlformats.org/officeDocument/2006/relationships/image" Target="../media/image34.emf"/><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emf"/><Relationship Id="rId11" Type="http://schemas.openxmlformats.org/officeDocument/2006/relationships/image" Target="../media/image33.emf"/><Relationship Id="rId5" Type="http://schemas.openxmlformats.org/officeDocument/2006/relationships/image" Target="../media/image27.emf"/><Relationship Id="rId10" Type="http://schemas.openxmlformats.org/officeDocument/2006/relationships/image" Target="../media/image32.emf"/><Relationship Id="rId4" Type="http://schemas.openxmlformats.org/officeDocument/2006/relationships/image" Target="../media/image26.emf"/><Relationship Id="rId9" Type="http://schemas.openxmlformats.org/officeDocument/2006/relationships/image" Target="../media/image31.emf"/></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emf"/><Relationship Id="rId7" Type="http://schemas.openxmlformats.org/officeDocument/2006/relationships/image" Target="../media/image40.png"/><Relationship Id="rId2" Type="http://schemas.openxmlformats.org/officeDocument/2006/relationships/image" Target="../media/image35.emf"/><Relationship Id="rId1" Type="http://schemas.openxmlformats.org/officeDocument/2006/relationships/slideLayout" Target="../slideLayouts/slideLayout7.xml"/><Relationship Id="rId6" Type="http://schemas.openxmlformats.org/officeDocument/2006/relationships/image" Target="../media/image39.emf"/><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56.emf"/><Relationship Id="rId7" Type="http://schemas.openxmlformats.org/officeDocument/2006/relationships/image" Target="../media/image59.emf"/><Relationship Id="rId2" Type="http://schemas.openxmlformats.org/officeDocument/2006/relationships/image" Target="../media/image55.emf"/><Relationship Id="rId1" Type="http://schemas.openxmlformats.org/officeDocument/2006/relationships/slideLayout" Target="../slideLayouts/slideLayout7.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4.emf"/><Relationship Id="rId2" Type="http://schemas.openxmlformats.org/officeDocument/2006/relationships/image" Target="../media/image60.emf"/><Relationship Id="rId1" Type="http://schemas.openxmlformats.org/officeDocument/2006/relationships/slideLayout" Target="../slideLayouts/slideLayout7.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3.emf"/><Relationship Id="rId2" Type="http://schemas.openxmlformats.org/officeDocument/2006/relationships/image" Target="../media/image69.emf"/><Relationship Id="rId1" Type="http://schemas.openxmlformats.org/officeDocument/2006/relationships/slideLayout" Target="../slideLayouts/slideLayout7.xml"/><Relationship Id="rId6" Type="http://schemas.openxmlformats.org/officeDocument/2006/relationships/image" Target="../media/image72.emf"/><Relationship Id="rId5" Type="http://schemas.openxmlformats.org/officeDocument/2006/relationships/image" Target="../media/image71.emf"/><Relationship Id="rId4" Type="http://schemas.openxmlformats.org/officeDocument/2006/relationships/image" Target="../media/image70.emf"/></Relationships>
</file>

<file path=ppt/slides/_rels/slide17.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76.emf"/><Relationship Id="rId4" Type="http://schemas.openxmlformats.org/officeDocument/2006/relationships/image" Target="../media/image75.emf"/></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3" Type="http://schemas.openxmlformats.org/officeDocument/2006/relationships/image" Target="../media/image88.emf"/><Relationship Id="rId18" Type="http://schemas.openxmlformats.org/officeDocument/2006/relationships/image" Target="../media/image93.emf"/><Relationship Id="rId26" Type="http://schemas.openxmlformats.org/officeDocument/2006/relationships/image" Target="../media/image101.png"/><Relationship Id="rId3" Type="http://schemas.openxmlformats.org/officeDocument/2006/relationships/image" Target="../media/image78.emf"/><Relationship Id="rId21" Type="http://schemas.openxmlformats.org/officeDocument/2006/relationships/image" Target="../media/image96.emf"/><Relationship Id="rId34" Type="http://schemas.openxmlformats.org/officeDocument/2006/relationships/image" Target="../media/image109.emf"/><Relationship Id="rId7" Type="http://schemas.openxmlformats.org/officeDocument/2006/relationships/image" Target="../media/image82.emf"/><Relationship Id="rId12" Type="http://schemas.openxmlformats.org/officeDocument/2006/relationships/image" Target="../media/image87.emf"/><Relationship Id="rId17" Type="http://schemas.openxmlformats.org/officeDocument/2006/relationships/image" Target="../media/image92.emf"/><Relationship Id="rId25" Type="http://schemas.openxmlformats.org/officeDocument/2006/relationships/image" Target="../media/image100.png"/><Relationship Id="rId33" Type="http://schemas.openxmlformats.org/officeDocument/2006/relationships/image" Target="../media/image108.emf"/><Relationship Id="rId2" Type="http://schemas.openxmlformats.org/officeDocument/2006/relationships/image" Target="../media/image77.emf"/><Relationship Id="rId16" Type="http://schemas.openxmlformats.org/officeDocument/2006/relationships/image" Target="../media/image91.emf"/><Relationship Id="rId20" Type="http://schemas.openxmlformats.org/officeDocument/2006/relationships/image" Target="../media/image95.emf"/><Relationship Id="rId29" Type="http://schemas.openxmlformats.org/officeDocument/2006/relationships/image" Target="../media/image104.emf"/><Relationship Id="rId1" Type="http://schemas.openxmlformats.org/officeDocument/2006/relationships/slideLayout" Target="../slideLayouts/slideLayout7.xml"/><Relationship Id="rId6" Type="http://schemas.openxmlformats.org/officeDocument/2006/relationships/image" Target="../media/image81.emf"/><Relationship Id="rId11" Type="http://schemas.openxmlformats.org/officeDocument/2006/relationships/image" Target="../media/image86.emf"/><Relationship Id="rId24" Type="http://schemas.openxmlformats.org/officeDocument/2006/relationships/image" Target="../media/image99.png"/><Relationship Id="rId32" Type="http://schemas.openxmlformats.org/officeDocument/2006/relationships/image" Target="../media/image107.emf"/><Relationship Id="rId5" Type="http://schemas.openxmlformats.org/officeDocument/2006/relationships/image" Target="../media/image80.emf"/><Relationship Id="rId15" Type="http://schemas.openxmlformats.org/officeDocument/2006/relationships/image" Target="../media/image90.emf"/><Relationship Id="rId23" Type="http://schemas.openxmlformats.org/officeDocument/2006/relationships/image" Target="../media/image98.png"/><Relationship Id="rId28" Type="http://schemas.openxmlformats.org/officeDocument/2006/relationships/image" Target="../media/image103.emf"/><Relationship Id="rId36" Type="http://schemas.openxmlformats.org/officeDocument/2006/relationships/image" Target="../media/image111.emf"/><Relationship Id="rId10" Type="http://schemas.openxmlformats.org/officeDocument/2006/relationships/image" Target="../media/image85.emf"/><Relationship Id="rId19" Type="http://schemas.openxmlformats.org/officeDocument/2006/relationships/image" Target="../media/image94.emf"/><Relationship Id="rId31" Type="http://schemas.openxmlformats.org/officeDocument/2006/relationships/image" Target="../media/image106.emf"/><Relationship Id="rId4" Type="http://schemas.openxmlformats.org/officeDocument/2006/relationships/image" Target="../media/image79.emf"/><Relationship Id="rId9" Type="http://schemas.openxmlformats.org/officeDocument/2006/relationships/image" Target="../media/image84.emf"/><Relationship Id="rId14" Type="http://schemas.openxmlformats.org/officeDocument/2006/relationships/image" Target="../media/image89.emf"/><Relationship Id="rId22" Type="http://schemas.openxmlformats.org/officeDocument/2006/relationships/image" Target="../media/image97.png"/><Relationship Id="rId27" Type="http://schemas.openxmlformats.org/officeDocument/2006/relationships/image" Target="../media/image102.png"/><Relationship Id="rId30" Type="http://schemas.openxmlformats.org/officeDocument/2006/relationships/image" Target="../media/image105.emf"/><Relationship Id="rId35" Type="http://schemas.openxmlformats.org/officeDocument/2006/relationships/image" Target="../media/image110.emf"/><Relationship Id="rId8" Type="http://schemas.openxmlformats.org/officeDocument/2006/relationships/image" Target="../media/image83.emf"/></Relationships>
</file>

<file path=ppt/slides/_rels/slide20.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image" Target="../media/image44.png"/><Relationship Id="rId7" Type="http://schemas.openxmlformats.org/officeDocument/2006/relationships/image" Target="../media/image113.emf"/><Relationship Id="rId2" Type="http://schemas.openxmlformats.org/officeDocument/2006/relationships/image" Target="../media/image81.emf"/><Relationship Id="rId1" Type="http://schemas.openxmlformats.org/officeDocument/2006/relationships/slideLayout" Target="../slideLayouts/slideLayout7.xml"/><Relationship Id="rId6" Type="http://schemas.openxmlformats.org/officeDocument/2006/relationships/image" Target="../media/image112.emf"/><Relationship Id="rId5" Type="http://schemas.openxmlformats.org/officeDocument/2006/relationships/image" Target="../media/image37.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121.emf"/><Relationship Id="rId13" Type="http://schemas.openxmlformats.org/officeDocument/2006/relationships/image" Target="../media/image126.png"/><Relationship Id="rId18" Type="http://schemas.openxmlformats.org/officeDocument/2006/relationships/image" Target="../media/image131.png"/><Relationship Id="rId26" Type="http://schemas.openxmlformats.org/officeDocument/2006/relationships/image" Target="../media/image139.emf"/><Relationship Id="rId3" Type="http://schemas.openxmlformats.org/officeDocument/2006/relationships/image" Target="../media/image116.png"/><Relationship Id="rId21" Type="http://schemas.openxmlformats.org/officeDocument/2006/relationships/image" Target="../media/image134.png"/><Relationship Id="rId7" Type="http://schemas.openxmlformats.org/officeDocument/2006/relationships/image" Target="../media/image120.emf"/><Relationship Id="rId12" Type="http://schemas.openxmlformats.org/officeDocument/2006/relationships/image" Target="../media/image125.emf"/><Relationship Id="rId17" Type="http://schemas.openxmlformats.org/officeDocument/2006/relationships/image" Target="../media/image130.png"/><Relationship Id="rId25" Type="http://schemas.openxmlformats.org/officeDocument/2006/relationships/image" Target="../media/image138.emf"/><Relationship Id="rId2" Type="http://schemas.openxmlformats.org/officeDocument/2006/relationships/image" Target="../media/image115.emf"/><Relationship Id="rId16" Type="http://schemas.openxmlformats.org/officeDocument/2006/relationships/image" Target="../media/image129.png"/><Relationship Id="rId20" Type="http://schemas.openxmlformats.org/officeDocument/2006/relationships/image" Target="../media/image133.emf"/><Relationship Id="rId29" Type="http://schemas.openxmlformats.org/officeDocument/2006/relationships/image" Target="../media/image142.emf"/><Relationship Id="rId1" Type="http://schemas.openxmlformats.org/officeDocument/2006/relationships/slideLayout" Target="../slideLayouts/slideLayout7.xml"/><Relationship Id="rId6" Type="http://schemas.openxmlformats.org/officeDocument/2006/relationships/image" Target="../media/image119.emf"/><Relationship Id="rId11" Type="http://schemas.openxmlformats.org/officeDocument/2006/relationships/image" Target="../media/image124.emf"/><Relationship Id="rId24" Type="http://schemas.openxmlformats.org/officeDocument/2006/relationships/image" Target="../media/image137.emf"/><Relationship Id="rId5" Type="http://schemas.openxmlformats.org/officeDocument/2006/relationships/image" Target="../media/image118.emf"/><Relationship Id="rId15" Type="http://schemas.openxmlformats.org/officeDocument/2006/relationships/image" Target="../media/image128.png"/><Relationship Id="rId23" Type="http://schemas.openxmlformats.org/officeDocument/2006/relationships/image" Target="../media/image136.emf"/><Relationship Id="rId28" Type="http://schemas.openxmlformats.org/officeDocument/2006/relationships/image" Target="../media/image141.emf"/><Relationship Id="rId10" Type="http://schemas.openxmlformats.org/officeDocument/2006/relationships/image" Target="../media/image123.emf"/><Relationship Id="rId19" Type="http://schemas.openxmlformats.org/officeDocument/2006/relationships/image" Target="../media/image132.png"/><Relationship Id="rId4" Type="http://schemas.openxmlformats.org/officeDocument/2006/relationships/image" Target="../media/image117.emf"/><Relationship Id="rId9" Type="http://schemas.openxmlformats.org/officeDocument/2006/relationships/image" Target="../media/image122.emf"/><Relationship Id="rId14" Type="http://schemas.openxmlformats.org/officeDocument/2006/relationships/image" Target="../media/image127.png"/><Relationship Id="rId22" Type="http://schemas.openxmlformats.org/officeDocument/2006/relationships/image" Target="../media/image135.emf"/><Relationship Id="rId27" Type="http://schemas.openxmlformats.org/officeDocument/2006/relationships/image" Target="../media/image140.emf"/><Relationship Id="rId30" Type="http://schemas.openxmlformats.org/officeDocument/2006/relationships/image" Target="../media/image81.emf"/></Relationships>
</file>

<file path=ppt/slides/_rels/slide22.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3.png"/><Relationship Id="rId7" Type="http://schemas.openxmlformats.org/officeDocument/2006/relationships/image" Target="../media/image147.png"/><Relationship Id="rId2" Type="http://schemas.openxmlformats.org/officeDocument/2006/relationships/image" Target="../media/image143.png"/><Relationship Id="rId1" Type="http://schemas.openxmlformats.org/officeDocument/2006/relationships/slideLayout" Target="../slideLayouts/slideLayout7.xml"/><Relationship Id="rId6" Type="http://schemas.openxmlformats.org/officeDocument/2006/relationships/image" Target="../media/image146.png"/><Relationship Id="rId5" Type="http://schemas.openxmlformats.org/officeDocument/2006/relationships/image" Target="../media/image145.emf"/><Relationship Id="rId4" Type="http://schemas.openxmlformats.org/officeDocument/2006/relationships/image" Target="../media/image144.emf"/><Relationship Id="rId9" Type="http://schemas.openxmlformats.org/officeDocument/2006/relationships/image" Target="../media/image149.emf"/></Relationships>
</file>

<file path=ppt/slides/_rels/slide23.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3.png"/><Relationship Id="rId7" Type="http://schemas.openxmlformats.org/officeDocument/2006/relationships/image" Target="../media/image154.png"/><Relationship Id="rId2" Type="http://schemas.openxmlformats.org/officeDocument/2006/relationships/image" Target="../media/image150.emf"/><Relationship Id="rId1" Type="http://schemas.openxmlformats.org/officeDocument/2006/relationships/slideLayout" Target="../slideLayouts/slideLayout7.xml"/><Relationship Id="rId6" Type="http://schemas.openxmlformats.org/officeDocument/2006/relationships/image" Target="../media/image153.emf"/><Relationship Id="rId5" Type="http://schemas.openxmlformats.org/officeDocument/2006/relationships/image" Target="../media/image152.emf"/><Relationship Id="rId10" Type="http://schemas.openxmlformats.org/officeDocument/2006/relationships/image" Target="../media/image157.png"/><Relationship Id="rId4" Type="http://schemas.openxmlformats.org/officeDocument/2006/relationships/image" Target="../media/image151.emf"/><Relationship Id="rId9" Type="http://schemas.openxmlformats.org/officeDocument/2006/relationships/image" Target="../media/image156.png"/></Relationships>
</file>

<file path=ppt/slides/_rels/slide24.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35.emf"/><Relationship Id="rId18" Type="http://schemas.openxmlformats.org/officeDocument/2006/relationships/image" Target="../media/image172.png"/><Relationship Id="rId3" Type="http://schemas.openxmlformats.org/officeDocument/2006/relationships/image" Target="../media/image159.png"/><Relationship Id="rId21" Type="http://schemas.openxmlformats.org/officeDocument/2006/relationships/image" Target="../media/image116.png"/><Relationship Id="rId7" Type="http://schemas.openxmlformats.org/officeDocument/2006/relationships/image" Target="../media/image163.png"/><Relationship Id="rId12" Type="http://schemas.openxmlformats.org/officeDocument/2006/relationships/image" Target="../media/image167.png"/><Relationship Id="rId17" Type="http://schemas.openxmlformats.org/officeDocument/2006/relationships/image" Target="../media/image171.png"/><Relationship Id="rId25" Type="http://schemas.openxmlformats.org/officeDocument/2006/relationships/image" Target="../media/image178.emf"/><Relationship Id="rId2" Type="http://schemas.openxmlformats.org/officeDocument/2006/relationships/image" Target="../media/image158.emf"/><Relationship Id="rId16" Type="http://schemas.openxmlformats.org/officeDocument/2006/relationships/image" Target="../media/image170.png"/><Relationship Id="rId20" Type="http://schemas.openxmlformats.org/officeDocument/2006/relationships/image" Target="../media/image174.png"/><Relationship Id="rId1" Type="http://schemas.openxmlformats.org/officeDocument/2006/relationships/slideLayout" Target="../slideLayouts/slideLayout7.xml"/><Relationship Id="rId6" Type="http://schemas.openxmlformats.org/officeDocument/2006/relationships/image" Target="../media/image162.png"/><Relationship Id="rId11" Type="http://schemas.openxmlformats.org/officeDocument/2006/relationships/image" Target="../media/image166.png"/><Relationship Id="rId24" Type="http://schemas.openxmlformats.org/officeDocument/2006/relationships/image" Target="../media/image177.emf"/><Relationship Id="rId5" Type="http://schemas.openxmlformats.org/officeDocument/2006/relationships/image" Target="../media/image161.png"/><Relationship Id="rId15" Type="http://schemas.openxmlformats.org/officeDocument/2006/relationships/image" Target="../media/image169.png"/><Relationship Id="rId23" Type="http://schemas.openxmlformats.org/officeDocument/2006/relationships/image" Target="../media/image176.emf"/><Relationship Id="rId10" Type="http://schemas.openxmlformats.org/officeDocument/2006/relationships/image" Target="../media/image81.emf"/><Relationship Id="rId19" Type="http://schemas.openxmlformats.org/officeDocument/2006/relationships/image" Target="../media/image173.png"/><Relationship Id="rId4" Type="http://schemas.openxmlformats.org/officeDocument/2006/relationships/image" Target="../media/image160.png"/><Relationship Id="rId9" Type="http://schemas.openxmlformats.org/officeDocument/2006/relationships/image" Target="../media/image165.png"/><Relationship Id="rId14" Type="http://schemas.openxmlformats.org/officeDocument/2006/relationships/image" Target="../media/image168.emf"/><Relationship Id="rId22" Type="http://schemas.openxmlformats.org/officeDocument/2006/relationships/image" Target="../media/image175.emf"/></Relationships>
</file>

<file path=ppt/slides/_rels/slide25.xml.rels><?xml version="1.0" encoding="UTF-8" standalone="yes"?>
<Relationships xmlns="http://schemas.openxmlformats.org/package/2006/relationships"><Relationship Id="rId8" Type="http://schemas.openxmlformats.org/officeDocument/2006/relationships/image" Target="../media/image185.png"/><Relationship Id="rId13" Type="http://schemas.openxmlformats.org/officeDocument/2006/relationships/image" Target="../media/image190.png"/><Relationship Id="rId18" Type="http://schemas.openxmlformats.org/officeDocument/2006/relationships/image" Target="../media/image195.png"/><Relationship Id="rId26" Type="http://schemas.openxmlformats.org/officeDocument/2006/relationships/image" Target="../media/image203.emf"/><Relationship Id="rId3" Type="http://schemas.openxmlformats.org/officeDocument/2006/relationships/image" Target="../media/image180.png"/><Relationship Id="rId21" Type="http://schemas.openxmlformats.org/officeDocument/2006/relationships/image" Target="../media/image198.png"/><Relationship Id="rId7" Type="http://schemas.openxmlformats.org/officeDocument/2006/relationships/image" Target="../media/image184.png"/><Relationship Id="rId12" Type="http://schemas.openxmlformats.org/officeDocument/2006/relationships/image" Target="../media/image189.png"/><Relationship Id="rId17" Type="http://schemas.openxmlformats.org/officeDocument/2006/relationships/image" Target="../media/image194.png"/><Relationship Id="rId25" Type="http://schemas.openxmlformats.org/officeDocument/2006/relationships/image" Target="../media/image202.png"/><Relationship Id="rId2" Type="http://schemas.openxmlformats.org/officeDocument/2006/relationships/image" Target="../media/image179.emf"/><Relationship Id="rId16" Type="http://schemas.openxmlformats.org/officeDocument/2006/relationships/image" Target="../media/image193.png"/><Relationship Id="rId20" Type="http://schemas.openxmlformats.org/officeDocument/2006/relationships/image" Target="../media/image197.png"/><Relationship Id="rId29" Type="http://schemas.openxmlformats.org/officeDocument/2006/relationships/image" Target="../media/image206.png"/><Relationship Id="rId1" Type="http://schemas.openxmlformats.org/officeDocument/2006/relationships/slideLayout" Target="../slideLayouts/slideLayout7.xml"/><Relationship Id="rId6" Type="http://schemas.openxmlformats.org/officeDocument/2006/relationships/image" Target="../media/image183.png"/><Relationship Id="rId11" Type="http://schemas.openxmlformats.org/officeDocument/2006/relationships/image" Target="../media/image188.png"/><Relationship Id="rId24" Type="http://schemas.openxmlformats.org/officeDocument/2006/relationships/image" Target="../media/image201.png"/><Relationship Id="rId5" Type="http://schemas.openxmlformats.org/officeDocument/2006/relationships/image" Target="../media/image182.png"/><Relationship Id="rId15" Type="http://schemas.openxmlformats.org/officeDocument/2006/relationships/image" Target="../media/image192.png"/><Relationship Id="rId23" Type="http://schemas.openxmlformats.org/officeDocument/2006/relationships/image" Target="../media/image200.png"/><Relationship Id="rId28" Type="http://schemas.openxmlformats.org/officeDocument/2006/relationships/image" Target="../media/image205.emf"/><Relationship Id="rId10" Type="http://schemas.openxmlformats.org/officeDocument/2006/relationships/image" Target="../media/image187.png"/><Relationship Id="rId19" Type="http://schemas.openxmlformats.org/officeDocument/2006/relationships/image" Target="../media/image196.png"/><Relationship Id="rId31" Type="http://schemas.openxmlformats.org/officeDocument/2006/relationships/image" Target="../media/image81.emf"/><Relationship Id="rId4" Type="http://schemas.openxmlformats.org/officeDocument/2006/relationships/image" Target="../media/image181.png"/><Relationship Id="rId9" Type="http://schemas.openxmlformats.org/officeDocument/2006/relationships/image" Target="../media/image186.png"/><Relationship Id="rId14" Type="http://schemas.openxmlformats.org/officeDocument/2006/relationships/image" Target="../media/image191.png"/><Relationship Id="rId22" Type="http://schemas.openxmlformats.org/officeDocument/2006/relationships/image" Target="../media/image199.png"/><Relationship Id="rId27" Type="http://schemas.openxmlformats.org/officeDocument/2006/relationships/image" Target="../media/image204.emf"/><Relationship Id="rId30" Type="http://schemas.openxmlformats.org/officeDocument/2006/relationships/image" Target="../media/image207.png"/></Relationships>
</file>

<file path=ppt/slides/_rels/slide26.xml.rels><?xml version="1.0" encoding="UTF-8" standalone="yes"?>
<Relationships xmlns="http://schemas.openxmlformats.org/package/2006/relationships"><Relationship Id="rId8" Type="http://schemas.openxmlformats.org/officeDocument/2006/relationships/image" Target="../media/image214.emf"/><Relationship Id="rId3" Type="http://schemas.openxmlformats.org/officeDocument/2006/relationships/image" Target="../media/image209.png"/><Relationship Id="rId7" Type="http://schemas.openxmlformats.org/officeDocument/2006/relationships/image" Target="../media/image213.emf"/><Relationship Id="rId2" Type="http://schemas.openxmlformats.org/officeDocument/2006/relationships/image" Target="../media/image208.emf"/><Relationship Id="rId1" Type="http://schemas.openxmlformats.org/officeDocument/2006/relationships/slideLayout" Target="../slideLayouts/slideLayout7.xml"/><Relationship Id="rId6" Type="http://schemas.openxmlformats.org/officeDocument/2006/relationships/image" Target="../media/image212.emf"/><Relationship Id="rId5" Type="http://schemas.openxmlformats.org/officeDocument/2006/relationships/image" Target="../media/image211.emf"/><Relationship Id="rId4" Type="http://schemas.openxmlformats.org/officeDocument/2006/relationships/image" Target="../media/image210.png"/><Relationship Id="rId9"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media/image221.emf"/><Relationship Id="rId13" Type="http://schemas.openxmlformats.org/officeDocument/2006/relationships/image" Target="../media/image226.png"/><Relationship Id="rId18" Type="http://schemas.openxmlformats.org/officeDocument/2006/relationships/image" Target="../media/image231.png"/><Relationship Id="rId26" Type="http://schemas.openxmlformats.org/officeDocument/2006/relationships/image" Target="../media/image238.emf"/><Relationship Id="rId3" Type="http://schemas.openxmlformats.org/officeDocument/2006/relationships/image" Target="../media/image216.png"/><Relationship Id="rId21" Type="http://schemas.openxmlformats.org/officeDocument/2006/relationships/image" Target="../media/image234.png"/><Relationship Id="rId7" Type="http://schemas.openxmlformats.org/officeDocument/2006/relationships/image" Target="../media/image220.png"/><Relationship Id="rId12" Type="http://schemas.openxmlformats.org/officeDocument/2006/relationships/image" Target="../media/image225.png"/><Relationship Id="rId17" Type="http://schemas.openxmlformats.org/officeDocument/2006/relationships/image" Target="../media/image230.emf"/><Relationship Id="rId25" Type="http://schemas.openxmlformats.org/officeDocument/2006/relationships/image" Target="../media/image237.png"/><Relationship Id="rId2" Type="http://schemas.openxmlformats.org/officeDocument/2006/relationships/image" Target="../media/image215.png"/><Relationship Id="rId16" Type="http://schemas.openxmlformats.org/officeDocument/2006/relationships/image" Target="../media/image229.emf"/><Relationship Id="rId20" Type="http://schemas.openxmlformats.org/officeDocument/2006/relationships/image" Target="../media/image233.png"/><Relationship Id="rId29" Type="http://schemas.openxmlformats.org/officeDocument/2006/relationships/image" Target="../media/image240.emf"/><Relationship Id="rId1" Type="http://schemas.openxmlformats.org/officeDocument/2006/relationships/slideLayout" Target="../slideLayouts/slideLayout7.xml"/><Relationship Id="rId6" Type="http://schemas.openxmlformats.org/officeDocument/2006/relationships/image" Target="../media/image219.png"/><Relationship Id="rId11" Type="http://schemas.openxmlformats.org/officeDocument/2006/relationships/image" Target="../media/image224.png"/><Relationship Id="rId24" Type="http://schemas.openxmlformats.org/officeDocument/2006/relationships/image" Target="../media/image13.png"/><Relationship Id="rId5" Type="http://schemas.openxmlformats.org/officeDocument/2006/relationships/image" Target="../media/image218.emf"/><Relationship Id="rId15" Type="http://schemas.openxmlformats.org/officeDocument/2006/relationships/image" Target="../media/image228.emf"/><Relationship Id="rId23" Type="http://schemas.openxmlformats.org/officeDocument/2006/relationships/image" Target="../media/image236.png"/><Relationship Id="rId28" Type="http://schemas.openxmlformats.org/officeDocument/2006/relationships/image" Target="../media/image239.emf"/><Relationship Id="rId10" Type="http://schemas.openxmlformats.org/officeDocument/2006/relationships/image" Target="../media/image223.png"/><Relationship Id="rId19" Type="http://schemas.openxmlformats.org/officeDocument/2006/relationships/image" Target="../media/image232.png"/><Relationship Id="rId31" Type="http://schemas.openxmlformats.org/officeDocument/2006/relationships/image" Target="../media/image76.emf"/><Relationship Id="rId4" Type="http://schemas.openxmlformats.org/officeDocument/2006/relationships/image" Target="../media/image217.png"/><Relationship Id="rId9" Type="http://schemas.openxmlformats.org/officeDocument/2006/relationships/image" Target="../media/image222.emf"/><Relationship Id="rId14" Type="http://schemas.openxmlformats.org/officeDocument/2006/relationships/image" Target="../media/image227.png"/><Relationship Id="rId22" Type="http://schemas.openxmlformats.org/officeDocument/2006/relationships/image" Target="../media/image235.png"/><Relationship Id="rId27" Type="http://schemas.openxmlformats.org/officeDocument/2006/relationships/image" Target="../media/image199.png"/><Relationship Id="rId30" Type="http://schemas.openxmlformats.org/officeDocument/2006/relationships/image" Target="../media/image241.emf"/></Relationships>
</file>

<file path=ppt/slides/_rels/slide28.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image" Target="../media/image243.png"/><Relationship Id="rId7" Type="http://schemas.openxmlformats.org/officeDocument/2006/relationships/image" Target="../media/image246.emf"/><Relationship Id="rId2" Type="http://schemas.openxmlformats.org/officeDocument/2006/relationships/image" Target="../media/image242.emf"/><Relationship Id="rId1" Type="http://schemas.openxmlformats.org/officeDocument/2006/relationships/slideLayout" Target="../slideLayouts/slideLayout7.xml"/><Relationship Id="rId6" Type="http://schemas.openxmlformats.org/officeDocument/2006/relationships/image" Target="../media/image245.emf"/><Relationship Id="rId11" Type="http://schemas.openxmlformats.org/officeDocument/2006/relationships/image" Target="../media/image249.png"/><Relationship Id="rId5" Type="http://schemas.openxmlformats.org/officeDocument/2006/relationships/image" Target="../media/image13.png"/><Relationship Id="rId10" Type="http://schemas.openxmlformats.org/officeDocument/2006/relationships/image" Target="../media/image76.emf"/><Relationship Id="rId4" Type="http://schemas.openxmlformats.org/officeDocument/2006/relationships/image" Target="../media/image244.emf"/><Relationship Id="rId9" Type="http://schemas.openxmlformats.org/officeDocument/2006/relationships/image" Target="../media/image248.png"/></Relationships>
</file>

<file path=ppt/slides/_rels/slide29.xml.rels><?xml version="1.0" encoding="UTF-8" standalone="yes"?>
<Relationships xmlns="http://schemas.openxmlformats.org/package/2006/relationships"><Relationship Id="rId8" Type="http://schemas.openxmlformats.org/officeDocument/2006/relationships/image" Target="../media/image256.emf"/><Relationship Id="rId13" Type="http://schemas.openxmlformats.org/officeDocument/2006/relationships/image" Target="../media/image261.emf"/><Relationship Id="rId18" Type="http://schemas.openxmlformats.org/officeDocument/2006/relationships/image" Target="../media/image266.png"/><Relationship Id="rId3" Type="http://schemas.openxmlformats.org/officeDocument/2006/relationships/image" Target="../media/image251.emf"/><Relationship Id="rId21" Type="http://schemas.openxmlformats.org/officeDocument/2006/relationships/image" Target="../media/image269.png"/><Relationship Id="rId7" Type="http://schemas.openxmlformats.org/officeDocument/2006/relationships/image" Target="../media/image255.emf"/><Relationship Id="rId12" Type="http://schemas.openxmlformats.org/officeDocument/2006/relationships/image" Target="../media/image260.emf"/><Relationship Id="rId17" Type="http://schemas.openxmlformats.org/officeDocument/2006/relationships/image" Target="../media/image265.png"/><Relationship Id="rId25" Type="http://schemas.openxmlformats.org/officeDocument/2006/relationships/image" Target="../media/image273.png"/><Relationship Id="rId2" Type="http://schemas.openxmlformats.org/officeDocument/2006/relationships/image" Target="../media/image250.emf"/><Relationship Id="rId16" Type="http://schemas.openxmlformats.org/officeDocument/2006/relationships/image" Target="../media/image264.png"/><Relationship Id="rId20" Type="http://schemas.openxmlformats.org/officeDocument/2006/relationships/image" Target="../media/image268.png"/><Relationship Id="rId1" Type="http://schemas.openxmlformats.org/officeDocument/2006/relationships/slideLayout" Target="../slideLayouts/slideLayout7.xml"/><Relationship Id="rId6" Type="http://schemas.openxmlformats.org/officeDocument/2006/relationships/image" Target="../media/image254.emf"/><Relationship Id="rId11" Type="http://schemas.openxmlformats.org/officeDocument/2006/relationships/image" Target="../media/image259.emf"/><Relationship Id="rId24" Type="http://schemas.openxmlformats.org/officeDocument/2006/relationships/image" Target="../media/image272.png"/><Relationship Id="rId5" Type="http://schemas.openxmlformats.org/officeDocument/2006/relationships/image" Target="../media/image253.emf"/><Relationship Id="rId15" Type="http://schemas.openxmlformats.org/officeDocument/2006/relationships/image" Target="../media/image263.emf"/><Relationship Id="rId23" Type="http://schemas.openxmlformats.org/officeDocument/2006/relationships/image" Target="../media/image271.png"/><Relationship Id="rId10" Type="http://schemas.openxmlformats.org/officeDocument/2006/relationships/image" Target="../media/image258.emf"/><Relationship Id="rId19" Type="http://schemas.openxmlformats.org/officeDocument/2006/relationships/image" Target="../media/image267.png"/><Relationship Id="rId4" Type="http://schemas.openxmlformats.org/officeDocument/2006/relationships/image" Target="../media/image252.emf"/><Relationship Id="rId9" Type="http://schemas.openxmlformats.org/officeDocument/2006/relationships/image" Target="../media/image257.emf"/><Relationship Id="rId14" Type="http://schemas.openxmlformats.org/officeDocument/2006/relationships/image" Target="../media/image262.emf"/><Relationship Id="rId22" Type="http://schemas.openxmlformats.org/officeDocument/2006/relationships/image" Target="../media/image270.png"/></Relationships>
</file>

<file path=ppt/slides/_rels/slide30.xml.rels><?xml version="1.0" encoding="UTF-8" standalone="yes"?>
<Relationships xmlns="http://schemas.openxmlformats.org/package/2006/relationships"><Relationship Id="rId8" Type="http://schemas.openxmlformats.org/officeDocument/2006/relationships/image" Target="../media/image280.emf"/><Relationship Id="rId13" Type="http://schemas.openxmlformats.org/officeDocument/2006/relationships/image" Target="../media/image284.png"/><Relationship Id="rId3" Type="http://schemas.openxmlformats.org/officeDocument/2006/relationships/image" Target="../media/image275.png"/><Relationship Id="rId7" Type="http://schemas.openxmlformats.org/officeDocument/2006/relationships/image" Target="../media/image279.emf"/><Relationship Id="rId12" Type="http://schemas.openxmlformats.org/officeDocument/2006/relationships/image" Target="../media/image283.png"/><Relationship Id="rId17" Type="http://schemas.openxmlformats.org/officeDocument/2006/relationships/image" Target="../media/image81.emf"/><Relationship Id="rId2" Type="http://schemas.openxmlformats.org/officeDocument/2006/relationships/image" Target="../media/image274.emf"/><Relationship Id="rId16" Type="http://schemas.openxmlformats.org/officeDocument/2006/relationships/image" Target="../media/image287.emf"/><Relationship Id="rId1" Type="http://schemas.openxmlformats.org/officeDocument/2006/relationships/slideLayout" Target="../slideLayouts/slideLayout7.xml"/><Relationship Id="rId6" Type="http://schemas.openxmlformats.org/officeDocument/2006/relationships/image" Target="../media/image278.png"/><Relationship Id="rId11" Type="http://schemas.openxmlformats.org/officeDocument/2006/relationships/image" Target="../media/image13.png"/><Relationship Id="rId5" Type="http://schemas.openxmlformats.org/officeDocument/2006/relationships/image" Target="../media/image277.png"/><Relationship Id="rId15" Type="http://schemas.openxmlformats.org/officeDocument/2006/relationships/image" Target="../media/image286.png"/><Relationship Id="rId10" Type="http://schemas.openxmlformats.org/officeDocument/2006/relationships/image" Target="../media/image282.emf"/><Relationship Id="rId4" Type="http://schemas.openxmlformats.org/officeDocument/2006/relationships/image" Target="../media/image276.png"/><Relationship Id="rId9" Type="http://schemas.openxmlformats.org/officeDocument/2006/relationships/image" Target="../media/image281.emf"/><Relationship Id="rId14" Type="http://schemas.openxmlformats.org/officeDocument/2006/relationships/image" Target="../media/image285.png"/></Relationships>
</file>

<file path=ppt/slides/_rels/slide31.xml.rels><?xml version="1.0" encoding="UTF-8" standalone="yes"?>
<Relationships xmlns="http://schemas.openxmlformats.org/package/2006/relationships"><Relationship Id="rId3" Type="http://schemas.openxmlformats.org/officeDocument/2006/relationships/image" Target="../media/image289.png"/><Relationship Id="rId7" Type="http://schemas.openxmlformats.org/officeDocument/2006/relationships/image" Target="../media/image293.emf"/><Relationship Id="rId2" Type="http://schemas.openxmlformats.org/officeDocument/2006/relationships/image" Target="../media/image288.jpeg"/><Relationship Id="rId1" Type="http://schemas.openxmlformats.org/officeDocument/2006/relationships/slideLayout" Target="../slideLayouts/slideLayout7.xml"/><Relationship Id="rId6" Type="http://schemas.openxmlformats.org/officeDocument/2006/relationships/image" Target="../media/image292.emf"/><Relationship Id="rId5" Type="http://schemas.openxmlformats.org/officeDocument/2006/relationships/image" Target="../media/image291.emf"/><Relationship Id="rId4" Type="http://schemas.openxmlformats.org/officeDocument/2006/relationships/image" Target="../media/image290.jpeg"/></Relationships>
</file>

<file path=ppt/slides/_rels/slide32.xml.rels><?xml version="1.0" encoding="UTF-8" standalone="yes"?>
<Relationships xmlns="http://schemas.openxmlformats.org/package/2006/relationships"><Relationship Id="rId8" Type="http://schemas.openxmlformats.org/officeDocument/2006/relationships/image" Target="../media/image300.png"/><Relationship Id="rId3" Type="http://schemas.openxmlformats.org/officeDocument/2006/relationships/image" Target="../media/image295.emf"/><Relationship Id="rId7" Type="http://schemas.openxmlformats.org/officeDocument/2006/relationships/image" Target="../media/image299.png"/><Relationship Id="rId2" Type="http://schemas.openxmlformats.org/officeDocument/2006/relationships/image" Target="../media/image294.emf"/><Relationship Id="rId1" Type="http://schemas.openxmlformats.org/officeDocument/2006/relationships/slideLayout" Target="../slideLayouts/slideLayout7.xml"/><Relationship Id="rId6" Type="http://schemas.openxmlformats.org/officeDocument/2006/relationships/image" Target="../media/image298.png"/><Relationship Id="rId5" Type="http://schemas.openxmlformats.org/officeDocument/2006/relationships/image" Target="../media/image297.jpeg"/><Relationship Id="rId4" Type="http://schemas.openxmlformats.org/officeDocument/2006/relationships/image" Target="../media/image296.emf"/></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2.emf"/><Relationship Id="rId2" Type="http://schemas.openxmlformats.org/officeDocument/2006/relationships/image" Target="../media/image301.emf"/><Relationship Id="rId1" Type="http://schemas.openxmlformats.org/officeDocument/2006/relationships/slideLayout" Target="../slideLayouts/slideLayout7.xml"/><Relationship Id="rId5" Type="http://schemas.openxmlformats.org/officeDocument/2006/relationships/image" Target="../media/image304.emf"/><Relationship Id="rId4" Type="http://schemas.openxmlformats.org/officeDocument/2006/relationships/image" Target="../media/image303.emf"/></Relationships>
</file>

<file path=ppt/slides/_rels/slide35.xml.rels><?xml version="1.0" encoding="UTF-8" standalone="yes"?>
<Relationships xmlns="http://schemas.openxmlformats.org/package/2006/relationships"><Relationship Id="rId8" Type="http://schemas.openxmlformats.org/officeDocument/2006/relationships/image" Target="../media/image311.png"/><Relationship Id="rId3" Type="http://schemas.openxmlformats.org/officeDocument/2006/relationships/image" Target="../media/image306.png"/><Relationship Id="rId7" Type="http://schemas.openxmlformats.org/officeDocument/2006/relationships/image" Target="../media/image310.jpeg"/><Relationship Id="rId12" Type="http://schemas.openxmlformats.org/officeDocument/2006/relationships/image" Target="../media/image315.png"/><Relationship Id="rId2" Type="http://schemas.openxmlformats.org/officeDocument/2006/relationships/image" Target="../media/image305.emf"/><Relationship Id="rId1" Type="http://schemas.openxmlformats.org/officeDocument/2006/relationships/slideLayout" Target="../slideLayouts/slideLayout7.xml"/><Relationship Id="rId6" Type="http://schemas.openxmlformats.org/officeDocument/2006/relationships/image" Target="../media/image309.png"/><Relationship Id="rId11" Type="http://schemas.openxmlformats.org/officeDocument/2006/relationships/image" Target="../media/image314.png"/><Relationship Id="rId5" Type="http://schemas.openxmlformats.org/officeDocument/2006/relationships/image" Target="../media/image308.png"/><Relationship Id="rId10" Type="http://schemas.openxmlformats.org/officeDocument/2006/relationships/image" Target="../media/image313.png"/><Relationship Id="rId4" Type="http://schemas.openxmlformats.org/officeDocument/2006/relationships/image" Target="../media/image307.png"/><Relationship Id="rId9" Type="http://schemas.openxmlformats.org/officeDocument/2006/relationships/image" Target="../media/image312.png"/></Relationships>
</file>

<file path=ppt/slides/_rels/slide36.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31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323.jpeg"/><Relationship Id="rId13" Type="http://schemas.openxmlformats.org/officeDocument/2006/relationships/image" Target="../media/image328.jpeg"/><Relationship Id="rId3" Type="http://schemas.openxmlformats.org/officeDocument/2006/relationships/image" Target="../media/image318.emf"/><Relationship Id="rId7" Type="http://schemas.openxmlformats.org/officeDocument/2006/relationships/image" Target="../media/image322.emf"/><Relationship Id="rId12" Type="http://schemas.openxmlformats.org/officeDocument/2006/relationships/image" Target="../media/image327.jpeg"/><Relationship Id="rId2" Type="http://schemas.openxmlformats.org/officeDocument/2006/relationships/image" Target="../media/image317.emf"/><Relationship Id="rId1" Type="http://schemas.openxmlformats.org/officeDocument/2006/relationships/slideLayout" Target="../slideLayouts/slideLayout7.xml"/><Relationship Id="rId6" Type="http://schemas.openxmlformats.org/officeDocument/2006/relationships/image" Target="../media/image321.emf"/><Relationship Id="rId11" Type="http://schemas.openxmlformats.org/officeDocument/2006/relationships/image" Target="../media/image326.jpeg"/><Relationship Id="rId5" Type="http://schemas.openxmlformats.org/officeDocument/2006/relationships/image" Target="../media/image320.emf"/><Relationship Id="rId10" Type="http://schemas.openxmlformats.org/officeDocument/2006/relationships/image" Target="../media/image325.jpeg"/><Relationship Id="rId4" Type="http://schemas.openxmlformats.org/officeDocument/2006/relationships/image" Target="../media/image319.emf"/><Relationship Id="rId9" Type="http://schemas.openxmlformats.org/officeDocument/2006/relationships/image" Target="../media/image324.jpeg"/><Relationship Id="rId14" Type="http://schemas.openxmlformats.org/officeDocument/2006/relationships/image" Target="../media/image329.jpeg"/></Relationships>
</file>

<file path=ppt/slides/_rels/slide38.xml.rels><?xml version="1.0" encoding="UTF-8" standalone="yes"?>
<Relationships xmlns="http://schemas.openxmlformats.org/package/2006/relationships"><Relationship Id="rId8" Type="http://schemas.openxmlformats.org/officeDocument/2006/relationships/image" Target="../media/image336.emf"/><Relationship Id="rId13" Type="http://schemas.openxmlformats.org/officeDocument/2006/relationships/image" Target="../media/image341.emf"/><Relationship Id="rId3" Type="http://schemas.openxmlformats.org/officeDocument/2006/relationships/image" Target="../media/image331.png"/><Relationship Id="rId7" Type="http://schemas.openxmlformats.org/officeDocument/2006/relationships/image" Target="../media/image335.png"/><Relationship Id="rId12" Type="http://schemas.openxmlformats.org/officeDocument/2006/relationships/image" Target="../media/image340.emf"/><Relationship Id="rId2" Type="http://schemas.openxmlformats.org/officeDocument/2006/relationships/image" Target="../media/image330.emf"/><Relationship Id="rId1" Type="http://schemas.openxmlformats.org/officeDocument/2006/relationships/slideLayout" Target="../slideLayouts/slideLayout7.xml"/><Relationship Id="rId6" Type="http://schemas.openxmlformats.org/officeDocument/2006/relationships/image" Target="../media/image334.png"/><Relationship Id="rId11" Type="http://schemas.openxmlformats.org/officeDocument/2006/relationships/image" Target="../media/image339.png"/><Relationship Id="rId5" Type="http://schemas.openxmlformats.org/officeDocument/2006/relationships/image" Target="../media/image333.png"/><Relationship Id="rId10" Type="http://schemas.openxmlformats.org/officeDocument/2006/relationships/image" Target="../media/image338.png"/><Relationship Id="rId4" Type="http://schemas.openxmlformats.org/officeDocument/2006/relationships/image" Target="../media/image332.png"/><Relationship Id="rId9" Type="http://schemas.openxmlformats.org/officeDocument/2006/relationships/image" Target="../media/image337.emf"/><Relationship Id="rId14" Type="http://schemas.openxmlformats.org/officeDocument/2006/relationships/image" Target="../media/image342.png"/></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image" Target="../media/image343.emf"/><Relationship Id="rId1" Type="http://schemas.openxmlformats.org/officeDocument/2006/relationships/slideLayout" Target="../slideLayouts/slideLayout7.xml"/><Relationship Id="rId4" Type="http://schemas.openxmlformats.org/officeDocument/2006/relationships/image" Target="../media/image81.emf"/></Relationships>
</file>

<file path=ppt/slides/_rels/slide41.xml.rels><?xml version="1.0" encoding="UTF-8" standalone="yes"?>
<Relationships xmlns="http://schemas.openxmlformats.org/package/2006/relationships"><Relationship Id="rId3" Type="http://schemas.openxmlformats.org/officeDocument/2006/relationships/image" Target="../media/image346.emf"/><Relationship Id="rId2" Type="http://schemas.openxmlformats.org/officeDocument/2006/relationships/image" Target="../media/image345.emf"/><Relationship Id="rId1" Type="http://schemas.openxmlformats.org/officeDocument/2006/relationships/slideLayout" Target="../slideLayouts/slideLayout7.xml"/><Relationship Id="rId6" Type="http://schemas.openxmlformats.org/officeDocument/2006/relationships/image" Target="../media/image348.png"/><Relationship Id="rId5" Type="http://schemas.openxmlformats.org/officeDocument/2006/relationships/image" Target="../media/image13.png"/><Relationship Id="rId4" Type="http://schemas.openxmlformats.org/officeDocument/2006/relationships/image" Target="../media/image347.png"/></Relationships>
</file>

<file path=ppt/slides/_rels/slide42.xml.rels><?xml version="1.0" encoding="UTF-8" standalone="yes"?>
<Relationships xmlns="http://schemas.openxmlformats.org/package/2006/relationships"><Relationship Id="rId8" Type="http://schemas.openxmlformats.org/officeDocument/2006/relationships/image" Target="../media/image353.png"/><Relationship Id="rId3" Type="http://schemas.openxmlformats.org/officeDocument/2006/relationships/image" Target="../media/image347.png"/><Relationship Id="rId7" Type="http://schemas.openxmlformats.org/officeDocument/2006/relationships/image" Target="../media/image352.png"/><Relationship Id="rId2" Type="http://schemas.openxmlformats.org/officeDocument/2006/relationships/image" Target="../media/image349.emf"/><Relationship Id="rId1" Type="http://schemas.openxmlformats.org/officeDocument/2006/relationships/slideLayout" Target="../slideLayouts/slideLayout7.xml"/><Relationship Id="rId6" Type="http://schemas.openxmlformats.org/officeDocument/2006/relationships/image" Target="../media/image351.emf"/><Relationship Id="rId5" Type="http://schemas.openxmlformats.org/officeDocument/2006/relationships/image" Target="../media/image350.emf"/><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7.xml"/><Relationship Id="rId6" Type="http://schemas.openxmlformats.org/officeDocument/2006/relationships/image" Target="../media/image358.png"/><Relationship Id="rId5" Type="http://schemas.openxmlformats.org/officeDocument/2006/relationships/image" Target="../media/image357.png"/><Relationship Id="rId4" Type="http://schemas.openxmlformats.org/officeDocument/2006/relationships/image" Target="../media/image356.png"/></Relationships>
</file>

<file path=ppt/slides/_rels/slide44.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9.png"/><Relationship Id="rId1" Type="http://schemas.openxmlformats.org/officeDocument/2006/relationships/slideLayout" Target="../slideLayouts/slideLayout7.xml"/><Relationship Id="rId6" Type="http://schemas.openxmlformats.org/officeDocument/2006/relationships/image" Target="../media/image363.png"/><Relationship Id="rId5" Type="http://schemas.openxmlformats.org/officeDocument/2006/relationships/image" Target="../media/image362.png"/><Relationship Id="rId4" Type="http://schemas.openxmlformats.org/officeDocument/2006/relationships/image" Target="../media/image361.png"/></Relationships>
</file>

<file path=ppt/slides/_rels/slide45.xml.rels><?xml version="1.0" encoding="UTF-8" standalone="yes"?>
<Relationships xmlns="http://schemas.openxmlformats.org/package/2006/relationships"><Relationship Id="rId2" Type="http://schemas.openxmlformats.org/officeDocument/2006/relationships/image" Target="../media/image36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17"/>
          <p:cNvSpPr/>
          <p:nvPr/>
        </p:nvSpPr>
        <p:spPr>
          <a:xfrm>
            <a:off x="571500" y="1922524"/>
            <a:ext cx="9925050" cy="1034129"/>
          </a:xfrm>
          <a:prstGeom prst="rect">
            <a:avLst/>
          </a:prstGeom>
        </p:spPr>
        <p:txBody>
          <a:bodyPr wrap="square">
            <a:spAutoFit/>
          </a:bodyPr>
          <a:lstStyle/>
          <a:p>
            <a:pPr>
              <a:lnSpc>
                <a:spcPct val="170000"/>
              </a:lnSpc>
              <a:spcBef>
                <a:spcPct val="0"/>
              </a:spcBef>
            </a:pPr>
            <a:r>
              <a:rPr lang="tr-TR" altLang="ko-KR" sz="3600" b="1" dirty="0">
                <a:solidFill>
                  <a:schemeClr val="accent5">
                    <a:lumMod val="50000"/>
                  </a:schemeClr>
                </a:solidFill>
                <a:latin typeface="Arial" panose="020B0604020202020204" pitchFamily="34" charset="0"/>
                <a:ea typeface="굴림" panose="020B0600000101010101" pitchFamily="50" charset="-127"/>
                <a:cs typeface="Arial" panose="020B0604020202020204" pitchFamily="34" charset="0"/>
              </a:rPr>
              <a:t>Akıllı Ulaştırma Sistemlerinin Kore’ye Girişi</a:t>
            </a:r>
            <a:endParaRPr lang="en-US" altLang="ko-KR" sz="3600" b="1" dirty="0">
              <a:solidFill>
                <a:schemeClr val="accent5">
                  <a:lumMod val="50000"/>
                </a:schemeClr>
              </a:solidFill>
              <a:latin typeface="Arial" panose="020B0604020202020204" pitchFamily="34" charset="0"/>
              <a:ea typeface="굴림" panose="020B0600000101010101" pitchFamily="50" charset="-127"/>
              <a:cs typeface="Arial" panose="020B0604020202020204" pitchFamily="34" charset="0"/>
            </a:endParaRPr>
          </a:p>
        </p:txBody>
      </p:sp>
      <p:pic>
        <p:nvPicPr>
          <p:cNvPr id="6" name="그림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048"/>
            <a:ext cx="10820400" cy="6858000"/>
          </a:xfrm>
          <a:prstGeom prst="rect">
            <a:avLst/>
          </a:prstGeom>
        </p:spPr>
      </p:pic>
    </p:spTree>
    <p:extLst>
      <p:ext uri="{BB962C8B-B14F-4D97-AF65-F5344CB8AC3E}">
        <p14:creationId xmlns:p14="http://schemas.microsoft.com/office/powerpoint/2010/main" val="19491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8100" y="-1193390"/>
            <a:ext cx="16040100" cy="9215438"/>
          </a:xfrm>
          <a:prstGeom prst="rect">
            <a:avLst/>
          </a:prstGeom>
        </p:spPr>
      </p:pic>
      <p:sp>
        <p:nvSpPr>
          <p:cNvPr id="4" name="TextBox 87"/>
          <p:cNvSpPr txBox="1"/>
          <p:nvPr/>
        </p:nvSpPr>
        <p:spPr>
          <a:xfrm>
            <a:off x="1081088" y="1801855"/>
            <a:ext cx="3596113" cy="1708160"/>
          </a:xfrm>
          <a:prstGeom prst="rect">
            <a:avLst/>
          </a:prstGeom>
          <a:noFill/>
        </p:spPr>
        <p:txBody>
          <a:bodyPr wrap="none" rtlCol="0">
            <a:spAutoFit/>
          </a:bodyPr>
          <a:lstStyle/>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TANIMLAMA</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KORE  ITS  YASA VE  STRATEJİLERİ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KORE ITS HİZMETLERİ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KORE DE IT MEVCUT DURUMU</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ULUSLARASI İŞBİRLİĞİ</a:t>
            </a:r>
            <a:endParaRPr lang="en-US" altLang="ko-KR" sz="1400" dirty="0">
              <a:solidFill>
                <a:schemeClr val="bg1">
                  <a:lumMod val="50000"/>
                </a:schemeClr>
              </a:solidFill>
              <a:latin typeface="Arial" panose="020B0604020202020204" pitchFamily="34" charset="0"/>
              <a:cs typeface="Arial" panose="020B0604020202020204" pitchFamily="34" charset="0"/>
            </a:endParaRPr>
          </a:p>
        </p:txBody>
      </p:sp>
      <p:sp>
        <p:nvSpPr>
          <p:cNvPr id="5" name="4 Dikdörtgen"/>
          <p:cNvSpPr/>
          <p:nvPr/>
        </p:nvSpPr>
        <p:spPr>
          <a:xfrm>
            <a:off x="780294" y="728960"/>
            <a:ext cx="3735318" cy="923330"/>
          </a:xfrm>
          <a:prstGeom prst="rect">
            <a:avLst/>
          </a:prstGeom>
          <a:noFill/>
        </p:spPr>
        <p:txBody>
          <a:bodyPr wrap="none" lIns="91440" tIns="45720" rIns="91440" bIns="45720">
            <a:spAutoFit/>
          </a:bodyPr>
          <a:lstStyle/>
          <a:p>
            <a:pPr algn="ctr"/>
            <a:r>
              <a:rPr lang="tr-TR"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İÇİNDEKİLER</a:t>
            </a:r>
          </a:p>
        </p:txBody>
      </p:sp>
    </p:spTree>
    <p:extLst>
      <p:ext uri="{BB962C8B-B14F-4D97-AF65-F5344CB8AC3E}">
        <p14:creationId xmlns:p14="http://schemas.microsoft.com/office/powerpoint/2010/main" val="1315722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1604356" y="581891"/>
            <a:ext cx="4954386" cy="2308324"/>
          </a:xfrm>
          <a:prstGeom prst="rect">
            <a:avLst/>
          </a:prstGeom>
          <a:noFill/>
        </p:spPr>
        <p:txBody>
          <a:bodyPr wrap="square" rtlCol="0">
            <a:spAutoFit/>
          </a:bodyPr>
          <a:lstStyle/>
          <a:p>
            <a:r>
              <a:rPr lang="tr-TR" dirty="0"/>
              <a:t>TANIMLAMA</a:t>
            </a:r>
          </a:p>
          <a:p>
            <a:pPr marL="342900" indent="-342900">
              <a:buFont typeface="+mj-lt"/>
              <a:buAutoNum type="arabicPeriod"/>
            </a:pPr>
            <a:r>
              <a:rPr lang="tr-TR" dirty="0"/>
              <a:t>GEÇMİŞ</a:t>
            </a:r>
          </a:p>
          <a:p>
            <a:pPr marL="342900" indent="-342900">
              <a:buFont typeface="+mj-lt"/>
              <a:buAutoNum type="arabicPeriod"/>
            </a:pPr>
            <a:r>
              <a:rPr lang="tr-TR" dirty="0"/>
              <a:t>BAŞARILARI TANIMLAMA</a:t>
            </a:r>
          </a:p>
          <a:p>
            <a:pPr marL="342900" indent="-342900">
              <a:buFont typeface="+mj-lt"/>
              <a:buAutoNum type="arabicPeriod"/>
            </a:pPr>
            <a:r>
              <a:rPr lang="tr-TR" dirty="0"/>
              <a:t>AUS’UN ETKİLERİ</a:t>
            </a:r>
          </a:p>
          <a:p>
            <a:pPr marL="342900" indent="-342900">
              <a:buFont typeface="+mj-lt"/>
              <a:buAutoNum type="arabicPeriod"/>
            </a:pPr>
            <a:r>
              <a:rPr lang="tr-TR" dirty="0"/>
              <a:t>İSTEKLİ KURUMLARLA İŞBİRLİĞİ</a:t>
            </a:r>
          </a:p>
          <a:p>
            <a:pPr marL="342900" indent="-342900">
              <a:buFont typeface="+mj-lt"/>
              <a:buAutoNum type="arabicPeriod"/>
            </a:pPr>
            <a:r>
              <a:rPr lang="tr-TR" dirty="0"/>
              <a:t>KORE AUS UYGULAMALARININ DÖNÜM NOKTASI</a:t>
            </a:r>
          </a:p>
          <a:p>
            <a:endParaRPr lang="tr-TR" dirty="0"/>
          </a:p>
        </p:txBody>
      </p:sp>
      <p:pic>
        <p:nvPicPr>
          <p:cNvPr id="3" name="그림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048"/>
            <a:ext cx="12192000" cy="6858000"/>
          </a:xfrm>
          <a:prstGeom prst="rect">
            <a:avLst/>
          </a:prstGeom>
        </p:spPr>
      </p:pic>
    </p:spTree>
    <p:extLst>
      <p:ext uri="{BB962C8B-B14F-4D97-AF65-F5344CB8AC3E}">
        <p14:creationId xmlns:p14="http://schemas.microsoft.com/office/powerpoint/2010/main" val="307615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706582" y="241069"/>
            <a:ext cx="1396538" cy="646331"/>
          </a:xfrm>
          <a:prstGeom prst="rect">
            <a:avLst/>
          </a:prstGeom>
          <a:noFill/>
        </p:spPr>
        <p:txBody>
          <a:bodyPr wrap="square" rtlCol="0">
            <a:spAutoFit/>
          </a:bodyPr>
          <a:lstStyle/>
          <a:p>
            <a:r>
              <a:rPr lang="tr-TR" dirty="0"/>
              <a:t>TANIMLAMA</a:t>
            </a:r>
          </a:p>
          <a:p>
            <a:endParaRPr lang="tr-TR" dirty="0"/>
          </a:p>
        </p:txBody>
      </p:sp>
      <p:sp>
        <p:nvSpPr>
          <p:cNvPr id="5" name="Metin kutusu 4"/>
          <p:cNvSpPr txBox="1"/>
          <p:nvPr/>
        </p:nvSpPr>
        <p:spPr>
          <a:xfrm>
            <a:off x="307571" y="887400"/>
            <a:ext cx="1379913" cy="369332"/>
          </a:xfrm>
          <a:prstGeom prst="rect">
            <a:avLst/>
          </a:prstGeom>
          <a:noFill/>
        </p:spPr>
        <p:txBody>
          <a:bodyPr wrap="square" rtlCol="0">
            <a:spAutoFit/>
          </a:bodyPr>
          <a:lstStyle/>
          <a:p>
            <a:r>
              <a:rPr lang="tr-TR" b="1" dirty="0"/>
              <a:t>GEÇMİŞİ</a:t>
            </a:r>
          </a:p>
        </p:txBody>
      </p:sp>
      <p:sp>
        <p:nvSpPr>
          <p:cNvPr id="10" name="Freeform 85"/>
          <p:cNvSpPr>
            <a:spLocks noEditPoints="1"/>
          </p:cNvSpPr>
          <p:nvPr/>
        </p:nvSpPr>
        <p:spPr bwMode="auto">
          <a:xfrm>
            <a:off x="2522456" y="2667717"/>
            <a:ext cx="3013075" cy="12700"/>
          </a:xfrm>
          <a:custGeom>
            <a:avLst/>
            <a:gdLst>
              <a:gd name="T0" fmla="*/ 921 w 935"/>
              <a:gd name="T1" fmla="*/ 0 h 4"/>
              <a:gd name="T2" fmla="*/ 911 w 935"/>
              <a:gd name="T3" fmla="*/ 2 h 4"/>
              <a:gd name="T4" fmla="*/ 872 w 935"/>
              <a:gd name="T5" fmla="*/ 4 h 4"/>
              <a:gd name="T6" fmla="*/ 870 w 935"/>
              <a:gd name="T7" fmla="*/ 2 h 4"/>
              <a:gd name="T8" fmla="*/ 860 w 935"/>
              <a:gd name="T9" fmla="*/ 0 h 4"/>
              <a:gd name="T10" fmla="*/ 836 w 935"/>
              <a:gd name="T11" fmla="*/ 4 h 4"/>
              <a:gd name="T12" fmla="*/ 824 w 935"/>
              <a:gd name="T13" fmla="*/ 4 h 4"/>
              <a:gd name="T14" fmla="*/ 800 w 935"/>
              <a:gd name="T15" fmla="*/ 0 h 4"/>
              <a:gd name="T16" fmla="*/ 790 w 935"/>
              <a:gd name="T17" fmla="*/ 2 h 4"/>
              <a:gd name="T18" fmla="*/ 752 w 935"/>
              <a:gd name="T19" fmla="*/ 4 h 4"/>
              <a:gd name="T20" fmla="*/ 750 w 935"/>
              <a:gd name="T21" fmla="*/ 2 h 4"/>
              <a:gd name="T22" fmla="*/ 739 w 935"/>
              <a:gd name="T23" fmla="*/ 0 h 4"/>
              <a:gd name="T24" fmla="*/ 715 w 935"/>
              <a:gd name="T25" fmla="*/ 4 h 4"/>
              <a:gd name="T26" fmla="*/ 703 w 935"/>
              <a:gd name="T27" fmla="*/ 4 h 4"/>
              <a:gd name="T28" fmla="*/ 679 w 935"/>
              <a:gd name="T29" fmla="*/ 0 h 4"/>
              <a:gd name="T30" fmla="*/ 669 w 935"/>
              <a:gd name="T31" fmla="*/ 2 h 4"/>
              <a:gd name="T32" fmla="*/ 631 w 935"/>
              <a:gd name="T33" fmla="*/ 4 h 4"/>
              <a:gd name="T34" fmla="*/ 629 w 935"/>
              <a:gd name="T35" fmla="*/ 2 h 4"/>
              <a:gd name="T36" fmla="*/ 618 w 935"/>
              <a:gd name="T37" fmla="*/ 0 h 4"/>
              <a:gd name="T38" fmla="*/ 594 w 935"/>
              <a:gd name="T39" fmla="*/ 4 h 4"/>
              <a:gd name="T40" fmla="*/ 582 w 935"/>
              <a:gd name="T41" fmla="*/ 4 h 4"/>
              <a:gd name="T42" fmla="*/ 558 w 935"/>
              <a:gd name="T43" fmla="*/ 0 h 4"/>
              <a:gd name="T44" fmla="*/ 548 w 935"/>
              <a:gd name="T45" fmla="*/ 2 h 4"/>
              <a:gd name="T46" fmla="*/ 510 w 935"/>
              <a:gd name="T47" fmla="*/ 4 h 4"/>
              <a:gd name="T48" fmla="*/ 508 w 935"/>
              <a:gd name="T49" fmla="*/ 2 h 4"/>
              <a:gd name="T50" fmla="*/ 497 w 935"/>
              <a:gd name="T51" fmla="*/ 0 h 4"/>
              <a:gd name="T52" fmla="*/ 473 w 935"/>
              <a:gd name="T53" fmla="*/ 4 h 4"/>
              <a:gd name="T54" fmla="*/ 461 w 935"/>
              <a:gd name="T55" fmla="*/ 4 h 4"/>
              <a:gd name="T56" fmla="*/ 437 w 935"/>
              <a:gd name="T57" fmla="*/ 0 h 4"/>
              <a:gd name="T58" fmla="*/ 427 w 935"/>
              <a:gd name="T59" fmla="*/ 2 h 4"/>
              <a:gd name="T60" fmla="*/ 389 w 935"/>
              <a:gd name="T61" fmla="*/ 4 h 4"/>
              <a:gd name="T62" fmla="*/ 387 w 935"/>
              <a:gd name="T63" fmla="*/ 2 h 4"/>
              <a:gd name="T64" fmla="*/ 377 w 935"/>
              <a:gd name="T65" fmla="*/ 0 h 4"/>
              <a:gd name="T66" fmla="*/ 352 w 935"/>
              <a:gd name="T67" fmla="*/ 4 h 4"/>
              <a:gd name="T68" fmla="*/ 340 w 935"/>
              <a:gd name="T69" fmla="*/ 4 h 4"/>
              <a:gd name="T70" fmla="*/ 316 w 935"/>
              <a:gd name="T71" fmla="*/ 0 h 4"/>
              <a:gd name="T72" fmla="*/ 306 w 935"/>
              <a:gd name="T73" fmla="*/ 2 h 4"/>
              <a:gd name="T74" fmla="*/ 268 w 935"/>
              <a:gd name="T75" fmla="*/ 4 h 4"/>
              <a:gd name="T76" fmla="*/ 266 w 935"/>
              <a:gd name="T77" fmla="*/ 2 h 4"/>
              <a:gd name="T78" fmla="*/ 256 w 935"/>
              <a:gd name="T79" fmla="*/ 0 h 4"/>
              <a:gd name="T80" fmla="*/ 231 w 935"/>
              <a:gd name="T81" fmla="*/ 4 h 4"/>
              <a:gd name="T82" fmla="*/ 219 w 935"/>
              <a:gd name="T83" fmla="*/ 4 h 4"/>
              <a:gd name="T84" fmla="*/ 195 w 935"/>
              <a:gd name="T85" fmla="*/ 0 h 4"/>
              <a:gd name="T86" fmla="*/ 185 w 935"/>
              <a:gd name="T87" fmla="*/ 2 h 4"/>
              <a:gd name="T88" fmla="*/ 147 w 935"/>
              <a:gd name="T89" fmla="*/ 4 h 4"/>
              <a:gd name="T90" fmla="*/ 145 w 935"/>
              <a:gd name="T91" fmla="*/ 2 h 4"/>
              <a:gd name="T92" fmla="*/ 135 w 935"/>
              <a:gd name="T93" fmla="*/ 0 h 4"/>
              <a:gd name="T94" fmla="*/ 110 w 935"/>
              <a:gd name="T95" fmla="*/ 4 h 4"/>
              <a:gd name="T96" fmla="*/ 98 w 935"/>
              <a:gd name="T97" fmla="*/ 4 h 4"/>
              <a:gd name="T98" fmla="*/ 74 w 935"/>
              <a:gd name="T99" fmla="*/ 0 h 4"/>
              <a:gd name="T100" fmla="*/ 64 w 935"/>
              <a:gd name="T101" fmla="*/ 2 h 4"/>
              <a:gd name="T102" fmla="*/ 26 w 935"/>
              <a:gd name="T103" fmla="*/ 4 h 4"/>
              <a:gd name="T104" fmla="*/ 24 w 935"/>
              <a:gd name="T105" fmla="*/ 2 h 4"/>
              <a:gd name="T106" fmla="*/ 14 w 935"/>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5" h="4">
                <a:moveTo>
                  <a:pt x="921" y="4"/>
                </a:moveTo>
                <a:cubicBezTo>
                  <a:pt x="933" y="4"/>
                  <a:pt x="933" y="4"/>
                  <a:pt x="933" y="4"/>
                </a:cubicBezTo>
                <a:cubicBezTo>
                  <a:pt x="934" y="4"/>
                  <a:pt x="935" y="3"/>
                  <a:pt x="935" y="2"/>
                </a:cubicBezTo>
                <a:cubicBezTo>
                  <a:pt x="935" y="1"/>
                  <a:pt x="934" y="0"/>
                  <a:pt x="933" y="0"/>
                </a:cubicBezTo>
                <a:cubicBezTo>
                  <a:pt x="921" y="0"/>
                  <a:pt x="921" y="0"/>
                  <a:pt x="921" y="0"/>
                </a:cubicBezTo>
                <a:cubicBezTo>
                  <a:pt x="920" y="0"/>
                  <a:pt x="919" y="1"/>
                  <a:pt x="919" y="2"/>
                </a:cubicBezTo>
                <a:cubicBezTo>
                  <a:pt x="919" y="3"/>
                  <a:pt x="920" y="4"/>
                  <a:pt x="921" y="4"/>
                </a:cubicBezTo>
                <a:moveTo>
                  <a:pt x="897" y="4"/>
                </a:moveTo>
                <a:cubicBezTo>
                  <a:pt x="909" y="4"/>
                  <a:pt x="909" y="4"/>
                  <a:pt x="909" y="4"/>
                </a:cubicBezTo>
                <a:cubicBezTo>
                  <a:pt x="910" y="4"/>
                  <a:pt x="911" y="3"/>
                  <a:pt x="911" y="2"/>
                </a:cubicBezTo>
                <a:cubicBezTo>
                  <a:pt x="911" y="1"/>
                  <a:pt x="910" y="0"/>
                  <a:pt x="909" y="0"/>
                </a:cubicBezTo>
                <a:cubicBezTo>
                  <a:pt x="897" y="0"/>
                  <a:pt x="897" y="0"/>
                  <a:pt x="897" y="0"/>
                </a:cubicBezTo>
                <a:cubicBezTo>
                  <a:pt x="896" y="0"/>
                  <a:pt x="895" y="1"/>
                  <a:pt x="895" y="2"/>
                </a:cubicBezTo>
                <a:cubicBezTo>
                  <a:pt x="895" y="3"/>
                  <a:pt x="896" y="4"/>
                  <a:pt x="897" y="4"/>
                </a:cubicBezTo>
                <a:moveTo>
                  <a:pt x="872" y="4"/>
                </a:moveTo>
                <a:cubicBezTo>
                  <a:pt x="885" y="4"/>
                  <a:pt x="885" y="4"/>
                  <a:pt x="885" y="4"/>
                </a:cubicBezTo>
                <a:cubicBezTo>
                  <a:pt x="886" y="4"/>
                  <a:pt x="887" y="3"/>
                  <a:pt x="887" y="2"/>
                </a:cubicBezTo>
                <a:cubicBezTo>
                  <a:pt x="887" y="1"/>
                  <a:pt x="886" y="0"/>
                  <a:pt x="885" y="0"/>
                </a:cubicBezTo>
                <a:cubicBezTo>
                  <a:pt x="872" y="0"/>
                  <a:pt x="872" y="0"/>
                  <a:pt x="872" y="0"/>
                </a:cubicBezTo>
                <a:cubicBezTo>
                  <a:pt x="871" y="0"/>
                  <a:pt x="870" y="1"/>
                  <a:pt x="870" y="2"/>
                </a:cubicBezTo>
                <a:cubicBezTo>
                  <a:pt x="870" y="3"/>
                  <a:pt x="871" y="4"/>
                  <a:pt x="872" y="4"/>
                </a:cubicBezTo>
                <a:moveTo>
                  <a:pt x="848" y="4"/>
                </a:moveTo>
                <a:cubicBezTo>
                  <a:pt x="860" y="4"/>
                  <a:pt x="860" y="4"/>
                  <a:pt x="860" y="4"/>
                </a:cubicBezTo>
                <a:cubicBezTo>
                  <a:pt x="861" y="4"/>
                  <a:pt x="862" y="3"/>
                  <a:pt x="862" y="2"/>
                </a:cubicBezTo>
                <a:cubicBezTo>
                  <a:pt x="862" y="1"/>
                  <a:pt x="861" y="0"/>
                  <a:pt x="860" y="0"/>
                </a:cubicBezTo>
                <a:cubicBezTo>
                  <a:pt x="848" y="0"/>
                  <a:pt x="848" y="0"/>
                  <a:pt x="848" y="0"/>
                </a:cubicBezTo>
                <a:cubicBezTo>
                  <a:pt x="847" y="0"/>
                  <a:pt x="846" y="1"/>
                  <a:pt x="846" y="2"/>
                </a:cubicBezTo>
                <a:cubicBezTo>
                  <a:pt x="846" y="3"/>
                  <a:pt x="847" y="4"/>
                  <a:pt x="848" y="4"/>
                </a:cubicBezTo>
                <a:moveTo>
                  <a:pt x="824" y="4"/>
                </a:moveTo>
                <a:cubicBezTo>
                  <a:pt x="836" y="4"/>
                  <a:pt x="836" y="4"/>
                  <a:pt x="836" y="4"/>
                </a:cubicBezTo>
                <a:cubicBezTo>
                  <a:pt x="837" y="4"/>
                  <a:pt x="838" y="3"/>
                  <a:pt x="838" y="2"/>
                </a:cubicBezTo>
                <a:cubicBezTo>
                  <a:pt x="838" y="1"/>
                  <a:pt x="837" y="0"/>
                  <a:pt x="836" y="0"/>
                </a:cubicBezTo>
                <a:cubicBezTo>
                  <a:pt x="824" y="0"/>
                  <a:pt x="824" y="0"/>
                  <a:pt x="824" y="0"/>
                </a:cubicBezTo>
                <a:cubicBezTo>
                  <a:pt x="823" y="0"/>
                  <a:pt x="822" y="1"/>
                  <a:pt x="822" y="2"/>
                </a:cubicBezTo>
                <a:cubicBezTo>
                  <a:pt x="822" y="3"/>
                  <a:pt x="823" y="4"/>
                  <a:pt x="824" y="4"/>
                </a:cubicBezTo>
                <a:moveTo>
                  <a:pt x="800" y="4"/>
                </a:moveTo>
                <a:cubicBezTo>
                  <a:pt x="812" y="4"/>
                  <a:pt x="812" y="4"/>
                  <a:pt x="812" y="4"/>
                </a:cubicBezTo>
                <a:cubicBezTo>
                  <a:pt x="813" y="4"/>
                  <a:pt x="814" y="3"/>
                  <a:pt x="814" y="2"/>
                </a:cubicBezTo>
                <a:cubicBezTo>
                  <a:pt x="814" y="1"/>
                  <a:pt x="813" y="0"/>
                  <a:pt x="812" y="0"/>
                </a:cubicBezTo>
                <a:cubicBezTo>
                  <a:pt x="800" y="0"/>
                  <a:pt x="800" y="0"/>
                  <a:pt x="800" y="0"/>
                </a:cubicBezTo>
                <a:cubicBezTo>
                  <a:pt x="799" y="0"/>
                  <a:pt x="798" y="1"/>
                  <a:pt x="798" y="2"/>
                </a:cubicBezTo>
                <a:cubicBezTo>
                  <a:pt x="798" y="3"/>
                  <a:pt x="799" y="4"/>
                  <a:pt x="800" y="4"/>
                </a:cubicBezTo>
                <a:moveTo>
                  <a:pt x="776" y="4"/>
                </a:moveTo>
                <a:cubicBezTo>
                  <a:pt x="788" y="4"/>
                  <a:pt x="788" y="4"/>
                  <a:pt x="788" y="4"/>
                </a:cubicBezTo>
                <a:cubicBezTo>
                  <a:pt x="789" y="4"/>
                  <a:pt x="790" y="3"/>
                  <a:pt x="790" y="2"/>
                </a:cubicBezTo>
                <a:cubicBezTo>
                  <a:pt x="790" y="1"/>
                  <a:pt x="789" y="0"/>
                  <a:pt x="788" y="0"/>
                </a:cubicBezTo>
                <a:cubicBezTo>
                  <a:pt x="776" y="0"/>
                  <a:pt x="776" y="0"/>
                  <a:pt x="776" y="0"/>
                </a:cubicBezTo>
                <a:cubicBezTo>
                  <a:pt x="775" y="0"/>
                  <a:pt x="774" y="1"/>
                  <a:pt x="774" y="2"/>
                </a:cubicBezTo>
                <a:cubicBezTo>
                  <a:pt x="774" y="3"/>
                  <a:pt x="775" y="4"/>
                  <a:pt x="776" y="4"/>
                </a:cubicBezTo>
                <a:moveTo>
                  <a:pt x="752" y="4"/>
                </a:moveTo>
                <a:cubicBezTo>
                  <a:pt x="764" y="4"/>
                  <a:pt x="764" y="4"/>
                  <a:pt x="764" y="4"/>
                </a:cubicBezTo>
                <a:cubicBezTo>
                  <a:pt x="765" y="4"/>
                  <a:pt x="766" y="3"/>
                  <a:pt x="766" y="2"/>
                </a:cubicBezTo>
                <a:cubicBezTo>
                  <a:pt x="766" y="1"/>
                  <a:pt x="765" y="0"/>
                  <a:pt x="764" y="0"/>
                </a:cubicBezTo>
                <a:cubicBezTo>
                  <a:pt x="752" y="0"/>
                  <a:pt x="752" y="0"/>
                  <a:pt x="752" y="0"/>
                </a:cubicBezTo>
                <a:cubicBezTo>
                  <a:pt x="750" y="0"/>
                  <a:pt x="750" y="1"/>
                  <a:pt x="750" y="2"/>
                </a:cubicBezTo>
                <a:cubicBezTo>
                  <a:pt x="750" y="3"/>
                  <a:pt x="750" y="4"/>
                  <a:pt x="752" y="4"/>
                </a:cubicBezTo>
                <a:moveTo>
                  <a:pt x="727" y="4"/>
                </a:moveTo>
                <a:cubicBezTo>
                  <a:pt x="739" y="4"/>
                  <a:pt x="739" y="4"/>
                  <a:pt x="739" y="4"/>
                </a:cubicBezTo>
                <a:cubicBezTo>
                  <a:pt x="741" y="4"/>
                  <a:pt x="741" y="3"/>
                  <a:pt x="741" y="2"/>
                </a:cubicBezTo>
                <a:cubicBezTo>
                  <a:pt x="741" y="1"/>
                  <a:pt x="741" y="0"/>
                  <a:pt x="739" y="0"/>
                </a:cubicBezTo>
                <a:cubicBezTo>
                  <a:pt x="727" y="0"/>
                  <a:pt x="727" y="0"/>
                  <a:pt x="727" y="0"/>
                </a:cubicBezTo>
                <a:cubicBezTo>
                  <a:pt x="726" y="0"/>
                  <a:pt x="725" y="1"/>
                  <a:pt x="725" y="2"/>
                </a:cubicBezTo>
                <a:cubicBezTo>
                  <a:pt x="725" y="3"/>
                  <a:pt x="726" y="4"/>
                  <a:pt x="727" y="4"/>
                </a:cubicBezTo>
                <a:moveTo>
                  <a:pt x="703" y="4"/>
                </a:moveTo>
                <a:cubicBezTo>
                  <a:pt x="715" y="4"/>
                  <a:pt x="715" y="4"/>
                  <a:pt x="715" y="4"/>
                </a:cubicBezTo>
                <a:cubicBezTo>
                  <a:pt x="716" y="4"/>
                  <a:pt x="717" y="3"/>
                  <a:pt x="717" y="2"/>
                </a:cubicBezTo>
                <a:cubicBezTo>
                  <a:pt x="717" y="1"/>
                  <a:pt x="716" y="0"/>
                  <a:pt x="715" y="0"/>
                </a:cubicBezTo>
                <a:cubicBezTo>
                  <a:pt x="703" y="0"/>
                  <a:pt x="703" y="0"/>
                  <a:pt x="703" y="0"/>
                </a:cubicBezTo>
                <a:cubicBezTo>
                  <a:pt x="702" y="0"/>
                  <a:pt x="701" y="1"/>
                  <a:pt x="701" y="2"/>
                </a:cubicBezTo>
                <a:cubicBezTo>
                  <a:pt x="701" y="3"/>
                  <a:pt x="702" y="4"/>
                  <a:pt x="703" y="4"/>
                </a:cubicBezTo>
                <a:moveTo>
                  <a:pt x="679" y="4"/>
                </a:moveTo>
                <a:cubicBezTo>
                  <a:pt x="691" y="4"/>
                  <a:pt x="691" y="4"/>
                  <a:pt x="691" y="4"/>
                </a:cubicBezTo>
                <a:cubicBezTo>
                  <a:pt x="692" y="4"/>
                  <a:pt x="693" y="3"/>
                  <a:pt x="693" y="2"/>
                </a:cubicBezTo>
                <a:cubicBezTo>
                  <a:pt x="693" y="1"/>
                  <a:pt x="692" y="0"/>
                  <a:pt x="691" y="0"/>
                </a:cubicBezTo>
                <a:cubicBezTo>
                  <a:pt x="679" y="0"/>
                  <a:pt x="679" y="0"/>
                  <a:pt x="679" y="0"/>
                </a:cubicBezTo>
                <a:cubicBezTo>
                  <a:pt x="678" y="0"/>
                  <a:pt x="677" y="1"/>
                  <a:pt x="677" y="2"/>
                </a:cubicBezTo>
                <a:cubicBezTo>
                  <a:pt x="677" y="3"/>
                  <a:pt x="678" y="4"/>
                  <a:pt x="679" y="4"/>
                </a:cubicBezTo>
                <a:moveTo>
                  <a:pt x="655" y="4"/>
                </a:moveTo>
                <a:cubicBezTo>
                  <a:pt x="667" y="4"/>
                  <a:pt x="667" y="4"/>
                  <a:pt x="667" y="4"/>
                </a:cubicBezTo>
                <a:cubicBezTo>
                  <a:pt x="668" y="4"/>
                  <a:pt x="669" y="3"/>
                  <a:pt x="669" y="2"/>
                </a:cubicBezTo>
                <a:cubicBezTo>
                  <a:pt x="669" y="1"/>
                  <a:pt x="668" y="0"/>
                  <a:pt x="667" y="0"/>
                </a:cubicBezTo>
                <a:cubicBezTo>
                  <a:pt x="655" y="0"/>
                  <a:pt x="655" y="0"/>
                  <a:pt x="655" y="0"/>
                </a:cubicBezTo>
                <a:cubicBezTo>
                  <a:pt x="654" y="0"/>
                  <a:pt x="653" y="1"/>
                  <a:pt x="653" y="2"/>
                </a:cubicBezTo>
                <a:cubicBezTo>
                  <a:pt x="653" y="3"/>
                  <a:pt x="654" y="4"/>
                  <a:pt x="655" y="4"/>
                </a:cubicBezTo>
                <a:moveTo>
                  <a:pt x="631" y="4"/>
                </a:moveTo>
                <a:cubicBezTo>
                  <a:pt x="643" y="4"/>
                  <a:pt x="643" y="4"/>
                  <a:pt x="643" y="4"/>
                </a:cubicBezTo>
                <a:cubicBezTo>
                  <a:pt x="644" y="4"/>
                  <a:pt x="645" y="3"/>
                  <a:pt x="645" y="2"/>
                </a:cubicBezTo>
                <a:cubicBezTo>
                  <a:pt x="645" y="1"/>
                  <a:pt x="644" y="0"/>
                  <a:pt x="643" y="0"/>
                </a:cubicBezTo>
                <a:cubicBezTo>
                  <a:pt x="631" y="0"/>
                  <a:pt x="631" y="0"/>
                  <a:pt x="631" y="0"/>
                </a:cubicBezTo>
                <a:cubicBezTo>
                  <a:pt x="629" y="0"/>
                  <a:pt x="629" y="1"/>
                  <a:pt x="629" y="2"/>
                </a:cubicBezTo>
                <a:cubicBezTo>
                  <a:pt x="629" y="3"/>
                  <a:pt x="629" y="4"/>
                  <a:pt x="631" y="4"/>
                </a:cubicBezTo>
                <a:moveTo>
                  <a:pt x="606" y="4"/>
                </a:moveTo>
                <a:cubicBezTo>
                  <a:pt x="618" y="4"/>
                  <a:pt x="618" y="4"/>
                  <a:pt x="618" y="4"/>
                </a:cubicBezTo>
                <a:cubicBezTo>
                  <a:pt x="620" y="4"/>
                  <a:pt x="620" y="3"/>
                  <a:pt x="620" y="2"/>
                </a:cubicBezTo>
                <a:cubicBezTo>
                  <a:pt x="620" y="1"/>
                  <a:pt x="620" y="0"/>
                  <a:pt x="618" y="0"/>
                </a:cubicBezTo>
                <a:cubicBezTo>
                  <a:pt x="606" y="0"/>
                  <a:pt x="606" y="0"/>
                  <a:pt x="606" y="0"/>
                </a:cubicBezTo>
                <a:cubicBezTo>
                  <a:pt x="605" y="0"/>
                  <a:pt x="604" y="1"/>
                  <a:pt x="604" y="2"/>
                </a:cubicBezTo>
                <a:cubicBezTo>
                  <a:pt x="604" y="3"/>
                  <a:pt x="605" y="4"/>
                  <a:pt x="606" y="4"/>
                </a:cubicBezTo>
                <a:moveTo>
                  <a:pt x="582" y="4"/>
                </a:moveTo>
                <a:cubicBezTo>
                  <a:pt x="594" y="4"/>
                  <a:pt x="594" y="4"/>
                  <a:pt x="594" y="4"/>
                </a:cubicBezTo>
                <a:cubicBezTo>
                  <a:pt x="595" y="4"/>
                  <a:pt x="596" y="3"/>
                  <a:pt x="596" y="2"/>
                </a:cubicBezTo>
                <a:cubicBezTo>
                  <a:pt x="596" y="1"/>
                  <a:pt x="595" y="0"/>
                  <a:pt x="594"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8" y="0"/>
                  <a:pt x="508" y="1"/>
                  <a:pt x="508" y="2"/>
                </a:cubicBezTo>
                <a:cubicBezTo>
                  <a:pt x="508" y="3"/>
                  <a:pt x="508" y="4"/>
                  <a:pt x="510" y="4"/>
                </a:cubicBezTo>
                <a:moveTo>
                  <a:pt x="485" y="4"/>
                </a:moveTo>
                <a:cubicBezTo>
                  <a:pt x="497" y="4"/>
                  <a:pt x="497" y="4"/>
                  <a:pt x="497" y="4"/>
                </a:cubicBezTo>
                <a:cubicBezTo>
                  <a:pt x="499" y="4"/>
                  <a:pt x="499" y="3"/>
                  <a:pt x="499" y="2"/>
                </a:cubicBezTo>
                <a:cubicBezTo>
                  <a:pt x="499" y="1"/>
                  <a:pt x="499" y="0"/>
                  <a:pt x="497" y="0"/>
                </a:cubicBezTo>
                <a:cubicBezTo>
                  <a:pt x="485" y="0"/>
                  <a:pt x="485" y="0"/>
                  <a:pt x="485" y="0"/>
                </a:cubicBezTo>
                <a:cubicBezTo>
                  <a:pt x="484" y="0"/>
                  <a:pt x="483" y="1"/>
                  <a:pt x="483" y="2"/>
                </a:cubicBezTo>
                <a:cubicBezTo>
                  <a:pt x="483" y="3"/>
                  <a:pt x="484" y="4"/>
                  <a:pt x="485" y="4"/>
                </a:cubicBezTo>
                <a:moveTo>
                  <a:pt x="461" y="4"/>
                </a:moveTo>
                <a:cubicBezTo>
                  <a:pt x="473" y="4"/>
                  <a:pt x="473" y="4"/>
                  <a:pt x="473" y="4"/>
                </a:cubicBezTo>
                <a:cubicBezTo>
                  <a:pt x="474" y="4"/>
                  <a:pt x="475" y="3"/>
                  <a:pt x="475" y="2"/>
                </a:cubicBezTo>
                <a:cubicBezTo>
                  <a:pt x="475" y="1"/>
                  <a:pt x="474" y="0"/>
                  <a:pt x="473"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4" y="4"/>
                </a:moveTo>
                <a:cubicBezTo>
                  <a:pt x="377" y="4"/>
                  <a:pt x="377" y="4"/>
                  <a:pt x="377" y="4"/>
                </a:cubicBezTo>
                <a:cubicBezTo>
                  <a:pt x="378" y="4"/>
                  <a:pt x="379" y="3"/>
                  <a:pt x="379" y="2"/>
                </a:cubicBezTo>
                <a:cubicBezTo>
                  <a:pt x="379" y="1"/>
                  <a:pt x="378" y="0"/>
                  <a:pt x="377" y="0"/>
                </a:cubicBezTo>
                <a:cubicBezTo>
                  <a:pt x="364" y="0"/>
                  <a:pt x="364" y="0"/>
                  <a:pt x="364" y="0"/>
                </a:cubicBezTo>
                <a:cubicBezTo>
                  <a:pt x="363" y="0"/>
                  <a:pt x="362" y="1"/>
                  <a:pt x="362" y="2"/>
                </a:cubicBezTo>
                <a:cubicBezTo>
                  <a:pt x="362" y="3"/>
                  <a:pt x="363" y="4"/>
                  <a:pt x="364" y="4"/>
                </a:cubicBezTo>
                <a:moveTo>
                  <a:pt x="340" y="4"/>
                </a:moveTo>
                <a:cubicBezTo>
                  <a:pt x="352" y="4"/>
                  <a:pt x="352" y="4"/>
                  <a:pt x="352" y="4"/>
                </a:cubicBezTo>
                <a:cubicBezTo>
                  <a:pt x="353" y="4"/>
                  <a:pt x="354" y="3"/>
                  <a:pt x="354" y="2"/>
                </a:cubicBezTo>
                <a:cubicBezTo>
                  <a:pt x="354" y="1"/>
                  <a:pt x="353" y="0"/>
                  <a:pt x="352"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3" y="4"/>
                </a:moveTo>
                <a:cubicBezTo>
                  <a:pt x="256" y="4"/>
                  <a:pt x="256" y="4"/>
                  <a:pt x="256" y="4"/>
                </a:cubicBezTo>
                <a:cubicBezTo>
                  <a:pt x="257" y="4"/>
                  <a:pt x="258" y="3"/>
                  <a:pt x="258" y="2"/>
                </a:cubicBezTo>
                <a:cubicBezTo>
                  <a:pt x="258" y="1"/>
                  <a:pt x="257" y="0"/>
                  <a:pt x="256" y="0"/>
                </a:cubicBezTo>
                <a:cubicBezTo>
                  <a:pt x="243" y="0"/>
                  <a:pt x="243" y="0"/>
                  <a:pt x="243" y="0"/>
                </a:cubicBezTo>
                <a:cubicBezTo>
                  <a:pt x="242" y="0"/>
                  <a:pt x="241" y="1"/>
                  <a:pt x="241" y="2"/>
                </a:cubicBezTo>
                <a:cubicBezTo>
                  <a:pt x="241" y="3"/>
                  <a:pt x="242" y="4"/>
                  <a:pt x="243" y="4"/>
                </a:cubicBezTo>
                <a:moveTo>
                  <a:pt x="219" y="4"/>
                </a:moveTo>
                <a:cubicBezTo>
                  <a:pt x="231" y="4"/>
                  <a:pt x="231" y="4"/>
                  <a:pt x="231" y="4"/>
                </a:cubicBezTo>
                <a:cubicBezTo>
                  <a:pt x="232" y="4"/>
                  <a:pt x="233" y="3"/>
                  <a:pt x="233" y="2"/>
                </a:cubicBezTo>
                <a:cubicBezTo>
                  <a:pt x="233" y="1"/>
                  <a:pt x="232" y="0"/>
                  <a:pt x="231"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8" y="4"/>
                  <a:pt x="209" y="3"/>
                  <a:pt x="209" y="2"/>
                </a:cubicBezTo>
                <a:cubicBezTo>
                  <a:pt x="209" y="1"/>
                  <a:pt x="208"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2" y="4"/>
                </a:moveTo>
                <a:cubicBezTo>
                  <a:pt x="135" y="4"/>
                  <a:pt x="135" y="4"/>
                  <a:pt x="135" y="4"/>
                </a:cubicBezTo>
                <a:cubicBezTo>
                  <a:pt x="136" y="4"/>
                  <a:pt x="137" y="3"/>
                  <a:pt x="137" y="2"/>
                </a:cubicBezTo>
                <a:cubicBezTo>
                  <a:pt x="137" y="1"/>
                  <a:pt x="136" y="0"/>
                  <a:pt x="135" y="0"/>
                </a:cubicBezTo>
                <a:cubicBezTo>
                  <a:pt x="122" y="0"/>
                  <a:pt x="122" y="0"/>
                  <a:pt x="122" y="0"/>
                </a:cubicBezTo>
                <a:cubicBezTo>
                  <a:pt x="121" y="0"/>
                  <a:pt x="120" y="1"/>
                  <a:pt x="120" y="2"/>
                </a:cubicBezTo>
                <a:cubicBezTo>
                  <a:pt x="120" y="3"/>
                  <a:pt x="121" y="4"/>
                  <a:pt x="122" y="4"/>
                </a:cubicBezTo>
                <a:moveTo>
                  <a:pt x="98" y="4"/>
                </a:moveTo>
                <a:cubicBezTo>
                  <a:pt x="110" y="4"/>
                  <a:pt x="110" y="4"/>
                  <a:pt x="110" y="4"/>
                </a:cubicBezTo>
                <a:cubicBezTo>
                  <a:pt x="111" y="4"/>
                  <a:pt x="112" y="3"/>
                  <a:pt x="112" y="2"/>
                </a:cubicBezTo>
                <a:cubicBezTo>
                  <a:pt x="112" y="1"/>
                  <a:pt x="111" y="0"/>
                  <a:pt x="110" y="0"/>
                </a:cubicBezTo>
                <a:cubicBezTo>
                  <a:pt x="98" y="0"/>
                  <a:pt x="98" y="0"/>
                  <a:pt x="98" y="0"/>
                </a:cubicBezTo>
                <a:cubicBezTo>
                  <a:pt x="97" y="0"/>
                  <a:pt x="96" y="1"/>
                  <a:pt x="96" y="2"/>
                </a:cubicBezTo>
                <a:cubicBezTo>
                  <a:pt x="96" y="3"/>
                  <a:pt x="97" y="4"/>
                  <a:pt x="98" y="4"/>
                </a:cubicBezTo>
                <a:moveTo>
                  <a:pt x="74" y="4"/>
                </a:moveTo>
                <a:cubicBezTo>
                  <a:pt x="86" y="4"/>
                  <a:pt x="86" y="4"/>
                  <a:pt x="86" y="4"/>
                </a:cubicBezTo>
                <a:cubicBezTo>
                  <a:pt x="87" y="4"/>
                  <a:pt x="88" y="3"/>
                  <a:pt x="88" y="2"/>
                </a:cubicBezTo>
                <a:cubicBezTo>
                  <a:pt x="88" y="1"/>
                  <a:pt x="87"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0" y="0"/>
                  <a:pt x="0" y="1"/>
                  <a:pt x="0" y="2"/>
                </a:cubicBezTo>
                <a:cubicBezTo>
                  <a:pt x="0" y="3"/>
                  <a:pt x="0"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1" name="Freeform 88"/>
          <p:cNvSpPr>
            <a:spLocks noEditPoints="1"/>
          </p:cNvSpPr>
          <p:nvPr/>
        </p:nvSpPr>
        <p:spPr bwMode="auto">
          <a:xfrm>
            <a:off x="2522456" y="2857425"/>
            <a:ext cx="3013075" cy="12700"/>
          </a:xfrm>
          <a:custGeom>
            <a:avLst/>
            <a:gdLst>
              <a:gd name="T0" fmla="*/ 921 w 935"/>
              <a:gd name="T1" fmla="*/ 0 h 4"/>
              <a:gd name="T2" fmla="*/ 911 w 935"/>
              <a:gd name="T3" fmla="*/ 2 h 4"/>
              <a:gd name="T4" fmla="*/ 872 w 935"/>
              <a:gd name="T5" fmla="*/ 4 h 4"/>
              <a:gd name="T6" fmla="*/ 870 w 935"/>
              <a:gd name="T7" fmla="*/ 2 h 4"/>
              <a:gd name="T8" fmla="*/ 860 w 935"/>
              <a:gd name="T9" fmla="*/ 0 h 4"/>
              <a:gd name="T10" fmla="*/ 836 w 935"/>
              <a:gd name="T11" fmla="*/ 4 h 4"/>
              <a:gd name="T12" fmla="*/ 824 w 935"/>
              <a:gd name="T13" fmla="*/ 4 h 4"/>
              <a:gd name="T14" fmla="*/ 800 w 935"/>
              <a:gd name="T15" fmla="*/ 0 h 4"/>
              <a:gd name="T16" fmla="*/ 790 w 935"/>
              <a:gd name="T17" fmla="*/ 2 h 4"/>
              <a:gd name="T18" fmla="*/ 752 w 935"/>
              <a:gd name="T19" fmla="*/ 4 h 4"/>
              <a:gd name="T20" fmla="*/ 750 w 935"/>
              <a:gd name="T21" fmla="*/ 2 h 4"/>
              <a:gd name="T22" fmla="*/ 739 w 935"/>
              <a:gd name="T23" fmla="*/ 0 h 4"/>
              <a:gd name="T24" fmla="*/ 715 w 935"/>
              <a:gd name="T25" fmla="*/ 4 h 4"/>
              <a:gd name="T26" fmla="*/ 703 w 935"/>
              <a:gd name="T27" fmla="*/ 4 h 4"/>
              <a:gd name="T28" fmla="*/ 679 w 935"/>
              <a:gd name="T29" fmla="*/ 0 h 4"/>
              <a:gd name="T30" fmla="*/ 669 w 935"/>
              <a:gd name="T31" fmla="*/ 2 h 4"/>
              <a:gd name="T32" fmla="*/ 631 w 935"/>
              <a:gd name="T33" fmla="*/ 4 h 4"/>
              <a:gd name="T34" fmla="*/ 629 w 935"/>
              <a:gd name="T35" fmla="*/ 2 h 4"/>
              <a:gd name="T36" fmla="*/ 618 w 935"/>
              <a:gd name="T37" fmla="*/ 0 h 4"/>
              <a:gd name="T38" fmla="*/ 594 w 935"/>
              <a:gd name="T39" fmla="*/ 4 h 4"/>
              <a:gd name="T40" fmla="*/ 582 w 935"/>
              <a:gd name="T41" fmla="*/ 4 h 4"/>
              <a:gd name="T42" fmla="*/ 558 w 935"/>
              <a:gd name="T43" fmla="*/ 0 h 4"/>
              <a:gd name="T44" fmla="*/ 548 w 935"/>
              <a:gd name="T45" fmla="*/ 2 h 4"/>
              <a:gd name="T46" fmla="*/ 510 w 935"/>
              <a:gd name="T47" fmla="*/ 4 h 4"/>
              <a:gd name="T48" fmla="*/ 508 w 935"/>
              <a:gd name="T49" fmla="*/ 2 h 4"/>
              <a:gd name="T50" fmla="*/ 497 w 935"/>
              <a:gd name="T51" fmla="*/ 0 h 4"/>
              <a:gd name="T52" fmla="*/ 473 w 935"/>
              <a:gd name="T53" fmla="*/ 4 h 4"/>
              <a:gd name="T54" fmla="*/ 461 w 935"/>
              <a:gd name="T55" fmla="*/ 4 h 4"/>
              <a:gd name="T56" fmla="*/ 437 w 935"/>
              <a:gd name="T57" fmla="*/ 0 h 4"/>
              <a:gd name="T58" fmla="*/ 427 w 935"/>
              <a:gd name="T59" fmla="*/ 2 h 4"/>
              <a:gd name="T60" fmla="*/ 389 w 935"/>
              <a:gd name="T61" fmla="*/ 4 h 4"/>
              <a:gd name="T62" fmla="*/ 387 w 935"/>
              <a:gd name="T63" fmla="*/ 2 h 4"/>
              <a:gd name="T64" fmla="*/ 377 w 935"/>
              <a:gd name="T65" fmla="*/ 0 h 4"/>
              <a:gd name="T66" fmla="*/ 352 w 935"/>
              <a:gd name="T67" fmla="*/ 4 h 4"/>
              <a:gd name="T68" fmla="*/ 340 w 935"/>
              <a:gd name="T69" fmla="*/ 4 h 4"/>
              <a:gd name="T70" fmla="*/ 316 w 935"/>
              <a:gd name="T71" fmla="*/ 0 h 4"/>
              <a:gd name="T72" fmla="*/ 306 w 935"/>
              <a:gd name="T73" fmla="*/ 2 h 4"/>
              <a:gd name="T74" fmla="*/ 268 w 935"/>
              <a:gd name="T75" fmla="*/ 4 h 4"/>
              <a:gd name="T76" fmla="*/ 266 w 935"/>
              <a:gd name="T77" fmla="*/ 2 h 4"/>
              <a:gd name="T78" fmla="*/ 256 w 935"/>
              <a:gd name="T79" fmla="*/ 0 h 4"/>
              <a:gd name="T80" fmla="*/ 231 w 935"/>
              <a:gd name="T81" fmla="*/ 4 h 4"/>
              <a:gd name="T82" fmla="*/ 219 w 935"/>
              <a:gd name="T83" fmla="*/ 4 h 4"/>
              <a:gd name="T84" fmla="*/ 195 w 935"/>
              <a:gd name="T85" fmla="*/ 0 h 4"/>
              <a:gd name="T86" fmla="*/ 185 w 935"/>
              <a:gd name="T87" fmla="*/ 2 h 4"/>
              <a:gd name="T88" fmla="*/ 147 w 935"/>
              <a:gd name="T89" fmla="*/ 4 h 4"/>
              <a:gd name="T90" fmla="*/ 145 w 935"/>
              <a:gd name="T91" fmla="*/ 2 h 4"/>
              <a:gd name="T92" fmla="*/ 135 w 935"/>
              <a:gd name="T93" fmla="*/ 0 h 4"/>
              <a:gd name="T94" fmla="*/ 110 w 935"/>
              <a:gd name="T95" fmla="*/ 4 h 4"/>
              <a:gd name="T96" fmla="*/ 98 w 935"/>
              <a:gd name="T97" fmla="*/ 4 h 4"/>
              <a:gd name="T98" fmla="*/ 74 w 935"/>
              <a:gd name="T99" fmla="*/ 0 h 4"/>
              <a:gd name="T100" fmla="*/ 64 w 935"/>
              <a:gd name="T101" fmla="*/ 2 h 4"/>
              <a:gd name="T102" fmla="*/ 26 w 935"/>
              <a:gd name="T103" fmla="*/ 4 h 4"/>
              <a:gd name="T104" fmla="*/ 24 w 935"/>
              <a:gd name="T105" fmla="*/ 2 h 4"/>
              <a:gd name="T106" fmla="*/ 14 w 935"/>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5" h="4">
                <a:moveTo>
                  <a:pt x="921" y="4"/>
                </a:moveTo>
                <a:cubicBezTo>
                  <a:pt x="933" y="4"/>
                  <a:pt x="933" y="4"/>
                  <a:pt x="933" y="4"/>
                </a:cubicBezTo>
                <a:cubicBezTo>
                  <a:pt x="934" y="4"/>
                  <a:pt x="935" y="3"/>
                  <a:pt x="935" y="2"/>
                </a:cubicBezTo>
                <a:cubicBezTo>
                  <a:pt x="935" y="1"/>
                  <a:pt x="934" y="0"/>
                  <a:pt x="933" y="0"/>
                </a:cubicBezTo>
                <a:cubicBezTo>
                  <a:pt x="921" y="0"/>
                  <a:pt x="921" y="0"/>
                  <a:pt x="921" y="0"/>
                </a:cubicBezTo>
                <a:cubicBezTo>
                  <a:pt x="920" y="0"/>
                  <a:pt x="919" y="1"/>
                  <a:pt x="919" y="2"/>
                </a:cubicBezTo>
                <a:cubicBezTo>
                  <a:pt x="919" y="3"/>
                  <a:pt x="920" y="4"/>
                  <a:pt x="921" y="4"/>
                </a:cubicBezTo>
                <a:close/>
                <a:moveTo>
                  <a:pt x="897" y="4"/>
                </a:moveTo>
                <a:cubicBezTo>
                  <a:pt x="909" y="4"/>
                  <a:pt x="909" y="4"/>
                  <a:pt x="909" y="4"/>
                </a:cubicBezTo>
                <a:cubicBezTo>
                  <a:pt x="910" y="4"/>
                  <a:pt x="911" y="3"/>
                  <a:pt x="911" y="2"/>
                </a:cubicBezTo>
                <a:cubicBezTo>
                  <a:pt x="911" y="1"/>
                  <a:pt x="910" y="0"/>
                  <a:pt x="909" y="0"/>
                </a:cubicBezTo>
                <a:cubicBezTo>
                  <a:pt x="897" y="0"/>
                  <a:pt x="897" y="0"/>
                  <a:pt x="897" y="0"/>
                </a:cubicBezTo>
                <a:cubicBezTo>
                  <a:pt x="896" y="0"/>
                  <a:pt x="895" y="1"/>
                  <a:pt x="895" y="2"/>
                </a:cubicBezTo>
                <a:cubicBezTo>
                  <a:pt x="895" y="3"/>
                  <a:pt x="896" y="4"/>
                  <a:pt x="897" y="4"/>
                </a:cubicBezTo>
                <a:close/>
                <a:moveTo>
                  <a:pt x="872" y="4"/>
                </a:moveTo>
                <a:cubicBezTo>
                  <a:pt x="885" y="4"/>
                  <a:pt x="885" y="4"/>
                  <a:pt x="885" y="4"/>
                </a:cubicBezTo>
                <a:cubicBezTo>
                  <a:pt x="886" y="4"/>
                  <a:pt x="887" y="3"/>
                  <a:pt x="887" y="2"/>
                </a:cubicBezTo>
                <a:cubicBezTo>
                  <a:pt x="887" y="1"/>
                  <a:pt x="886" y="0"/>
                  <a:pt x="885" y="0"/>
                </a:cubicBezTo>
                <a:cubicBezTo>
                  <a:pt x="872" y="0"/>
                  <a:pt x="872" y="0"/>
                  <a:pt x="872" y="0"/>
                </a:cubicBezTo>
                <a:cubicBezTo>
                  <a:pt x="871" y="0"/>
                  <a:pt x="870" y="1"/>
                  <a:pt x="870" y="2"/>
                </a:cubicBezTo>
                <a:cubicBezTo>
                  <a:pt x="870" y="3"/>
                  <a:pt x="871" y="4"/>
                  <a:pt x="872" y="4"/>
                </a:cubicBezTo>
                <a:close/>
                <a:moveTo>
                  <a:pt x="848" y="4"/>
                </a:moveTo>
                <a:cubicBezTo>
                  <a:pt x="860" y="4"/>
                  <a:pt x="860" y="4"/>
                  <a:pt x="860" y="4"/>
                </a:cubicBezTo>
                <a:cubicBezTo>
                  <a:pt x="861" y="4"/>
                  <a:pt x="862" y="3"/>
                  <a:pt x="862" y="2"/>
                </a:cubicBezTo>
                <a:cubicBezTo>
                  <a:pt x="862" y="1"/>
                  <a:pt x="861" y="0"/>
                  <a:pt x="860" y="0"/>
                </a:cubicBezTo>
                <a:cubicBezTo>
                  <a:pt x="848" y="0"/>
                  <a:pt x="848" y="0"/>
                  <a:pt x="848" y="0"/>
                </a:cubicBezTo>
                <a:cubicBezTo>
                  <a:pt x="847" y="0"/>
                  <a:pt x="846" y="1"/>
                  <a:pt x="846" y="2"/>
                </a:cubicBezTo>
                <a:cubicBezTo>
                  <a:pt x="846" y="3"/>
                  <a:pt x="847" y="4"/>
                  <a:pt x="848" y="4"/>
                </a:cubicBezTo>
                <a:close/>
                <a:moveTo>
                  <a:pt x="824" y="4"/>
                </a:moveTo>
                <a:cubicBezTo>
                  <a:pt x="836" y="4"/>
                  <a:pt x="836" y="4"/>
                  <a:pt x="836" y="4"/>
                </a:cubicBezTo>
                <a:cubicBezTo>
                  <a:pt x="837" y="4"/>
                  <a:pt x="838" y="3"/>
                  <a:pt x="838" y="2"/>
                </a:cubicBezTo>
                <a:cubicBezTo>
                  <a:pt x="838" y="1"/>
                  <a:pt x="837" y="0"/>
                  <a:pt x="836" y="0"/>
                </a:cubicBezTo>
                <a:cubicBezTo>
                  <a:pt x="824" y="0"/>
                  <a:pt x="824" y="0"/>
                  <a:pt x="824" y="0"/>
                </a:cubicBezTo>
                <a:cubicBezTo>
                  <a:pt x="823" y="0"/>
                  <a:pt x="822" y="1"/>
                  <a:pt x="822" y="2"/>
                </a:cubicBezTo>
                <a:cubicBezTo>
                  <a:pt x="822" y="3"/>
                  <a:pt x="823" y="4"/>
                  <a:pt x="824" y="4"/>
                </a:cubicBezTo>
                <a:close/>
                <a:moveTo>
                  <a:pt x="800" y="4"/>
                </a:moveTo>
                <a:cubicBezTo>
                  <a:pt x="812" y="4"/>
                  <a:pt x="812" y="4"/>
                  <a:pt x="812" y="4"/>
                </a:cubicBezTo>
                <a:cubicBezTo>
                  <a:pt x="813" y="4"/>
                  <a:pt x="814" y="3"/>
                  <a:pt x="814" y="2"/>
                </a:cubicBezTo>
                <a:cubicBezTo>
                  <a:pt x="814" y="1"/>
                  <a:pt x="813" y="0"/>
                  <a:pt x="812" y="0"/>
                </a:cubicBezTo>
                <a:cubicBezTo>
                  <a:pt x="800" y="0"/>
                  <a:pt x="800" y="0"/>
                  <a:pt x="800" y="0"/>
                </a:cubicBezTo>
                <a:cubicBezTo>
                  <a:pt x="799" y="0"/>
                  <a:pt x="798" y="1"/>
                  <a:pt x="798" y="2"/>
                </a:cubicBezTo>
                <a:cubicBezTo>
                  <a:pt x="798" y="3"/>
                  <a:pt x="799" y="4"/>
                  <a:pt x="800" y="4"/>
                </a:cubicBezTo>
                <a:close/>
                <a:moveTo>
                  <a:pt x="776" y="4"/>
                </a:moveTo>
                <a:cubicBezTo>
                  <a:pt x="788" y="4"/>
                  <a:pt x="788" y="4"/>
                  <a:pt x="788" y="4"/>
                </a:cubicBezTo>
                <a:cubicBezTo>
                  <a:pt x="789" y="4"/>
                  <a:pt x="790" y="3"/>
                  <a:pt x="790" y="2"/>
                </a:cubicBezTo>
                <a:cubicBezTo>
                  <a:pt x="790" y="1"/>
                  <a:pt x="789" y="0"/>
                  <a:pt x="788" y="0"/>
                </a:cubicBezTo>
                <a:cubicBezTo>
                  <a:pt x="776" y="0"/>
                  <a:pt x="776" y="0"/>
                  <a:pt x="776" y="0"/>
                </a:cubicBezTo>
                <a:cubicBezTo>
                  <a:pt x="775" y="0"/>
                  <a:pt x="774" y="1"/>
                  <a:pt x="774" y="2"/>
                </a:cubicBezTo>
                <a:cubicBezTo>
                  <a:pt x="774" y="3"/>
                  <a:pt x="775" y="4"/>
                  <a:pt x="776" y="4"/>
                </a:cubicBezTo>
                <a:close/>
                <a:moveTo>
                  <a:pt x="752" y="4"/>
                </a:moveTo>
                <a:cubicBezTo>
                  <a:pt x="764" y="4"/>
                  <a:pt x="764" y="4"/>
                  <a:pt x="764" y="4"/>
                </a:cubicBezTo>
                <a:cubicBezTo>
                  <a:pt x="765" y="4"/>
                  <a:pt x="766" y="3"/>
                  <a:pt x="766" y="2"/>
                </a:cubicBezTo>
                <a:cubicBezTo>
                  <a:pt x="766" y="1"/>
                  <a:pt x="765" y="0"/>
                  <a:pt x="764" y="0"/>
                </a:cubicBezTo>
                <a:cubicBezTo>
                  <a:pt x="752" y="0"/>
                  <a:pt x="752" y="0"/>
                  <a:pt x="752" y="0"/>
                </a:cubicBezTo>
                <a:cubicBezTo>
                  <a:pt x="750" y="0"/>
                  <a:pt x="750" y="1"/>
                  <a:pt x="750" y="2"/>
                </a:cubicBezTo>
                <a:cubicBezTo>
                  <a:pt x="750" y="3"/>
                  <a:pt x="750" y="4"/>
                  <a:pt x="752" y="4"/>
                </a:cubicBezTo>
                <a:close/>
                <a:moveTo>
                  <a:pt x="727" y="4"/>
                </a:moveTo>
                <a:cubicBezTo>
                  <a:pt x="739" y="4"/>
                  <a:pt x="739" y="4"/>
                  <a:pt x="739" y="4"/>
                </a:cubicBezTo>
                <a:cubicBezTo>
                  <a:pt x="741" y="4"/>
                  <a:pt x="741" y="3"/>
                  <a:pt x="741" y="2"/>
                </a:cubicBezTo>
                <a:cubicBezTo>
                  <a:pt x="741" y="1"/>
                  <a:pt x="741" y="0"/>
                  <a:pt x="739" y="0"/>
                </a:cubicBezTo>
                <a:cubicBezTo>
                  <a:pt x="727" y="0"/>
                  <a:pt x="727" y="0"/>
                  <a:pt x="727" y="0"/>
                </a:cubicBezTo>
                <a:cubicBezTo>
                  <a:pt x="726" y="0"/>
                  <a:pt x="725" y="1"/>
                  <a:pt x="725" y="2"/>
                </a:cubicBezTo>
                <a:cubicBezTo>
                  <a:pt x="725" y="3"/>
                  <a:pt x="726" y="4"/>
                  <a:pt x="727" y="4"/>
                </a:cubicBezTo>
                <a:close/>
                <a:moveTo>
                  <a:pt x="703" y="4"/>
                </a:moveTo>
                <a:cubicBezTo>
                  <a:pt x="715" y="4"/>
                  <a:pt x="715" y="4"/>
                  <a:pt x="715" y="4"/>
                </a:cubicBezTo>
                <a:cubicBezTo>
                  <a:pt x="716" y="4"/>
                  <a:pt x="717" y="3"/>
                  <a:pt x="717" y="2"/>
                </a:cubicBezTo>
                <a:cubicBezTo>
                  <a:pt x="717" y="1"/>
                  <a:pt x="716" y="0"/>
                  <a:pt x="715" y="0"/>
                </a:cubicBezTo>
                <a:cubicBezTo>
                  <a:pt x="703" y="0"/>
                  <a:pt x="703" y="0"/>
                  <a:pt x="703" y="0"/>
                </a:cubicBezTo>
                <a:cubicBezTo>
                  <a:pt x="702" y="0"/>
                  <a:pt x="701" y="1"/>
                  <a:pt x="701" y="2"/>
                </a:cubicBezTo>
                <a:cubicBezTo>
                  <a:pt x="701" y="3"/>
                  <a:pt x="702" y="4"/>
                  <a:pt x="703" y="4"/>
                </a:cubicBezTo>
                <a:close/>
                <a:moveTo>
                  <a:pt x="679" y="4"/>
                </a:moveTo>
                <a:cubicBezTo>
                  <a:pt x="691" y="4"/>
                  <a:pt x="691" y="4"/>
                  <a:pt x="691" y="4"/>
                </a:cubicBezTo>
                <a:cubicBezTo>
                  <a:pt x="692" y="4"/>
                  <a:pt x="693" y="3"/>
                  <a:pt x="693" y="2"/>
                </a:cubicBezTo>
                <a:cubicBezTo>
                  <a:pt x="693" y="1"/>
                  <a:pt x="692" y="0"/>
                  <a:pt x="691" y="0"/>
                </a:cubicBezTo>
                <a:cubicBezTo>
                  <a:pt x="679" y="0"/>
                  <a:pt x="679" y="0"/>
                  <a:pt x="679" y="0"/>
                </a:cubicBezTo>
                <a:cubicBezTo>
                  <a:pt x="678" y="0"/>
                  <a:pt x="677" y="1"/>
                  <a:pt x="677" y="2"/>
                </a:cubicBezTo>
                <a:cubicBezTo>
                  <a:pt x="677" y="3"/>
                  <a:pt x="678" y="4"/>
                  <a:pt x="679" y="4"/>
                </a:cubicBezTo>
                <a:close/>
                <a:moveTo>
                  <a:pt x="655" y="4"/>
                </a:moveTo>
                <a:cubicBezTo>
                  <a:pt x="667" y="4"/>
                  <a:pt x="667" y="4"/>
                  <a:pt x="667" y="4"/>
                </a:cubicBezTo>
                <a:cubicBezTo>
                  <a:pt x="668" y="4"/>
                  <a:pt x="669" y="3"/>
                  <a:pt x="669" y="2"/>
                </a:cubicBezTo>
                <a:cubicBezTo>
                  <a:pt x="669" y="1"/>
                  <a:pt x="668" y="0"/>
                  <a:pt x="667" y="0"/>
                </a:cubicBezTo>
                <a:cubicBezTo>
                  <a:pt x="655" y="0"/>
                  <a:pt x="655" y="0"/>
                  <a:pt x="655" y="0"/>
                </a:cubicBezTo>
                <a:cubicBezTo>
                  <a:pt x="654" y="0"/>
                  <a:pt x="653" y="1"/>
                  <a:pt x="653" y="2"/>
                </a:cubicBezTo>
                <a:cubicBezTo>
                  <a:pt x="653" y="3"/>
                  <a:pt x="654" y="4"/>
                  <a:pt x="655" y="4"/>
                </a:cubicBezTo>
                <a:close/>
                <a:moveTo>
                  <a:pt x="631" y="4"/>
                </a:moveTo>
                <a:cubicBezTo>
                  <a:pt x="643" y="4"/>
                  <a:pt x="643" y="4"/>
                  <a:pt x="643" y="4"/>
                </a:cubicBezTo>
                <a:cubicBezTo>
                  <a:pt x="644" y="4"/>
                  <a:pt x="645" y="3"/>
                  <a:pt x="645" y="2"/>
                </a:cubicBezTo>
                <a:cubicBezTo>
                  <a:pt x="645" y="1"/>
                  <a:pt x="644" y="0"/>
                  <a:pt x="643" y="0"/>
                </a:cubicBezTo>
                <a:cubicBezTo>
                  <a:pt x="631" y="0"/>
                  <a:pt x="631" y="0"/>
                  <a:pt x="631" y="0"/>
                </a:cubicBezTo>
                <a:cubicBezTo>
                  <a:pt x="629" y="0"/>
                  <a:pt x="629" y="1"/>
                  <a:pt x="629" y="2"/>
                </a:cubicBezTo>
                <a:cubicBezTo>
                  <a:pt x="629" y="3"/>
                  <a:pt x="629" y="4"/>
                  <a:pt x="631" y="4"/>
                </a:cubicBezTo>
                <a:close/>
                <a:moveTo>
                  <a:pt x="606" y="4"/>
                </a:moveTo>
                <a:cubicBezTo>
                  <a:pt x="618" y="4"/>
                  <a:pt x="618" y="4"/>
                  <a:pt x="618" y="4"/>
                </a:cubicBezTo>
                <a:cubicBezTo>
                  <a:pt x="620" y="4"/>
                  <a:pt x="620" y="3"/>
                  <a:pt x="620" y="2"/>
                </a:cubicBezTo>
                <a:cubicBezTo>
                  <a:pt x="620" y="1"/>
                  <a:pt x="620" y="0"/>
                  <a:pt x="618" y="0"/>
                </a:cubicBezTo>
                <a:cubicBezTo>
                  <a:pt x="606" y="0"/>
                  <a:pt x="606" y="0"/>
                  <a:pt x="606" y="0"/>
                </a:cubicBezTo>
                <a:cubicBezTo>
                  <a:pt x="605" y="0"/>
                  <a:pt x="604" y="1"/>
                  <a:pt x="604" y="2"/>
                </a:cubicBezTo>
                <a:cubicBezTo>
                  <a:pt x="604" y="3"/>
                  <a:pt x="605" y="4"/>
                  <a:pt x="606" y="4"/>
                </a:cubicBezTo>
                <a:close/>
                <a:moveTo>
                  <a:pt x="582" y="4"/>
                </a:moveTo>
                <a:cubicBezTo>
                  <a:pt x="594" y="4"/>
                  <a:pt x="594" y="4"/>
                  <a:pt x="594" y="4"/>
                </a:cubicBezTo>
                <a:cubicBezTo>
                  <a:pt x="595" y="4"/>
                  <a:pt x="596" y="3"/>
                  <a:pt x="596" y="2"/>
                </a:cubicBezTo>
                <a:cubicBezTo>
                  <a:pt x="596" y="1"/>
                  <a:pt x="595" y="0"/>
                  <a:pt x="594" y="0"/>
                </a:cubicBezTo>
                <a:cubicBezTo>
                  <a:pt x="582" y="0"/>
                  <a:pt x="582" y="0"/>
                  <a:pt x="582" y="0"/>
                </a:cubicBezTo>
                <a:cubicBezTo>
                  <a:pt x="581" y="0"/>
                  <a:pt x="580" y="1"/>
                  <a:pt x="580" y="2"/>
                </a:cubicBezTo>
                <a:cubicBezTo>
                  <a:pt x="580" y="3"/>
                  <a:pt x="581" y="4"/>
                  <a:pt x="582" y="4"/>
                </a:cubicBezTo>
                <a:close/>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close/>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close/>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8" y="0"/>
                  <a:pt x="508" y="1"/>
                  <a:pt x="508" y="2"/>
                </a:cubicBezTo>
                <a:cubicBezTo>
                  <a:pt x="508" y="3"/>
                  <a:pt x="508" y="4"/>
                  <a:pt x="510" y="4"/>
                </a:cubicBezTo>
                <a:close/>
                <a:moveTo>
                  <a:pt x="485" y="4"/>
                </a:moveTo>
                <a:cubicBezTo>
                  <a:pt x="497" y="4"/>
                  <a:pt x="497" y="4"/>
                  <a:pt x="497" y="4"/>
                </a:cubicBezTo>
                <a:cubicBezTo>
                  <a:pt x="499" y="4"/>
                  <a:pt x="499" y="3"/>
                  <a:pt x="499" y="2"/>
                </a:cubicBezTo>
                <a:cubicBezTo>
                  <a:pt x="499" y="1"/>
                  <a:pt x="499" y="0"/>
                  <a:pt x="497" y="0"/>
                </a:cubicBezTo>
                <a:cubicBezTo>
                  <a:pt x="485" y="0"/>
                  <a:pt x="485" y="0"/>
                  <a:pt x="485" y="0"/>
                </a:cubicBezTo>
                <a:cubicBezTo>
                  <a:pt x="484" y="0"/>
                  <a:pt x="483" y="1"/>
                  <a:pt x="483" y="2"/>
                </a:cubicBezTo>
                <a:cubicBezTo>
                  <a:pt x="483" y="3"/>
                  <a:pt x="484" y="4"/>
                  <a:pt x="485" y="4"/>
                </a:cubicBezTo>
                <a:close/>
                <a:moveTo>
                  <a:pt x="461" y="4"/>
                </a:moveTo>
                <a:cubicBezTo>
                  <a:pt x="473" y="4"/>
                  <a:pt x="473" y="4"/>
                  <a:pt x="473" y="4"/>
                </a:cubicBezTo>
                <a:cubicBezTo>
                  <a:pt x="474" y="4"/>
                  <a:pt x="475" y="3"/>
                  <a:pt x="475" y="2"/>
                </a:cubicBezTo>
                <a:cubicBezTo>
                  <a:pt x="475" y="1"/>
                  <a:pt x="474" y="0"/>
                  <a:pt x="473" y="0"/>
                </a:cubicBezTo>
                <a:cubicBezTo>
                  <a:pt x="461" y="0"/>
                  <a:pt x="461" y="0"/>
                  <a:pt x="461" y="0"/>
                </a:cubicBezTo>
                <a:cubicBezTo>
                  <a:pt x="460" y="0"/>
                  <a:pt x="459" y="1"/>
                  <a:pt x="459" y="2"/>
                </a:cubicBezTo>
                <a:cubicBezTo>
                  <a:pt x="459" y="3"/>
                  <a:pt x="460" y="4"/>
                  <a:pt x="461" y="4"/>
                </a:cubicBezTo>
                <a:close/>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close/>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close/>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close/>
                <a:moveTo>
                  <a:pt x="364" y="4"/>
                </a:moveTo>
                <a:cubicBezTo>
                  <a:pt x="377" y="4"/>
                  <a:pt x="377" y="4"/>
                  <a:pt x="377" y="4"/>
                </a:cubicBezTo>
                <a:cubicBezTo>
                  <a:pt x="378" y="4"/>
                  <a:pt x="379" y="3"/>
                  <a:pt x="379" y="2"/>
                </a:cubicBezTo>
                <a:cubicBezTo>
                  <a:pt x="379" y="1"/>
                  <a:pt x="378" y="0"/>
                  <a:pt x="377" y="0"/>
                </a:cubicBezTo>
                <a:cubicBezTo>
                  <a:pt x="364" y="0"/>
                  <a:pt x="364" y="0"/>
                  <a:pt x="364" y="0"/>
                </a:cubicBezTo>
                <a:cubicBezTo>
                  <a:pt x="363" y="0"/>
                  <a:pt x="362" y="1"/>
                  <a:pt x="362" y="2"/>
                </a:cubicBezTo>
                <a:cubicBezTo>
                  <a:pt x="362" y="3"/>
                  <a:pt x="363" y="4"/>
                  <a:pt x="364" y="4"/>
                </a:cubicBezTo>
                <a:close/>
                <a:moveTo>
                  <a:pt x="340" y="4"/>
                </a:moveTo>
                <a:cubicBezTo>
                  <a:pt x="352" y="4"/>
                  <a:pt x="352" y="4"/>
                  <a:pt x="352" y="4"/>
                </a:cubicBezTo>
                <a:cubicBezTo>
                  <a:pt x="353" y="4"/>
                  <a:pt x="354" y="3"/>
                  <a:pt x="354" y="2"/>
                </a:cubicBezTo>
                <a:cubicBezTo>
                  <a:pt x="354" y="1"/>
                  <a:pt x="353" y="0"/>
                  <a:pt x="352" y="0"/>
                </a:cubicBezTo>
                <a:cubicBezTo>
                  <a:pt x="340" y="0"/>
                  <a:pt x="340" y="0"/>
                  <a:pt x="340" y="0"/>
                </a:cubicBezTo>
                <a:cubicBezTo>
                  <a:pt x="339" y="0"/>
                  <a:pt x="338" y="1"/>
                  <a:pt x="338" y="2"/>
                </a:cubicBezTo>
                <a:cubicBezTo>
                  <a:pt x="338" y="3"/>
                  <a:pt x="339" y="4"/>
                  <a:pt x="340" y="4"/>
                </a:cubicBezTo>
                <a:close/>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close/>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close/>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close/>
                <a:moveTo>
                  <a:pt x="243" y="4"/>
                </a:moveTo>
                <a:cubicBezTo>
                  <a:pt x="256" y="4"/>
                  <a:pt x="256" y="4"/>
                  <a:pt x="256" y="4"/>
                </a:cubicBezTo>
                <a:cubicBezTo>
                  <a:pt x="257" y="4"/>
                  <a:pt x="258" y="3"/>
                  <a:pt x="258" y="2"/>
                </a:cubicBezTo>
                <a:cubicBezTo>
                  <a:pt x="258" y="1"/>
                  <a:pt x="257" y="0"/>
                  <a:pt x="256" y="0"/>
                </a:cubicBezTo>
                <a:cubicBezTo>
                  <a:pt x="243" y="0"/>
                  <a:pt x="243" y="0"/>
                  <a:pt x="243" y="0"/>
                </a:cubicBezTo>
                <a:cubicBezTo>
                  <a:pt x="242" y="0"/>
                  <a:pt x="241" y="1"/>
                  <a:pt x="241" y="2"/>
                </a:cubicBezTo>
                <a:cubicBezTo>
                  <a:pt x="241" y="3"/>
                  <a:pt x="242" y="4"/>
                  <a:pt x="243" y="4"/>
                </a:cubicBezTo>
                <a:close/>
                <a:moveTo>
                  <a:pt x="219" y="4"/>
                </a:moveTo>
                <a:cubicBezTo>
                  <a:pt x="231" y="4"/>
                  <a:pt x="231" y="4"/>
                  <a:pt x="231" y="4"/>
                </a:cubicBezTo>
                <a:cubicBezTo>
                  <a:pt x="232" y="4"/>
                  <a:pt x="233" y="3"/>
                  <a:pt x="233" y="2"/>
                </a:cubicBezTo>
                <a:cubicBezTo>
                  <a:pt x="233" y="1"/>
                  <a:pt x="232" y="0"/>
                  <a:pt x="231" y="0"/>
                </a:cubicBezTo>
                <a:cubicBezTo>
                  <a:pt x="219" y="0"/>
                  <a:pt x="219" y="0"/>
                  <a:pt x="219" y="0"/>
                </a:cubicBezTo>
                <a:cubicBezTo>
                  <a:pt x="218" y="0"/>
                  <a:pt x="217" y="1"/>
                  <a:pt x="217" y="2"/>
                </a:cubicBezTo>
                <a:cubicBezTo>
                  <a:pt x="217" y="3"/>
                  <a:pt x="218" y="4"/>
                  <a:pt x="219" y="4"/>
                </a:cubicBezTo>
                <a:close/>
                <a:moveTo>
                  <a:pt x="195" y="4"/>
                </a:moveTo>
                <a:cubicBezTo>
                  <a:pt x="207" y="4"/>
                  <a:pt x="207" y="4"/>
                  <a:pt x="207" y="4"/>
                </a:cubicBezTo>
                <a:cubicBezTo>
                  <a:pt x="208" y="4"/>
                  <a:pt x="209" y="3"/>
                  <a:pt x="209" y="2"/>
                </a:cubicBezTo>
                <a:cubicBezTo>
                  <a:pt x="209" y="1"/>
                  <a:pt x="208" y="0"/>
                  <a:pt x="207" y="0"/>
                </a:cubicBezTo>
                <a:cubicBezTo>
                  <a:pt x="195" y="0"/>
                  <a:pt x="195" y="0"/>
                  <a:pt x="195" y="0"/>
                </a:cubicBezTo>
                <a:cubicBezTo>
                  <a:pt x="194" y="0"/>
                  <a:pt x="193" y="1"/>
                  <a:pt x="193" y="2"/>
                </a:cubicBezTo>
                <a:cubicBezTo>
                  <a:pt x="193" y="3"/>
                  <a:pt x="194" y="4"/>
                  <a:pt x="195" y="4"/>
                </a:cubicBezTo>
                <a:close/>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close/>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close/>
                <a:moveTo>
                  <a:pt x="122" y="4"/>
                </a:moveTo>
                <a:cubicBezTo>
                  <a:pt x="135" y="4"/>
                  <a:pt x="135" y="4"/>
                  <a:pt x="135" y="4"/>
                </a:cubicBezTo>
                <a:cubicBezTo>
                  <a:pt x="136" y="4"/>
                  <a:pt x="137" y="3"/>
                  <a:pt x="137" y="2"/>
                </a:cubicBezTo>
                <a:cubicBezTo>
                  <a:pt x="137" y="1"/>
                  <a:pt x="136" y="0"/>
                  <a:pt x="135" y="0"/>
                </a:cubicBezTo>
                <a:cubicBezTo>
                  <a:pt x="122" y="0"/>
                  <a:pt x="122" y="0"/>
                  <a:pt x="122" y="0"/>
                </a:cubicBezTo>
                <a:cubicBezTo>
                  <a:pt x="121" y="0"/>
                  <a:pt x="120" y="1"/>
                  <a:pt x="120" y="2"/>
                </a:cubicBezTo>
                <a:cubicBezTo>
                  <a:pt x="120" y="3"/>
                  <a:pt x="121" y="4"/>
                  <a:pt x="122" y="4"/>
                </a:cubicBezTo>
                <a:close/>
                <a:moveTo>
                  <a:pt x="98" y="4"/>
                </a:moveTo>
                <a:cubicBezTo>
                  <a:pt x="110" y="4"/>
                  <a:pt x="110" y="4"/>
                  <a:pt x="110" y="4"/>
                </a:cubicBezTo>
                <a:cubicBezTo>
                  <a:pt x="111" y="4"/>
                  <a:pt x="112" y="3"/>
                  <a:pt x="112" y="2"/>
                </a:cubicBezTo>
                <a:cubicBezTo>
                  <a:pt x="112" y="1"/>
                  <a:pt x="111" y="0"/>
                  <a:pt x="110" y="0"/>
                </a:cubicBezTo>
                <a:cubicBezTo>
                  <a:pt x="98" y="0"/>
                  <a:pt x="98" y="0"/>
                  <a:pt x="98" y="0"/>
                </a:cubicBezTo>
                <a:cubicBezTo>
                  <a:pt x="97" y="0"/>
                  <a:pt x="96" y="1"/>
                  <a:pt x="96" y="2"/>
                </a:cubicBezTo>
                <a:cubicBezTo>
                  <a:pt x="96" y="3"/>
                  <a:pt x="97" y="4"/>
                  <a:pt x="98" y="4"/>
                </a:cubicBezTo>
                <a:close/>
                <a:moveTo>
                  <a:pt x="74" y="4"/>
                </a:moveTo>
                <a:cubicBezTo>
                  <a:pt x="86" y="4"/>
                  <a:pt x="86" y="4"/>
                  <a:pt x="86" y="4"/>
                </a:cubicBezTo>
                <a:cubicBezTo>
                  <a:pt x="87" y="4"/>
                  <a:pt x="88" y="3"/>
                  <a:pt x="88" y="2"/>
                </a:cubicBezTo>
                <a:cubicBezTo>
                  <a:pt x="88" y="1"/>
                  <a:pt x="87" y="0"/>
                  <a:pt x="86" y="0"/>
                </a:cubicBezTo>
                <a:cubicBezTo>
                  <a:pt x="74" y="0"/>
                  <a:pt x="74" y="0"/>
                  <a:pt x="74" y="0"/>
                </a:cubicBezTo>
                <a:cubicBezTo>
                  <a:pt x="73" y="0"/>
                  <a:pt x="72" y="1"/>
                  <a:pt x="72" y="2"/>
                </a:cubicBezTo>
                <a:cubicBezTo>
                  <a:pt x="72" y="3"/>
                  <a:pt x="73" y="4"/>
                  <a:pt x="74" y="4"/>
                </a:cubicBezTo>
                <a:close/>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close/>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close/>
                <a:moveTo>
                  <a:pt x="2" y="4"/>
                </a:moveTo>
                <a:cubicBezTo>
                  <a:pt x="14" y="4"/>
                  <a:pt x="14" y="4"/>
                  <a:pt x="14" y="4"/>
                </a:cubicBezTo>
                <a:cubicBezTo>
                  <a:pt x="15" y="4"/>
                  <a:pt x="16" y="3"/>
                  <a:pt x="16" y="2"/>
                </a:cubicBezTo>
                <a:cubicBezTo>
                  <a:pt x="16" y="1"/>
                  <a:pt x="15" y="0"/>
                  <a:pt x="14" y="0"/>
                </a:cubicBezTo>
                <a:cubicBezTo>
                  <a:pt x="2" y="0"/>
                  <a:pt x="2" y="0"/>
                  <a:pt x="2" y="0"/>
                </a:cubicBezTo>
                <a:cubicBezTo>
                  <a:pt x="0" y="0"/>
                  <a:pt x="0" y="1"/>
                  <a:pt x="0" y="2"/>
                </a:cubicBezTo>
                <a:cubicBezTo>
                  <a:pt x="0" y="3"/>
                  <a:pt x="0"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2" name="Freeform 91"/>
          <p:cNvSpPr>
            <a:spLocks noEditPoints="1"/>
          </p:cNvSpPr>
          <p:nvPr/>
        </p:nvSpPr>
        <p:spPr bwMode="auto">
          <a:xfrm>
            <a:off x="2522456" y="2458961"/>
            <a:ext cx="3013075" cy="12700"/>
          </a:xfrm>
          <a:custGeom>
            <a:avLst/>
            <a:gdLst>
              <a:gd name="T0" fmla="*/ 921 w 935"/>
              <a:gd name="T1" fmla="*/ 0 h 4"/>
              <a:gd name="T2" fmla="*/ 911 w 935"/>
              <a:gd name="T3" fmla="*/ 2 h 4"/>
              <a:gd name="T4" fmla="*/ 872 w 935"/>
              <a:gd name="T5" fmla="*/ 4 h 4"/>
              <a:gd name="T6" fmla="*/ 870 w 935"/>
              <a:gd name="T7" fmla="*/ 2 h 4"/>
              <a:gd name="T8" fmla="*/ 860 w 935"/>
              <a:gd name="T9" fmla="*/ 0 h 4"/>
              <a:gd name="T10" fmla="*/ 836 w 935"/>
              <a:gd name="T11" fmla="*/ 4 h 4"/>
              <a:gd name="T12" fmla="*/ 824 w 935"/>
              <a:gd name="T13" fmla="*/ 4 h 4"/>
              <a:gd name="T14" fmla="*/ 800 w 935"/>
              <a:gd name="T15" fmla="*/ 0 h 4"/>
              <a:gd name="T16" fmla="*/ 790 w 935"/>
              <a:gd name="T17" fmla="*/ 2 h 4"/>
              <a:gd name="T18" fmla="*/ 752 w 935"/>
              <a:gd name="T19" fmla="*/ 4 h 4"/>
              <a:gd name="T20" fmla="*/ 750 w 935"/>
              <a:gd name="T21" fmla="*/ 2 h 4"/>
              <a:gd name="T22" fmla="*/ 739 w 935"/>
              <a:gd name="T23" fmla="*/ 0 h 4"/>
              <a:gd name="T24" fmla="*/ 715 w 935"/>
              <a:gd name="T25" fmla="*/ 4 h 4"/>
              <a:gd name="T26" fmla="*/ 703 w 935"/>
              <a:gd name="T27" fmla="*/ 4 h 4"/>
              <a:gd name="T28" fmla="*/ 679 w 935"/>
              <a:gd name="T29" fmla="*/ 0 h 4"/>
              <a:gd name="T30" fmla="*/ 669 w 935"/>
              <a:gd name="T31" fmla="*/ 2 h 4"/>
              <a:gd name="T32" fmla="*/ 631 w 935"/>
              <a:gd name="T33" fmla="*/ 4 h 4"/>
              <a:gd name="T34" fmla="*/ 629 w 935"/>
              <a:gd name="T35" fmla="*/ 2 h 4"/>
              <a:gd name="T36" fmla="*/ 618 w 935"/>
              <a:gd name="T37" fmla="*/ 0 h 4"/>
              <a:gd name="T38" fmla="*/ 594 w 935"/>
              <a:gd name="T39" fmla="*/ 4 h 4"/>
              <a:gd name="T40" fmla="*/ 582 w 935"/>
              <a:gd name="T41" fmla="*/ 4 h 4"/>
              <a:gd name="T42" fmla="*/ 558 w 935"/>
              <a:gd name="T43" fmla="*/ 0 h 4"/>
              <a:gd name="T44" fmla="*/ 548 w 935"/>
              <a:gd name="T45" fmla="*/ 2 h 4"/>
              <a:gd name="T46" fmla="*/ 510 w 935"/>
              <a:gd name="T47" fmla="*/ 4 h 4"/>
              <a:gd name="T48" fmla="*/ 508 w 935"/>
              <a:gd name="T49" fmla="*/ 2 h 4"/>
              <a:gd name="T50" fmla="*/ 497 w 935"/>
              <a:gd name="T51" fmla="*/ 0 h 4"/>
              <a:gd name="T52" fmla="*/ 473 w 935"/>
              <a:gd name="T53" fmla="*/ 4 h 4"/>
              <a:gd name="T54" fmla="*/ 461 w 935"/>
              <a:gd name="T55" fmla="*/ 4 h 4"/>
              <a:gd name="T56" fmla="*/ 437 w 935"/>
              <a:gd name="T57" fmla="*/ 0 h 4"/>
              <a:gd name="T58" fmla="*/ 427 w 935"/>
              <a:gd name="T59" fmla="*/ 2 h 4"/>
              <a:gd name="T60" fmla="*/ 389 w 935"/>
              <a:gd name="T61" fmla="*/ 4 h 4"/>
              <a:gd name="T62" fmla="*/ 387 w 935"/>
              <a:gd name="T63" fmla="*/ 2 h 4"/>
              <a:gd name="T64" fmla="*/ 377 w 935"/>
              <a:gd name="T65" fmla="*/ 0 h 4"/>
              <a:gd name="T66" fmla="*/ 352 w 935"/>
              <a:gd name="T67" fmla="*/ 4 h 4"/>
              <a:gd name="T68" fmla="*/ 340 w 935"/>
              <a:gd name="T69" fmla="*/ 4 h 4"/>
              <a:gd name="T70" fmla="*/ 316 w 935"/>
              <a:gd name="T71" fmla="*/ 0 h 4"/>
              <a:gd name="T72" fmla="*/ 306 w 935"/>
              <a:gd name="T73" fmla="*/ 2 h 4"/>
              <a:gd name="T74" fmla="*/ 268 w 935"/>
              <a:gd name="T75" fmla="*/ 4 h 4"/>
              <a:gd name="T76" fmla="*/ 266 w 935"/>
              <a:gd name="T77" fmla="*/ 2 h 4"/>
              <a:gd name="T78" fmla="*/ 256 w 935"/>
              <a:gd name="T79" fmla="*/ 0 h 4"/>
              <a:gd name="T80" fmla="*/ 231 w 935"/>
              <a:gd name="T81" fmla="*/ 4 h 4"/>
              <a:gd name="T82" fmla="*/ 219 w 935"/>
              <a:gd name="T83" fmla="*/ 4 h 4"/>
              <a:gd name="T84" fmla="*/ 195 w 935"/>
              <a:gd name="T85" fmla="*/ 0 h 4"/>
              <a:gd name="T86" fmla="*/ 185 w 935"/>
              <a:gd name="T87" fmla="*/ 2 h 4"/>
              <a:gd name="T88" fmla="*/ 147 w 935"/>
              <a:gd name="T89" fmla="*/ 4 h 4"/>
              <a:gd name="T90" fmla="*/ 145 w 935"/>
              <a:gd name="T91" fmla="*/ 2 h 4"/>
              <a:gd name="T92" fmla="*/ 135 w 935"/>
              <a:gd name="T93" fmla="*/ 0 h 4"/>
              <a:gd name="T94" fmla="*/ 110 w 935"/>
              <a:gd name="T95" fmla="*/ 4 h 4"/>
              <a:gd name="T96" fmla="*/ 98 w 935"/>
              <a:gd name="T97" fmla="*/ 4 h 4"/>
              <a:gd name="T98" fmla="*/ 74 w 935"/>
              <a:gd name="T99" fmla="*/ 0 h 4"/>
              <a:gd name="T100" fmla="*/ 64 w 935"/>
              <a:gd name="T101" fmla="*/ 2 h 4"/>
              <a:gd name="T102" fmla="*/ 26 w 935"/>
              <a:gd name="T103" fmla="*/ 4 h 4"/>
              <a:gd name="T104" fmla="*/ 24 w 935"/>
              <a:gd name="T105" fmla="*/ 2 h 4"/>
              <a:gd name="T106" fmla="*/ 14 w 935"/>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5" h="4">
                <a:moveTo>
                  <a:pt x="921" y="4"/>
                </a:moveTo>
                <a:cubicBezTo>
                  <a:pt x="933" y="4"/>
                  <a:pt x="933" y="4"/>
                  <a:pt x="933" y="4"/>
                </a:cubicBezTo>
                <a:cubicBezTo>
                  <a:pt x="934" y="4"/>
                  <a:pt x="935" y="3"/>
                  <a:pt x="935" y="2"/>
                </a:cubicBezTo>
                <a:cubicBezTo>
                  <a:pt x="935" y="1"/>
                  <a:pt x="934" y="0"/>
                  <a:pt x="933" y="0"/>
                </a:cubicBezTo>
                <a:cubicBezTo>
                  <a:pt x="921" y="0"/>
                  <a:pt x="921" y="0"/>
                  <a:pt x="921" y="0"/>
                </a:cubicBezTo>
                <a:cubicBezTo>
                  <a:pt x="920" y="0"/>
                  <a:pt x="919" y="1"/>
                  <a:pt x="919" y="2"/>
                </a:cubicBezTo>
                <a:cubicBezTo>
                  <a:pt x="919" y="3"/>
                  <a:pt x="920" y="4"/>
                  <a:pt x="921" y="4"/>
                </a:cubicBezTo>
                <a:moveTo>
                  <a:pt x="897" y="4"/>
                </a:moveTo>
                <a:cubicBezTo>
                  <a:pt x="909" y="4"/>
                  <a:pt x="909" y="4"/>
                  <a:pt x="909" y="4"/>
                </a:cubicBezTo>
                <a:cubicBezTo>
                  <a:pt x="910" y="4"/>
                  <a:pt x="911" y="3"/>
                  <a:pt x="911" y="2"/>
                </a:cubicBezTo>
                <a:cubicBezTo>
                  <a:pt x="911" y="1"/>
                  <a:pt x="910" y="0"/>
                  <a:pt x="909" y="0"/>
                </a:cubicBezTo>
                <a:cubicBezTo>
                  <a:pt x="897" y="0"/>
                  <a:pt x="897" y="0"/>
                  <a:pt x="897" y="0"/>
                </a:cubicBezTo>
                <a:cubicBezTo>
                  <a:pt x="896" y="0"/>
                  <a:pt x="895" y="1"/>
                  <a:pt x="895" y="2"/>
                </a:cubicBezTo>
                <a:cubicBezTo>
                  <a:pt x="895" y="3"/>
                  <a:pt x="896" y="4"/>
                  <a:pt x="897" y="4"/>
                </a:cubicBezTo>
                <a:moveTo>
                  <a:pt x="872" y="4"/>
                </a:moveTo>
                <a:cubicBezTo>
                  <a:pt x="885" y="4"/>
                  <a:pt x="885" y="4"/>
                  <a:pt x="885" y="4"/>
                </a:cubicBezTo>
                <a:cubicBezTo>
                  <a:pt x="886" y="4"/>
                  <a:pt x="887" y="3"/>
                  <a:pt x="887" y="2"/>
                </a:cubicBezTo>
                <a:cubicBezTo>
                  <a:pt x="887" y="1"/>
                  <a:pt x="886" y="0"/>
                  <a:pt x="885" y="0"/>
                </a:cubicBezTo>
                <a:cubicBezTo>
                  <a:pt x="872" y="0"/>
                  <a:pt x="872" y="0"/>
                  <a:pt x="872" y="0"/>
                </a:cubicBezTo>
                <a:cubicBezTo>
                  <a:pt x="871" y="0"/>
                  <a:pt x="870" y="1"/>
                  <a:pt x="870" y="2"/>
                </a:cubicBezTo>
                <a:cubicBezTo>
                  <a:pt x="870" y="3"/>
                  <a:pt x="871" y="4"/>
                  <a:pt x="872" y="4"/>
                </a:cubicBezTo>
                <a:moveTo>
                  <a:pt x="848" y="4"/>
                </a:moveTo>
                <a:cubicBezTo>
                  <a:pt x="860" y="4"/>
                  <a:pt x="860" y="4"/>
                  <a:pt x="860" y="4"/>
                </a:cubicBezTo>
                <a:cubicBezTo>
                  <a:pt x="861" y="4"/>
                  <a:pt x="862" y="3"/>
                  <a:pt x="862" y="2"/>
                </a:cubicBezTo>
                <a:cubicBezTo>
                  <a:pt x="862" y="1"/>
                  <a:pt x="861" y="0"/>
                  <a:pt x="860" y="0"/>
                </a:cubicBezTo>
                <a:cubicBezTo>
                  <a:pt x="848" y="0"/>
                  <a:pt x="848" y="0"/>
                  <a:pt x="848" y="0"/>
                </a:cubicBezTo>
                <a:cubicBezTo>
                  <a:pt x="847" y="0"/>
                  <a:pt x="846" y="1"/>
                  <a:pt x="846" y="2"/>
                </a:cubicBezTo>
                <a:cubicBezTo>
                  <a:pt x="846" y="3"/>
                  <a:pt x="847" y="4"/>
                  <a:pt x="848" y="4"/>
                </a:cubicBezTo>
                <a:moveTo>
                  <a:pt x="824" y="4"/>
                </a:moveTo>
                <a:cubicBezTo>
                  <a:pt x="836" y="4"/>
                  <a:pt x="836" y="4"/>
                  <a:pt x="836" y="4"/>
                </a:cubicBezTo>
                <a:cubicBezTo>
                  <a:pt x="837" y="4"/>
                  <a:pt x="838" y="3"/>
                  <a:pt x="838" y="2"/>
                </a:cubicBezTo>
                <a:cubicBezTo>
                  <a:pt x="838" y="1"/>
                  <a:pt x="837" y="0"/>
                  <a:pt x="836" y="0"/>
                </a:cubicBezTo>
                <a:cubicBezTo>
                  <a:pt x="824" y="0"/>
                  <a:pt x="824" y="0"/>
                  <a:pt x="824" y="0"/>
                </a:cubicBezTo>
                <a:cubicBezTo>
                  <a:pt x="823" y="0"/>
                  <a:pt x="822" y="1"/>
                  <a:pt x="822" y="2"/>
                </a:cubicBezTo>
                <a:cubicBezTo>
                  <a:pt x="822" y="3"/>
                  <a:pt x="823" y="4"/>
                  <a:pt x="824" y="4"/>
                </a:cubicBezTo>
                <a:moveTo>
                  <a:pt x="800" y="4"/>
                </a:moveTo>
                <a:cubicBezTo>
                  <a:pt x="812" y="4"/>
                  <a:pt x="812" y="4"/>
                  <a:pt x="812" y="4"/>
                </a:cubicBezTo>
                <a:cubicBezTo>
                  <a:pt x="813" y="4"/>
                  <a:pt x="814" y="3"/>
                  <a:pt x="814" y="2"/>
                </a:cubicBezTo>
                <a:cubicBezTo>
                  <a:pt x="814" y="1"/>
                  <a:pt x="813" y="0"/>
                  <a:pt x="812" y="0"/>
                </a:cubicBezTo>
                <a:cubicBezTo>
                  <a:pt x="800" y="0"/>
                  <a:pt x="800" y="0"/>
                  <a:pt x="800" y="0"/>
                </a:cubicBezTo>
                <a:cubicBezTo>
                  <a:pt x="799" y="0"/>
                  <a:pt x="798" y="1"/>
                  <a:pt x="798" y="2"/>
                </a:cubicBezTo>
                <a:cubicBezTo>
                  <a:pt x="798" y="3"/>
                  <a:pt x="799" y="4"/>
                  <a:pt x="800" y="4"/>
                </a:cubicBezTo>
                <a:moveTo>
                  <a:pt x="776" y="4"/>
                </a:moveTo>
                <a:cubicBezTo>
                  <a:pt x="788" y="4"/>
                  <a:pt x="788" y="4"/>
                  <a:pt x="788" y="4"/>
                </a:cubicBezTo>
                <a:cubicBezTo>
                  <a:pt x="789" y="4"/>
                  <a:pt x="790" y="3"/>
                  <a:pt x="790" y="2"/>
                </a:cubicBezTo>
                <a:cubicBezTo>
                  <a:pt x="790" y="1"/>
                  <a:pt x="789" y="0"/>
                  <a:pt x="788" y="0"/>
                </a:cubicBezTo>
                <a:cubicBezTo>
                  <a:pt x="776" y="0"/>
                  <a:pt x="776" y="0"/>
                  <a:pt x="776" y="0"/>
                </a:cubicBezTo>
                <a:cubicBezTo>
                  <a:pt x="775" y="0"/>
                  <a:pt x="774" y="1"/>
                  <a:pt x="774" y="2"/>
                </a:cubicBezTo>
                <a:cubicBezTo>
                  <a:pt x="774" y="3"/>
                  <a:pt x="775" y="4"/>
                  <a:pt x="776" y="4"/>
                </a:cubicBezTo>
                <a:moveTo>
                  <a:pt x="752" y="4"/>
                </a:moveTo>
                <a:cubicBezTo>
                  <a:pt x="764" y="4"/>
                  <a:pt x="764" y="4"/>
                  <a:pt x="764" y="4"/>
                </a:cubicBezTo>
                <a:cubicBezTo>
                  <a:pt x="765" y="4"/>
                  <a:pt x="766" y="3"/>
                  <a:pt x="766" y="2"/>
                </a:cubicBezTo>
                <a:cubicBezTo>
                  <a:pt x="766" y="1"/>
                  <a:pt x="765" y="0"/>
                  <a:pt x="764" y="0"/>
                </a:cubicBezTo>
                <a:cubicBezTo>
                  <a:pt x="752" y="0"/>
                  <a:pt x="752" y="0"/>
                  <a:pt x="752" y="0"/>
                </a:cubicBezTo>
                <a:cubicBezTo>
                  <a:pt x="750" y="0"/>
                  <a:pt x="750" y="1"/>
                  <a:pt x="750" y="2"/>
                </a:cubicBezTo>
                <a:cubicBezTo>
                  <a:pt x="750" y="3"/>
                  <a:pt x="750" y="4"/>
                  <a:pt x="752" y="4"/>
                </a:cubicBezTo>
                <a:moveTo>
                  <a:pt x="727" y="4"/>
                </a:moveTo>
                <a:cubicBezTo>
                  <a:pt x="739" y="4"/>
                  <a:pt x="739" y="4"/>
                  <a:pt x="739" y="4"/>
                </a:cubicBezTo>
                <a:cubicBezTo>
                  <a:pt x="741" y="4"/>
                  <a:pt x="741" y="3"/>
                  <a:pt x="741" y="2"/>
                </a:cubicBezTo>
                <a:cubicBezTo>
                  <a:pt x="741" y="1"/>
                  <a:pt x="741" y="0"/>
                  <a:pt x="739" y="0"/>
                </a:cubicBezTo>
                <a:cubicBezTo>
                  <a:pt x="727" y="0"/>
                  <a:pt x="727" y="0"/>
                  <a:pt x="727" y="0"/>
                </a:cubicBezTo>
                <a:cubicBezTo>
                  <a:pt x="726" y="0"/>
                  <a:pt x="725" y="1"/>
                  <a:pt x="725" y="2"/>
                </a:cubicBezTo>
                <a:cubicBezTo>
                  <a:pt x="725" y="3"/>
                  <a:pt x="726" y="4"/>
                  <a:pt x="727" y="4"/>
                </a:cubicBezTo>
                <a:moveTo>
                  <a:pt x="703" y="4"/>
                </a:moveTo>
                <a:cubicBezTo>
                  <a:pt x="715" y="4"/>
                  <a:pt x="715" y="4"/>
                  <a:pt x="715" y="4"/>
                </a:cubicBezTo>
                <a:cubicBezTo>
                  <a:pt x="716" y="4"/>
                  <a:pt x="717" y="3"/>
                  <a:pt x="717" y="2"/>
                </a:cubicBezTo>
                <a:cubicBezTo>
                  <a:pt x="717" y="1"/>
                  <a:pt x="716" y="0"/>
                  <a:pt x="715" y="0"/>
                </a:cubicBezTo>
                <a:cubicBezTo>
                  <a:pt x="703" y="0"/>
                  <a:pt x="703" y="0"/>
                  <a:pt x="703" y="0"/>
                </a:cubicBezTo>
                <a:cubicBezTo>
                  <a:pt x="702" y="0"/>
                  <a:pt x="701" y="1"/>
                  <a:pt x="701" y="2"/>
                </a:cubicBezTo>
                <a:cubicBezTo>
                  <a:pt x="701" y="3"/>
                  <a:pt x="702" y="4"/>
                  <a:pt x="703" y="4"/>
                </a:cubicBezTo>
                <a:moveTo>
                  <a:pt x="679" y="4"/>
                </a:moveTo>
                <a:cubicBezTo>
                  <a:pt x="691" y="4"/>
                  <a:pt x="691" y="4"/>
                  <a:pt x="691" y="4"/>
                </a:cubicBezTo>
                <a:cubicBezTo>
                  <a:pt x="692" y="4"/>
                  <a:pt x="693" y="3"/>
                  <a:pt x="693" y="2"/>
                </a:cubicBezTo>
                <a:cubicBezTo>
                  <a:pt x="693" y="1"/>
                  <a:pt x="692" y="0"/>
                  <a:pt x="691" y="0"/>
                </a:cubicBezTo>
                <a:cubicBezTo>
                  <a:pt x="679" y="0"/>
                  <a:pt x="679" y="0"/>
                  <a:pt x="679" y="0"/>
                </a:cubicBezTo>
                <a:cubicBezTo>
                  <a:pt x="678" y="0"/>
                  <a:pt x="677" y="1"/>
                  <a:pt x="677" y="2"/>
                </a:cubicBezTo>
                <a:cubicBezTo>
                  <a:pt x="677" y="3"/>
                  <a:pt x="678" y="4"/>
                  <a:pt x="679" y="4"/>
                </a:cubicBezTo>
                <a:moveTo>
                  <a:pt x="655" y="4"/>
                </a:moveTo>
                <a:cubicBezTo>
                  <a:pt x="667" y="4"/>
                  <a:pt x="667" y="4"/>
                  <a:pt x="667" y="4"/>
                </a:cubicBezTo>
                <a:cubicBezTo>
                  <a:pt x="668" y="4"/>
                  <a:pt x="669" y="3"/>
                  <a:pt x="669" y="2"/>
                </a:cubicBezTo>
                <a:cubicBezTo>
                  <a:pt x="669" y="1"/>
                  <a:pt x="668" y="0"/>
                  <a:pt x="667" y="0"/>
                </a:cubicBezTo>
                <a:cubicBezTo>
                  <a:pt x="655" y="0"/>
                  <a:pt x="655" y="0"/>
                  <a:pt x="655" y="0"/>
                </a:cubicBezTo>
                <a:cubicBezTo>
                  <a:pt x="654" y="0"/>
                  <a:pt x="653" y="1"/>
                  <a:pt x="653" y="2"/>
                </a:cubicBezTo>
                <a:cubicBezTo>
                  <a:pt x="653" y="3"/>
                  <a:pt x="654" y="4"/>
                  <a:pt x="655" y="4"/>
                </a:cubicBezTo>
                <a:moveTo>
                  <a:pt x="631" y="4"/>
                </a:moveTo>
                <a:cubicBezTo>
                  <a:pt x="643" y="4"/>
                  <a:pt x="643" y="4"/>
                  <a:pt x="643" y="4"/>
                </a:cubicBezTo>
                <a:cubicBezTo>
                  <a:pt x="644" y="4"/>
                  <a:pt x="645" y="3"/>
                  <a:pt x="645" y="2"/>
                </a:cubicBezTo>
                <a:cubicBezTo>
                  <a:pt x="645" y="1"/>
                  <a:pt x="644" y="0"/>
                  <a:pt x="643" y="0"/>
                </a:cubicBezTo>
                <a:cubicBezTo>
                  <a:pt x="631" y="0"/>
                  <a:pt x="631" y="0"/>
                  <a:pt x="631" y="0"/>
                </a:cubicBezTo>
                <a:cubicBezTo>
                  <a:pt x="629" y="0"/>
                  <a:pt x="629" y="1"/>
                  <a:pt x="629" y="2"/>
                </a:cubicBezTo>
                <a:cubicBezTo>
                  <a:pt x="629" y="3"/>
                  <a:pt x="629" y="4"/>
                  <a:pt x="631" y="4"/>
                </a:cubicBezTo>
                <a:moveTo>
                  <a:pt x="606" y="4"/>
                </a:moveTo>
                <a:cubicBezTo>
                  <a:pt x="618" y="4"/>
                  <a:pt x="618" y="4"/>
                  <a:pt x="618" y="4"/>
                </a:cubicBezTo>
                <a:cubicBezTo>
                  <a:pt x="620" y="4"/>
                  <a:pt x="620" y="3"/>
                  <a:pt x="620" y="2"/>
                </a:cubicBezTo>
                <a:cubicBezTo>
                  <a:pt x="620" y="1"/>
                  <a:pt x="620" y="0"/>
                  <a:pt x="618" y="0"/>
                </a:cubicBezTo>
                <a:cubicBezTo>
                  <a:pt x="606" y="0"/>
                  <a:pt x="606" y="0"/>
                  <a:pt x="606" y="0"/>
                </a:cubicBezTo>
                <a:cubicBezTo>
                  <a:pt x="605" y="0"/>
                  <a:pt x="604" y="1"/>
                  <a:pt x="604" y="2"/>
                </a:cubicBezTo>
                <a:cubicBezTo>
                  <a:pt x="604" y="3"/>
                  <a:pt x="605" y="4"/>
                  <a:pt x="606" y="4"/>
                </a:cubicBezTo>
                <a:moveTo>
                  <a:pt x="582" y="4"/>
                </a:moveTo>
                <a:cubicBezTo>
                  <a:pt x="594" y="4"/>
                  <a:pt x="594" y="4"/>
                  <a:pt x="594" y="4"/>
                </a:cubicBezTo>
                <a:cubicBezTo>
                  <a:pt x="595" y="4"/>
                  <a:pt x="596" y="3"/>
                  <a:pt x="596" y="2"/>
                </a:cubicBezTo>
                <a:cubicBezTo>
                  <a:pt x="596" y="1"/>
                  <a:pt x="595" y="0"/>
                  <a:pt x="594"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8" y="0"/>
                  <a:pt x="508" y="1"/>
                  <a:pt x="508" y="2"/>
                </a:cubicBezTo>
                <a:cubicBezTo>
                  <a:pt x="508" y="3"/>
                  <a:pt x="508" y="4"/>
                  <a:pt x="510" y="4"/>
                </a:cubicBezTo>
                <a:moveTo>
                  <a:pt x="485" y="4"/>
                </a:moveTo>
                <a:cubicBezTo>
                  <a:pt x="497" y="4"/>
                  <a:pt x="497" y="4"/>
                  <a:pt x="497" y="4"/>
                </a:cubicBezTo>
                <a:cubicBezTo>
                  <a:pt x="499" y="4"/>
                  <a:pt x="499" y="3"/>
                  <a:pt x="499" y="2"/>
                </a:cubicBezTo>
                <a:cubicBezTo>
                  <a:pt x="499" y="1"/>
                  <a:pt x="499" y="0"/>
                  <a:pt x="497" y="0"/>
                </a:cubicBezTo>
                <a:cubicBezTo>
                  <a:pt x="485" y="0"/>
                  <a:pt x="485" y="0"/>
                  <a:pt x="485" y="0"/>
                </a:cubicBezTo>
                <a:cubicBezTo>
                  <a:pt x="484" y="0"/>
                  <a:pt x="483" y="1"/>
                  <a:pt x="483" y="2"/>
                </a:cubicBezTo>
                <a:cubicBezTo>
                  <a:pt x="483" y="3"/>
                  <a:pt x="484" y="4"/>
                  <a:pt x="485" y="4"/>
                </a:cubicBezTo>
                <a:moveTo>
                  <a:pt x="461" y="4"/>
                </a:moveTo>
                <a:cubicBezTo>
                  <a:pt x="473" y="4"/>
                  <a:pt x="473" y="4"/>
                  <a:pt x="473" y="4"/>
                </a:cubicBezTo>
                <a:cubicBezTo>
                  <a:pt x="474" y="4"/>
                  <a:pt x="475" y="3"/>
                  <a:pt x="475" y="2"/>
                </a:cubicBezTo>
                <a:cubicBezTo>
                  <a:pt x="475" y="1"/>
                  <a:pt x="474" y="0"/>
                  <a:pt x="473"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4" y="4"/>
                </a:moveTo>
                <a:cubicBezTo>
                  <a:pt x="377" y="4"/>
                  <a:pt x="377" y="4"/>
                  <a:pt x="377" y="4"/>
                </a:cubicBezTo>
                <a:cubicBezTo>
                  <a:pt x="378" y="4"/>
                  <a:pt x="379" y="3"/>
                  <a:pt x="379" y="2"/>
                </a:cubicBezTo>
                <a:cubicBezTo>
                  <a:pt x="379" y="1"/>
                  <a:pt x="378" y="0"/>
                  <a:pt x="377" y="0"/>
                </a:cubicBezTo>
                <a:cubicBezTo>
                  <a:pt x="364" y="0"/>
                  <a:pt x="364" y="0"/>
                  <a:pt x="364" y="0"/>
                </a:cubicBezTo>
                <a:cubicBezTo>
                  <a:pt x="363" y="0"/>
                  <a:pt x="362" y="1"/>
                  <a:pt x="362" y="2"/>
                </a:cubicBezTo>
                <a:cubicBezTo>
                  <a:pt x="362" y="3"/>
                  <a:pt x="363" y="4"/>
                  <a:pt x="364" y="4"/>
                </a:cubicBezTo>
                <a:moveTo>
                  <a:pt x="340" y="4"/>
                </a:moveTo>
                <a:cubicBezTo>
                  <a:pt x="352" y="4"/>
                  <a:pt x="352" y="4"/>
                  <a:pt x="352" y="4"/>
                </a:cubicBezTo>
                <a:cubicBezTo>
                  <a:pt x="353" y="4"/>
                  <a:pt x="354" y="3"/>
                  <a:pt x="354" y="2"/>
                </a:cubicBezTo>
                <a:cubicBezTo>
                  <a:pt x="354" y="1"/>
                  <a:pt x="353" y="0"/>
                  <a:pt x="352"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3" y="4"/>
                </a:moveTo>
                <a:cubicBezTo>
                  <a:pt x="256" y="4"/>
                  <a:pt x="256" y="4"/>
                  <a:pt x="256" y="4"/>
                </a:cubicBezTo>
                <a:cubicBezTo>
                  <a:pt x="257" y="4"/>
                  <a:pt x="258" y="3"/>
                  <a:pt x="258" y="2"/>
                </a:cubicBezTo>
                <a:cubicBezTo>
                  <a:pt x="258" y="1"/>
                  <a:pt x="257" y="0"/>
                  <a:pt x="256" y="0"/>
                </a:cubicBezTo>
                <a:cubicBezTo>
                  <a:pt x="243" y="0"/>
                  <a:pt x="243" y="0"/>
                  <a:pt x="243" y="0"/>
                </a:cubicBezTo>
                <a:cubicBezTo>
                  <a:pt x="242" y="0"/>
                  <a:pt x="241" y="1"/>
                  <a:pt x="241" y="2"/>
                </a:cubicBezTo>
                <a:cubicBezTo>
                  <a:pt x="241" y="3"/>
                  <a:pt x="242" y="4"/>
                  <a:pt x="243" y="4"/>
                </a:cubicBezTo>
                <a:moveTo>
                  <a:pt x="219" y="4"/>
                </a:moveTo>
                <a:cubicBezTo>
                  <a:pt x="231" y="4"/>
                  <a:pt x="231" y="4"/>
                  <a:pt x="231" y="4"/>
                </a:cubicBezTo>
                <a:cubicBezTo>
                  <a:pt x="232" y="4"/>
                  <a:pt x="233" y="3"/>
                  <a:pt x="233" y="2"/>
                </a:cubicBezTo>
                <a:cubicBezTo>
                  <a:pt x="233" y="1"/>
                  <a:pt x="232" y="0"/>
                  <a:pt x="231"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8" y="4"/>
                  <a:pt x="209" y="3"/>
                  <a:pt x="209" y="2"/>
                </a:cubicBezTo>
                <a:cubicBezTo>
                  <a:pt x="209" y="1"/>
                  <a:pt x="208"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2" y="4"/>
                </a:moveTo>
                <a:cubicBezTo>
                  <a:pt x="135" y="4"/>
                  <a:pt x="135" y="4"/>
                  <a:pt x="135" y="4"/>
                </a:cubicBezTo>
                <a:cubicBezTo>
                  <a:pt x="136" y="4"/>
                  <a:pt x="137" y="3"/>
                  <a:pt x="137" y="2"/>
                </a:cubicBezTo>
                <a:cubicBezTo>
                  <a:pt x="137" y="1"/>
                  <a:pt x="136" y="0"/>
                  <a:pt x="135" y="0"/>
                </a:cubicBezTo>
                <a:cubicBezTo>
                  <a:pt x="122" y="0"/>
                  <a:pt x="122" y="0"/>
                  <a:pt x="122" y="0"/>
                </a:cubicBezTo>
                <a:cubicBezTo>
                  <a:pt x="121" y="0"/>
                  <a:pt x="120" y="1"/>
                  <a:pt x="120" y="2"/>
                </a:cubicBezTo>
                <a:cubicBezTo>
                  <a:pt x="120" y="3"/>
                  <a:pt x="121" y="4"/>
                  <a:pt x="122" y="4"/>
                </a:cubicBezTo>
                <a:moveTo>
                  <a:pt x="98" y="4"/>
                </a:moveTo>
                <a:cubicBezTo>
                  <a:pt x="110" y="4"/>
                  <a:pt x="110" y="4"/>
                  <a:pt x="110" y="4"/>
                </a:cubicBezTo>
                <a:cubicBezTo>
                  <a:pt x="111" y="4"/>
                  <a:pt x="112" y="3"/>
                  <a:pt x="112" y="2"/>
                </a:cubicBezTo>
                <a:cubicBezTo>
                  <a:pt x="112" y="1"/>
                  <a:pt x="111" y="0"/>
                  <a:pt x="110" y="0"/>
                </a:cubicBezTo>
                <a:cubicBezTo>
                  <a:pt x="98" y="0"/>
                  <a:pt x="98" y="0"/>
                  <a:pt x="98" y="0"/>
                </a:cubicBezTo>
                <a:cubicBezTo>
                  <a:pt x="97" y="0"/>
                  <a:pt x="96" y="1"/>
                  <a:pt x="96" y="2"/>
                </a:cubicBezTo>
                <a:cubicBezTo>
                  <a:pt x="96" y="3"/>
                  <a:pt x="97" y="4"/>
                  <a:pt x="98" y="4"/>
                </a:cubicBezTo>
                <a:moveTo>
                  <a:pt x="74" y="4"/>
                </a:moveTo>
                <a:cubicBezTo>
                  <a:pt x="86" y="4"/>
                  <a:pt x="86" y="4"/>
                  <a:pt x="86" y="4"/>
                </a:cubicBezTo>
                <a:cubicBezTo>
                  <a:pt x="87" y="4"/>
                  <a:pt x="88" y="3"/>
                  <a:pt x="88" y="2"/>
                </a:cubicBezTo>
                <a:cubicBezTo>
                  <a:pt x="88" y="1"/>
                  <a:pt x="87"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0" y="0"/>
                  <a:pt x="0" y="1"/>
                  <a:pt x="0" y="2"/>
                </a:cubicBezTo>
                <a:cubicBezTo>
                  <a:pt x="0" y="3"/>
                  <a:pt x="0"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3" name="Freeform 94"/>
          <p:cNvSpPr>
            <a:spLocks noEditPoints="1"/>
          </p:cNvSpPr>
          <p:nvPr/>
        </p:nvSpPr>
        <p:spPr bwMode="auto">
          <a:xfrm>
            <a:off x="2522456" y="2057322"/>
            <a:ext cx="3013075" cy="12700"/>
          </a:xfrm>
          <a:custGeom>
            <a:avLst/>
            <a:gdLst>
              <a:gd name="T0" fmla="*/ 921 w 935"/>
              <a:gd name="T1" fmla="*/ 0 h 4"/>
              <a:gd name="T2" fmla="*/ 911 w 935"/>
              <a:gd name="T3" fmla="*/ 2 h 4"/>
              <a:gd name="T4" fmla="*/ 872 w 935"/>
              <a:gd name="T5" fmla="*/ 4 h 4"/>
              <a:gd name="T6" fmla="*/ 870 w 935"/>
              <a:gd name="T7" fmla="*/ 2 h 4"/>
              <a:gd name="T8" fmla="*/ 860 w 935"/>
              <a:gd name="T9" fmla="*/ 0 h 4"/>
              <a:gd name="T10" fmla="*/ 836 w 935"/>
              <a:gd name="T11" fmla="*/ 4 h 4"/>
              <a:gd name="T12" fmla="*/ 824 w 935"/>
              <a:gd name="T13" fmla="*/ 4 h 4"/>
              <a:gd name="T14" fmla="*/ 800 w 935"/>
              <a:gd name="T15" fmla="*/ 0 h 4"/>
              <a:gd name="T16" fmla="*/ 790 w 935"/>
              <a:gd name="T17" fmla="*/ 2 h 4"/>
              <a:gd name="T18" fmla="*/ 752 w 935"/>
              <a:gd name="T19" fmla="*/ 4 h 4"/>
              <a:gd name="T20" fmla="*/ 750 w 935"/>
              <a:gd name="T21" fmla="*/ 2 h 4"/>
              <a:gd name="T22" fmla="*/ 739 w 935"/>
              <a:gd name="T23" fmla="*/ 0 h 4"/>
              <a:gd name="T24" fmla="*/ 715 w 935"/>
              <a:gd name="T25" fmla="*/ 4 h 4"/>
              <a:gd name="T26" fmla="*/ 703 w 935"/>
              <a:gd name="T27" fmla="*/ 4 h 4"/>
              <a:gd name="T28" fmla="*/ 679 w 935"/>
              <a:gd name="T29" fmla="*/ 0 h 4"/>
              <a:gd name="T30" fmla="*/ 669 w 935"/>
              <a:gd name="T31" fmla="*/ 2 h 4"/>
              <a:gd name="T32" fmla="*/ 631 w 935"/>
              <a:gd name="T33" fmla="*/ 4 h 4"/>
              <a:gd name="T34" fmla="*/ 629 w 935"/>
              <a:gd name="T35" fmla="*/ 2 h 4"/>
              <a:gd name="T36" fmla="*/ 618 w 935"/>
              <a:gd name="T37" fmla="*/ 0 h 4"/>
              <a:gd name="T38" fmla="*/ 594 w 935"/>
              <a:gd name="T39" fmla="*/ 4 h 4"/>
              <a:gd name="T40" fmla="*/ 582 w 935"/>
              <a:gd name="T41" fmla="*/ 4 h 4"/>
              <a:gd name="T42" fmla="*/ 558 w 935"/>
              <a:gd name="T43" fmla="*/ 0 h 4"/>
              <a:gd name="T44" fmla="*/ 548 w 935"/>
              <a:gd name="T45" fmla="*/ 2 h 4"/>
              <a:gd name="T46" fmla="*/ 510 w 935"/>
              <a:gd name="T47" fmla="*/ 4 h 4"/>
              <a:gd name="T48" fmla="*/ 508 w 935"/>
              <a:gd name="T49" fmla="*/ 2 h 4"/>
              <a:gd name="T50" fmla="*/ 497 w 935"/>
              <a:gd name="T51" fmla="*/ 0 h 4"/>
              <a:gd name="T52" fmla="*/ 473 w 935"/>
              <a:gd name="T53" fmla="*/ 4 h 4"/>
              <a:gd name="T54" fmla="*/ 461 w 935"/>
              <a:gd name="T55" fmla="*/ 4 h 4"/>
              <a:gd name="T56" fmla="*/ 437 w 935"/>
              <a:gd name="T57" fmla="*/ 0 h 4"/>
              <a:gd name="T58" fmla="*/ 427 w 935"/>
              <a:gd name="T59" fmla="*/ 2 h 4"/>
              <a:gd name="T60" fmla="*/ 389 w 935"/>
              <a:gd name="T61" fmla="*/ 4 h 4"/>
              <a:gd name="T62" fmla="*/ 387 w 935"/>
              <a:gd name="T63" fmla="*/ 2 h 4"/>
              <a:gd name="T64" fmla="*/ 377 w 935"/>
              <a:gd name="T65" fmla="*/ 0 h 4"/>
              <a:gd name="T66" fmla="*/ 352 w 935"/>
              <a:gd name="T67" fmla="*/ 4 h 4"/>
              <a:gd name="T68" fmla="*/ 340 w 935"/>
              <a:gd name="T69" fmla="*/ 4 h 4"/>
              <a:gd name="T70" fmla="*/ 316 w 935"/>
              <a:gd name="T71" fmla="*/ 0 h 4"/>
              <a:gd name="T72" fmla="*/ 306 w 935"/>
              <a:gd name="T73" fmla="*/ 2 h 4"/>
              <a:gd name="T74" fmla="*/ 268 w 935"/>
              <a:gd name="T75" fmla="*/ 4 h 4"/>
              <a:gd name="T76" fmla="*/ 266 w 935"/>
              <a:gd name="T77" fmla="*/ 2 h 4"/>
              <a:gd name="T78" fmla="*/ 256 w 935"/>
              <a:gd name="T79" fmla="*/ 0 h 4"/>
              <a:gd name="T80" fmla="*/ 231 w 935"/>
              <a:gd name="T81" fmla="*/ 4 h 4"/>
              <a:gd name="T82" fmla="*/ 219 w 935"/>
              <a:gd name="T83" fmla="*/ 4 h 4"/>
              <a:gd name="T84" fmla="*/ 195 w 935"/>
              <a:gd name="T85" fmla="*/ 0 h 4"/>
              <a:gd name="T86" fmla="*/ 185 w 935"/>
              <a:gd name="T87" fmla="*/ 2 h 4"/>
              <a:gd name="T88" fmla="*/ 147 w 935"/>
              <a:gd name="T89" fmla="*/ 4 h 4"/>
              <a:gd name="T90" fmla="*/ 145 w 935"/>
              <a:gd name="T91" fmla="*/ 2 h 4"/>
              <a:gd name="T92" fmla="*/ 135 w 935"/>
              <a:gd name="T93" fmla="*/ 0 h 4"/>
              <a:gd name="T94" fmla="*/ 110 w 935"/>
              <a:gd name="T95" fmla="*/ 4 h 4"/>
              <a:gd name="T96" fmla="*/ 98 w 935"/>
              <a:gd name="T97" fmla="*/ 4 h 4"/>
              <a:gd name="T98" fmla="*/ 74 w 935"/>
              <a:gd name="T99" fmla="*/ 0 h 4"/>
              <a:gd name="T100" fmla="*/ 64 w 935"/>
              <a:gd name="T101" fmla="*/ 2 h 4"/>
              <a:gd name="T102" fmla="*/ 26 w 935"/>
              <a:gd name="T103" fmla="*/ 4 h 4"/>
              <a:gd name="T104" fmla="*/ 24 w 935"/>
              <a:gd name="T105" fmla="*/ 2 h 4"/>
              <a:gd name="T106" fmla="*/ 14 w 935"/>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5" h="4">
                <a:moveTo>
                  <a:pt x="921" y="4"/>
                </a:moveTo>
                <a:cubicBezTo>
                  <a:pt x="933" y="4"/>
                  <a:pt x="933" y="4"/>
                  <a:pt x="933" y="4"/>
                </a:cubicBezTo>
                <a:cubicBezTo>
                  <a:pt x="934" y="4"/>
                  <a:pt x="935" y="3"/>
                  <a:pt x="935" y="2"/>
                </a:cubicBezTo>
                <a:cubicBezTo>
                  <a:pt x="935" y="0"/>
                  <a:pt x="934" y="0"/>
                  <a:pt x="933" y="0"/>
                </a:cubicBezTo>
                <a:cubicBezTo>
                  <a:pt x="921" y="0"/>
                  <a:pt x="921" y="0"/>
                  <a:pt x="921" y="0"/>
                </a:cubicBezTo>
                <a:cubicBezTo>
                  <a:pt x="920" y="0"/>
                  <a:pt x="919" y="0"/>
                  <a:pt x="919" y="2"/>
                </a:cubicBezTo>
                <a:cubicBezTo>
                  <a:pt x="919" y="3"/>
                  <a:pt x="920" y="4"/>
                  <a:pt x="921" y="4"/>
                </a:cubicBezTo>
                <a:close/>
                <a:moveTo>
                  <a:pt x="897" y="4"/>
                </a:moveTo>
                <a:cubicBezTo>
                  <a:pt x="909" y="4"/>
                  <a:pt x="909" y="4"/>
                  <a:pt x="909" y="4"/>
                </a:cubicBezTo>
                <a:cubicBezTo>
                  <a:pt x="910" y="4"/>
                  <a:pt x="911" y="3"/>
                  <a:pt x="911" y="2"/>
                </a:cubicBezTo>
                <a:cubicBezTo>
                  <a:pt x="911" y="0"/>
                  <a:pt x="910" y="0"/>
                  <a:pt x="909" y="0"/>
                </a:cubicBezTo>
                <a:cubicBezTo>
                  <a:pt x="897" y="0"/>
                  <a:pt x="897" y="0"/>
                  <a:pt x="897" y="0"/>
                </a:cubicBezTo>
                <a:cubicBezTo>
                  <a:pt x="896" y="0"/>
                  <a:pt x="895" y="0"/>
                  <a:pt x="895" y="2"/>
                </a:cubicBezTo>
                <a:cubicBezTo>
                  <a:pt x="895" y="3"/>
                  <a:pt x="896" y="4"/>
                  <a:pt x="897" y="4"/>
                </a:cubicBezTo>
                <a:close/>
                <a:moveTo>
                  <a:pt x="872" y="4"/>
                </a:moveTo>
                <a:cubicBezTo>
                  <a:pt x="885" y="4"/>
                  <a:pt x="885" y="4"/>
                  <a:pt x="885" y="4"/>
                </a:cubicBezTo>
                <a:cubicBezTo>
                  <a:pt x="886" y="4"/>
                  <a:pt x="887" y="3"/>
                  <a:pt x="887" y="2"/>
                </a:cubicBezTo>
                <a:cubicBezTo>
                  <a:pt x="887" y="0"/>
                  <a:pt x="886" y="0"/>
                  <a:pt x="885" y="0"/>
                </a:cubicBezTo>
                <a:cubicBezTo>
                  <a:pt x="872" y="0"/>
                  <a:pt x="872" y="0"/>
                  <a:pt x="872" y="0"/>
                </a:cubicBezTo>
                <a:cubicBezTo>
                  <a:pt x="871" y="0"/>
                  <a:pt x="870" y="0"/>
                  <a:pt x="870" y="2"/>
                </a:cubicBezTo>
                <a:cubicBezTo>
                  <a:pt x="870" y="3"/>
                  <a:pt x="871" y="4"/>
                  <a:pt x="872" y="4"/>
                </a:cubicBezTo>
                <a:close/>
                <a:moveTo>
                  <a:pt x="848" y="4"/>
                </a:moveTo>
                <a:cubicBezTo>
                  <a:pt x="860" y="4"/>
                  <a:pt x="860" y="4"/>
                  <a:pt x="860" y="4"/>
                </a:cubicBezTo>
                <a:cubicBezTo>
                  <a:pt x="861" y="4"/>
                  <a:pt x="862" y="3"/>
                  <a:pt x="862" y="2"/>
                </a:cubicBezTo>
                <a:cubicBezTo>
                  <a:pt x="862" y="0"/>
                  <a:pt x="861" y="0"/>
                  <a:pt x="860" y="0"/>
                </a:cubicBezTo>
                <a:cubicBezTo>
                  <a:pt x="848" y="0"/>
                  <a:pt x="848" y="0"/>
                  <a:pt x="848" y="0"/>
                </a:cubicBezTo>
                <a:cubicBezTo>
                  <a:pt x="847" y="0"/>
                  <a:pt x="846" y="0"/>
                  <a:pt x="846" y="2"/>
                </a:cubicBezTo>
                <a:cubicBezTo>
                  <a:pt x="846" y="3"/>
                  <a:pt x="847" y="4"/>
                  <a:pt x="848" y="4"/>
                </a:cubicBezTo>
                <a:close/>
                <a:moveTo>
                  <a:pt x="824" y="4"/>
                </a:moveTo>
                <a:cubicBezTo>
                  <a:pt x="836" y="4"/>
                  <a:pt x="836" y="4"/>
                  <a:pt x="836" y="4"/>
                </a:cubicBezTo>
                <a:cubicBezTo>
                  <a:pt x="837" y="4"/>
                  <a:pt x="838" y="3"/>
                  <a:pt x="838" y="2"/>
                </a:cubicBezTo>
                <a:cubicBezTo>
                  <a:pt x="838" y="0"/>
                  <a:pt x="837" y="0"/>
                  <a:pt x="836" y="0"/>
                </a:cubicBezTo>
                <a:cubicBezTo>
                  <a:pt x="824" y="0"/>
                  <a:pt x="824" y="0"/>
                  <a:pt x="824" y="0"/>
                </a:cubicBezTo>
                <a:cubicBezTo>
                  <a:pt x="823" y="0"/>
                  <a:pt x="822" y="0"/>
                  <a:pt x="822" y="2"/>
                </a:cubicBezTo>
                <a:cubicBezTo>
                  <a:pt x="822" y="3"/>
                  <a:pt x="823" y="4"/>
                  <a:pt x="824" y="4"/>
                </a:cubicBezTo>
                <a:close/>
                <a:moveTo>
                  <a:pt x="800" y="4"/>
                </a:moveTo>
                <a:cubicBezTo>
                  <a:pt x="812" y="4"/>
                  <a:pt x="812" y="4"/>
                  <a:pt x="812" y="4"/>
                </a:cubicBezTo>
                <a:cubicBezTo>
                  <a:pt x="813" y="4"/>
                  <a:pt x="814" y="3"/>
                  <a:pt x="814" y="2"/>
                </a:cubicBezTo>
                <a:cubicBezTo>
                  <a:pt x="814" y="0"/>
                  <a:pt x="813" y="0"/>
                  <a:pt x="812" y="0"/>
                </a:cubicBezTo>
                <a:cubicBezTo>
                  <a:pt x="800" y="0"/>
                  <a:pt x="800" y="0"/>
                  <a:pt x="800" y="0"/>
                </a:cubicBezTo>
                <a:cubicBezTo>
                  <a:pt x="799" y="0"/>
                  <a:pt x="798" y="0"/>
                  <a:pt x="798" y="2"/>
                </a:cubicBezTo>
                <a:cubicBezTo>
                  <a:pt x="798" y="3"/>
                  <a:pt x="799" y="4"/>
                  <a:pt x="800" y="4"/>
                </a:cubicBezTo>
                <a:close/>
                <a:moveTo>
                  <a:pt x="776" y="4"/>
                </a:moveTo>
                <a:cubicBezTo>
                  <a:pt x="788" y="4"/>
                  <a:pt x="788" y="4"/>
                  <a:pt x="788" y="4"/>
                </a:cubicBezTo>
                <a:cubicBezTo>
                  <a:pt x="789" y="4"/>
                  <a:pt x="790" y="3"/>
                  <a:pt x="790" y="2"/>
                </a:cubicBezTo>
                <a:cubicBezTo>
                  <a:pt x="790" y="0"/>
                  <a:pt x="789" y="0"/>
                  <a:pt x="788" y="0"/>
                </a:cubicBezTo>
                <a:cubicBezTo>
                  <a:pt x="776" y="0"/>
                  <a:pt x="776" y="0"/>
                  <a:pt x="776" y="0"/>
                </a:cubicBezTo>
                <a:cubicBezTo>
                  <a:pt x="775" y="0"/>
                  <a:pt x="774" y="0"/>
                  <a:pt x="774" y="2"/>
                </a:cubicBezTo>
                <a:cubicBezTo>
                  <a:pt x="774" y="3"/>
                  <a:pt x="775" y="4"/>
                  <a:pt x="776" y="4"/>
                </a:cubicBezTo>
                <a:close/>
                <a:moveTo>
                  <a:pt x="752" y="4"/>
                </a:moveTo>
                <a:cubicBezTo>
                  <a:pt x="764" y="4"/>
                  <a:pt x="764" y="4"/>
                  <a:pt x="764" y="4"/>
                </a:cubicBezTo>
                <a:cubicBezTo>
                  <a:pt x="765" y="4"/>
                  <a:pt x="766" y="3"/>
                  <a:pt x="766" y="2"/>
                </a:cubicBezTo>
                <a:cubicBezTo>
                  <a:pt x="766" y="0"/>
                  <a:pt x="765" y="0"/>
                  <a:pt x="764" y="0"/>
                </a:cubicBezTo>
                <a:cubicBezTo>
                  <a:pt x="752" y="0"/>
                  <a:pt x="752" y="0"/>
                  <a:pt x="752" y="0"/>
                </a:cubicBezTo>
                <a:cubicBezTo>
                  <a:pt x="750" y="0"/>
                  <a:pt x="750" y="0"/>
                  <a:pt x="750" y="2"/>
                </a:cubicBezTo>
                <a:cubicBezTo>
                  <a:pt x="750" y="3"/>
                  <a:pt x="750" y="4"/>
                  <a:pt x="752" y="4"/>
                </a:cubicBezTo>
                <a:close/>
                <a:moveTo>
                  <a:pt x="727" y="4"/>
                </a:moveTo>
                <a:cubicBezTo>
                  <a:pt x="739" y="4"/>
                  <a:pt x="739" y="4"/>
                  <a:pt x="739" y="4"/>
                </a:cubicBezTo>
                <a:cubicBezTo>
                  <a:pt x="741" y="4"/>
                  <a:pt x="741" y="3"/>
                  <a:pt x="741" y="2"/>
                </a:cubicBezTo>
                <a:cubicBezTo>
                  <a:pt x="741" y="0"/>
                  <a:pt x="741" y="0"/>
                  <a:pt x="739" y="0"/>
                </a:cubicBezTo>
                <a:cubicBezTo>
                  <a:pt x="727" y="0"/>
                  <a:pt x="727" y="0"/>
                  <a:pt x="727" y="0"/>
                </a:cubicBezTo>
                <a:cubicBezTo>
                  <a:pt x="726" y="0"/>
                  <a:pt x="725" y="0"/>
                  <a:pt x="725" y="2"/>
                </a:cubicBezTo>
                <a:cubicBezTo>
                  <a:pt x="725" y="3"/>
                  <a:pt x="726" y="4"/>
                  <a:pt x="727" y="4"/>
                </a:cubicBezTo>
                <a:close/>
                <a:moveTo>
                  <a:pt x="703" y="4"/>
                </a:moveTo>
                <a:cubicBezTo>
                  <a:pt x="715" y="4"/>
                  <a:pt x="715" y="4"/>
                  <a:pt x="715" y="4"/>
                </a:cubicBezTo>
                <a:cubicBezTo>
                  <a:pt x="716" y="4"/>
                  <a:pt x="717" y="3"/>
                  <a:pt x="717" y="2"/>
                </a:cubicBezTo>
                <a:cubicBezTo>
                  <a:pt x="717" y="0"/>
                  <a:pt x="716" y="0"/>
                  <a:pt x="715" y="0"/>
                </a:cubicBezTo>
                <a:cubicBezTo>
                  <a:pt x="703" y="0"/>
                  <a:pt x="703" y="0"/>
                  <a:pt x="703" y="0"/>
                </a:cubicBezTo>
                <a:cubicBezTo>
                  <a:pt x="702" y="0"/>
                  <a:pt x="701" y="0"/>
                  <a:pt x="701" y="2"/>
                </a:cubicBezTo>
                <a:cubicBezTo>
                  <a:pt x="701" y="3"/>
                  <a:pt x="702" y="4"/>
                  <a:pt x="703" y="4"/>
                </a:cubicBezTo>
                <a:close/>
                <a:moveTo>
                  <a:pt x="679" y="4"/>
                </a:moveTo>
                <a:cubicBezTo>
                  <a:pt x="691" y="4"/>
                  <a:pt x="691" y="4"/>
                  <a:pt x="691" y="4"/>
                </a:cubicBezTo>
                <a:cubicBezTo>
                  <a:pt x="692" y="4"/>
                  <a:pt x="693" y="3"/>
                  <a:pt x="693" y="2"/>
                </a:cubicBezTo>
                <a:cubicBezTo>
                  <a:pt x="693" y="0"/>
                  <a:pt x="692" y="0"/>
                  <a:pt x="691" y="0"/>
                </a:cubicBezTo>
                <a:cubicBezTo>
                  <a:pt x="679" y="0"/>
                  <a:pt x="679" y="0"/>
                  <a:pt x="679" y="0"/>
                </a:cubicBezTo>
                <a:cubicBezTo>
                  <a:pt x="678" y="0"/>
                  <a:pt x="677" y="0"/>
                  <a:pt x="677" y="2"/>
                </a:cubicBezTo>
                <a:cubicBezTo>
                  <a:pt x="677" y="3"/>
                  <a:pt x="678" y="4"/>
                  <a:pt x="679" y="4"/>
                </a:cubicBezTo>
                <a:close/>
                <a:moveTo>
                  <a:pt x="655" y="4"/>
                </a:moveTo>
                <a:cubicBezTo>
                  <a:pt x="667" y="4"/>
                  <a:pt x="667" y="4"/>
                  <a:pt x="667" y="4"/>
                </a:cubicBezTo>
                <a:cubicBezTo>
                  <a:pt x="668" y="4"/>
                  <a:pt x="669" y="3"/>
                  <a:pt x="669" y="2"/>
                </a:cubicBezTo>
                <a:cubicBezTo>
                  <a:pt x="669" y="0"/>
                  <a:pt x="668" y="0"/>
                  <a:pt x="667" y="0"/>
                </a:cubicBezTo>
                <a:cubicBezTo>
                  <a:pt x="655" y="0"/>
                  <a:pt x="655" y="0"/>
                  <a:pt x="655" y="0"/>
                </a:cubicBezTo>
                <a:cubicBezTo>
                  <a:pt x="654" y="0"/>
                  <a:pt x="653" y="0"/>
                  <a:pt x="653" y="2"/>
                </a:cubicBezTo>
                <a:cubicBezTo>
                  <a:pt x="653" y="3"/>
                  <a:pt x="654" y="4"/>
                  <a:pt x="655" y="4"/>
                </a:cubicBezTo>
                <a:close/>
                <a:moveTo>
                  <a:pt x="631" y="4"/>
                </a:moveTo>
                <a:cubicBezTo>
                  <a:pt x="643" y="4"/>
                  <a:pt x="643" y="4"/>
                  <a:pt x="643" y="4"/>
                </a:cubicBezTo>
                <a:cubicBezTo>
                  <a:pt x="644" y="4"/>
                  <a:pt x="645" y="3"/>
                  <a:pt x="645" y="2"/>
                </a:cubicBezTo>
                <a:cubicBezTo>
                  <a:pt x="645" y="0"/>
                  <a:pt x="644" y="0"/>
                  <a:pt x="643" y="0"/>
                </a:cubicBezTo>
                <a:cubicBezTo>
                  <a:pt x="631" y="0"/>
                  <a:pt x="631" y="0"/>
                  <a:pt x="631" y="0"/>
                </a:cubicBezTo>
                <a:cubicBezTo>
                  <a:pt x="629" y="0"/>
                  <a:pt x="629" y="0"/>
                  <a:pt x="629" y="2"/>
                </a:cubicBezTo>
                <a:cubicBezTo>
                  <a:pt x="629" y="3"/>
                  <a:pt x="629" y="4"/>
                  <a:pt x="631" y="4"/>
                </a:cubicBezTo>
                <a:close/>
                <a:moveTo>
                  <a:pt x="606" y="4"/>
                </a:moveTo>
                <a:cubicBezTo>
                  <a:pt x="618" y="4"/>
                  <a:pt x="618" y="4"/>
                  <a:pt x="618" y="4"/>
                </a:cubicBezTo>
                <a:cubicBezTo>
                  <a:pt x="620" y="4"/>
                  <a:pt x="620" y="3"/>
                  <a:pt x="620" y="2"/>
                </a:cubicBezTo>
                <a:cubicBezTo>
                  <a:pt x="620" y="0"/>
                  <a:pt x="620" y="0"/>
                  <a:pt x="618" y="0"/>
                </a:cubicBezTo>
                <a:cubicBezTo>
                  <a:pt x="606" y="0"/>
                  <a:pt x="606" y="0"/>
                  <a:pt x="606" y="0"/>
                </a:cubicBezTo>
                <a:cubicBezTo>
                  <a:pt x="605" y="0"/>
                  <a:pt x="604" y="0"/>
                  <a:pt x="604" y="2"/>
                </a:cubicBezTo>
                <a:cubicBezTo>
                  <a:pt x="604" y="3"/>
                  <a:pt x="605" y="4"/>
                  <a:pt x="606" y="4"/>
                </a:cubicBezTo>
                <a:close/>
                <a:moveTo>
                  <a:pt x="582" y="4"/>
                </a:moveTo>
                <a:cubicBezTo>
                  <a:pt x="594" y="4"/>
                  <a:pt x="594" y="4"/>
                  <a:pt x="594" y="4"/>
                </a:cubicBezTo>
                <a:cubicBezTo>
                  <a:pt x="595" y="4"/>
                  <a:pt x="596" y="3"/>
                  <a:pt x="596" y="2"/>
                </a:cubicBezTo>
                <a:cubicBezTo>
                  <a:pt x="596" y="0"/>
                  <a:pt x="595" y="0"/>
                  <a:pt x="594" y="0"/>
                </a:cubicBezTo>
                <a:cubicBezTo>
                  <a:pt x="582" y="0"/>
                  <a:pt x="582" y="0"/>
                  <a:pt x="582" y="0"/>
                </a:cubicBezTo>
                <a:cubicBezTo>
                  <a:pt x="581" y="0"/>
                  <a:pt x="580" y="0"/>
                  <a:pt x="580" y="2"/>
                </a:cubicBezTo>
                <a:cubicBezTo>
                  <a:pt x="580" y="3"/>
                  <a:pt x="581" y="4"/>
                  <a:pt x="582" y="4"/>
                </a:cubicBezTo>
                <a:close/>
                <a:moveTo>
                  <a:pt x="558" y="4"/>
                </a:moveTo>
                <a:cubicBezTo>
                  <a:pt x="570" y="4"/>
                  <a:pt x="570" y="4"/>
                  <a:pt x="570" y="4"/>
                </a:cubicBezTo>
                <a:cubicBezTo>
                  <a:pt x="571" y="4"/>
                  <a:pt x="572" y="3"/>
                  <a:pt x="572" y="2"/>
                </a:cubicBezTo>
                <a:cubicBezTo>
                  <a:pt x="572" y="0"/>
                  <a:pt x="571" y="0"/>
                  <a:pt x="570" y="0"/>
                </a:cubicBezTo>
                <a:cubicBezTo>
                  <a:pt x="558" y="0"/>
                  <a:pt x="558" y="0"/>
                  <a:pt x="558" y="0"/>
                </a:cubicBezTo>
                <a:cubicBezTo>
                  <a:pt x="557" y="0"/>
                  <a:pt x="556" y="0"/>
                  <a:pt x="556" y="2"/>
                </a:cubicBezTo>
                <a:cubicBezTo>
                  <a:pt x="556" y="3"/>
                  <a:pt x="557" y="4"/>
                  <a:pt x="558" y="4"/>
                </a:cubicBezTo>
                <a:close/>
                <a:moveTo>
                  <a:pt x="534" y="4"/>
                </a:moveTo>
                <a:cubicBezTo>
                  <a:pt x="546" y="4"/>
                  <a:pt x="546" y="4"/>
                  <a:pt x="546" y="4"/>
                </a:cubicBezTo>
                <a:cubicBezTo>
                  <a:pt x="547" y="4"/>
                  <a:pt x="548" y="3"/>
                  <a:pt x="548" y="2"/>
                </a:cubicBezTo>
                <a:cubicBezTo>
                  <a:pt x="548" y="0"/>
                  <a:pt x="547" y="0"/>
                  <a:pt x="546" y="0"/>
                </a:cubicBezTo>
                <a:cubicBezTo>
                  <a:pt x="534" y="0"/>
                  <a:pt x="534" y="0"/>
                  <a:pt x="534" y="0"/>
                </a:cubicBezTo>
                <a:cubicBezTo>
                  <a:pt x="533" y="0"/>
                  <a:pt x="532" y="0"/>
                  <a:pt x="532" y="2"/>
                </a:cubicBezTo>
                <a:cubicBezTo>
                  <a:pt x="532" y="3"/>
                  <a:pt x="533" y="4"/>
                  <a:pt x="534" y="4"/>
                </a:cubicBezTo>
                <a:close/>
                <a:moveTo>
                  <a:pt x="510" y="4"/>
                </a:moveTo>
                <a:cubicBezTo>
                  <a:pt x="522" y="4"/>
                  <a:pt x="522" y="4"/>
                  <a:pt x="522" y="4"/>
                </a:cubicBezTo>
                <a:cubicBezTo>
                  <a:pt x="523" y="4"/>
                  <a:pt x="524" y="3"/>
                  <a:pt x="524" y="2"/>
                </a:cubicBezTo>
                <a:cubicBezTo>
                  <a:pt x="524" y="0"/>
                  <a:pt x="523" y="0"/>
                  <a:pt x="522" y="0"/>
                </a:cubicBezTo>
                <a:cubicBezTo>
                  <a:pt x="510" y="0"/>
                  <a:pt x="510" y="0"/>
                  <a:pt x="510" y="0"/>
                </a:cubicBezTo>
                <a:cubicBezTo>
                  <a:pt x="508" y="0"/>
                  <a:pt x="508" y="0"/>
                  <a:pt x="508" y="2"/>
                </a:cubicBezTo>
                <a:cubicBezTo>
                  <a:pt x="508" y="3"/>
                  <a:pt x="508" y="4"/>
                  <a:pt x="510" y="4"/>
                </a:cubicBezTo>
                <a:close/>
                <a:moveTo>
                  <a:pt x="485" y="4"/>
                </a:moveTo>
                <a:cubicBezTo>
                  <a:pt x="497" y="4"/>
                  <a:pt x="497" y="4"/>
                  <a:pt x="497" y="4"/>
                </a:cubicBezTo>
                <a:cubicBezTo>
                  <a:pt x="499" y="4"/>
                  <a:pt x="499" y="3"/>
                  <a:pt x="499" y="2"/>
                </a:cubicBezTo>
                <a:cubicBezTo>
                  <a:pt x="499" y="0"/>
                  <a:pt x="499" y="0"/>
                  <a:pt x="497" y="0"/>
                </a:cubicBezTo>
                <a:cubicBezTo>
                  <a:pt x="485" y="0"/>
                  <a:pt x="485" y="0"/>
                  <a:pt x="485" y="0"/>
                </a:cubicBezTo>
                <a:cubicBezTo>
                  <a:pt x="484" y="0"/>
                  <a:pt x="483" y="0"/>
                  <a:pt x="483" y="2"/>
                </a:cubicBezTo>
                <a:cubicBezTo>
                  <a:pt x="483" y="3"/>
                  <a:pt x="484" y="4"/>
                  <a:pt x="485" y="4"/>
                </a:cubicBezTo>
                <a:close/>
                <a:moveTo>
                  <a:pt x="461" y="4"/>
                </a:moveTo>
                <a:cubicBezTo>
                  <a:pt x="473" y="4"/>
                  <a:pt x="473" y="4"/>
                  <a:pt x="473" y="4"/>
                </a:cubicBezTo>
                <a:cubicBezTo>
                  <a:pt x="474" y="4"/>
                  <a:pt x="475" y="3"/>
                  <a:pt x="475" y="2"/>
                </a:cubicBezTo>
                <a:cubicBezTo>
                  <a:pt x="475" y="0"/>
                  <a:pt x="474" y="0"/>
                  <a:pt x="473" y="0"/>
                </a:cubicBezTo>
                <a:cubicBezTo>
                  <a:pt x="461" y="0"/>
                  <a:pt x="461" y="0"/>
                  <a:pt x="461" y="0"/>
                </a:cubicBezTo>
                <a:cubicBezTo>
                  <a:pt x="460" y="0"/>
                  <a:pt x="459" y="0"/>
                  <a:pt x="459" y="2"/>
                </a:cubicBezTo>
                <a:cubicBezTo>
                  <a:pt x="459" y="3"/>
                  <a:pt x="460" y="4"/>
                  <a:pt x="461" y="4"/>
                </a:cubicBezTo>
                <a:close/>
                <a:moveTo>
                  <a:pt x="437" y="4"/>
                </a:moveTo>
                <a:cubicBezTo>
                  <a:pt x="449" y="4"/>
                  <a:pt x="449" y="4"/>
                  <a:pt x="449" y="4"/>
                </a:cubicBezTo>
                <a:cubicBezTo>
                  <a:pt x="450" y="4"/>
                  <a:pt x="451" y="3"/>
                  <a:pt x="451" y="2"/>
                </a:cubicBezTo>
                <a:cubicBezTo>
                  <a:pt x="451" y="0"/>
                  <a:pt x="450" y="0"/>
                  <a:pt x="449" y="0"/>
                </a:cubicBezTo>
                <a:cubicBezTo>
                  <a:pt x="437" y="0"/>
                  <a:pt x="437" y="0"/>
                  <a:pt x="437" y="0"/>
                </a:cubicBezTo>
                <a:cubicBezTo>
                  <a:pt x="436" y="0"/>
                  <a:pt x="435" y="0"/>
                  <a:pt x="435" y="2"/>
                </a:cubicBezTo>
                <a:cubicBezTo>
                  <a:pt x="435" y="3"/>
                  <a:pt x="436" y="4"/>
                  <a:pt x="437" y="4"/>
                </a:cubicBezTo>
                <a:close/>
                <a:moveTo>
                  <a:pt x="413" y="4"/>
                </a:moveTo>
                <a:cubicBezTo>
                  <a:pt x="425" y="4"/>
                  <a:pt x="425" y="4"/>
                  <a:pt x="425" y="4"/>
                </a:cubicBezTo>
                <a:cubicBezTo>
                  <a:pt x="426" y="4"/>
                  <a:pt x="427" y="3"/>
                  <a:pt x="427" y="2"/>
                </a:cubicBezTo>
                <a:cubicBezTo>
                  <a:pt x="427" y="0"/>
                  <a:pt x="426" y="0"/>
                  <a:pt x="425" y="0"/>
                </a:cubicBezTo>
                <a:cubicBezTo>
                  <a:pt x="413" y="0"/>
                  <a:pt x="413" y="0"/>
                  <a:pt x="413" y="0"/>
                </a:cubicBezTo>
                <a:cubicBezTo>
                  <a:pt x="412" y="0"/>
                  <a:pt x="411" y="0"/>
                  <a:pt x="411" y="2"/>
                </a:cubicBezTo>
                <a:cubicBezTo>
                  <a:pt x="411" y="3"/>
                  <a:pt x="412" y="4"/>
                  <a:pt x="413" y="4"/>
                </a:cubicBezTo>
                <a:close/>
                <a:moveTo>
                  <a:pt x="389" y="4"/>
                </a:moveTo>
                <a:cubicBezTo>
                  <a:pt x="401" y="4"/>
                  <a:pt x="401" y="4"/>
                  <a:pt x="401" y="4"/>
                </a:cubicBezTo>
                <a:cubicBezTo>
                  <a:pt x="402" y="4"/>
                  <a:pt x="403" y="3"/>
                  <a:pt x="403" y="2"/>
                </a:cubicBezTo>
                <a:cubicBezTo>
                  <a:pt x="403" y="0"/>
                  <a:pt x="402" y="0"/>
                  <a:pt x="401" y="0"/>
                </a:cubicBezTo>
                <a:cubicBezTo>
                  <a:pt x="389" y="0"/>
                  <a:pt x="389" y="0"/>
                  <a:pt x="389" y="0"/>
                </a:cubicBezTo>
                <a:cubicBezTo>
                  <a:pt x="388" y="0"/>
                  <a:pt x="387" y="0"/>
                  <a:pt x="387" y="2"/>
                </a:cubicBezTo>
                <a:cubicBezTo>
                  <a:pt x="387" y="3"/>
                  <a:pt x="388" y="4"/>
                  <a:pt x="389" y="4"/>
                </a:cubicBezTo>
                <a:close/>
                <a:moveTo>
                  <a:pt x="364" y="4"/>
                </a:moveTo>
                <a:cubicBezTo>
                  <a:pt x="377" y="4"/>
                  <a:pt x="377" y="4"/>
                  <a:pt x="377" y="4"/>
                </a:cubicBezTo>
                <a:cubicBezTo>
                  <a:pt x="378" y="4"/>
                  <a:pt x="379" y="3"/>
                  <a:pt x="379" y="2"/>
                </a:cubicBezTo>
                <a:cubicBezTo>
                  <a:pt x="379" y="0"/>
                  <a:pt x="378" y="0"/>
                  <a:pt x="377" y="0"/>
                </a:cubicBezTo>
                <a:cubicBezTo>
                  <a:pt x="364" y="0"/>
                  <a:pt x="364" y="0"/>
                  <a:pt x="364" y="0"/>
                </a:cubicBezTo>
                <a:cubicBezTo>
                  <a:pt x="363" y="0"/>
                  <a:pt x="362" y="0"/>
                  <a:pt x="362" y="2"/>
                </a:cubicBezTo>
                <a:cubicBezTo>
                  <a:pt x="362" y="3"/>
                  <a:pt x="363" y="4"/>
                  <a:pt x="364" y="4"/>
                </a:cubicBezTo>
                <a:close/>
                <a:moveTo>
                  <a:pt x="340" y="4"/>
                </a:moveTo>
                <a:cubicBezTo>
                  <a:pt x="352" y="4"/>
                  <a:pt x="352" y="4"/>
                  <a:pt x="352" y="4"/>
                </a:cubicBezTo>
                <a:cubicBezTo>
                  <a:pt x="353" y="4"/>
                  <a:pt x="354" y="3"/>
                  <a:pt x="354" y="2"/>
                </a:cubicBezTo>
                <a:cubicBezTo>
                  <a:pt x="354" y="0"/>
                  <a:pt x="353" y="0"/>
                  <a:pt x="352" y="0"/>
                </a:cubicBezTo>
                <a:cubicBezTo>
                  <a:pt x="340" y="0"/>
                  <a:pt x="340" y="0"/>
                  <a:pt x="340" y="0"/>
                </a:cubicBezTo>
                <a:cubicBezTo>
                  <a:pt x="339" y="0"/>
                  <a:pt x="338" y="0"/>
                  <a:pt x="338" y="2"/>
                </a:cubicBezTo>
                <a:cubicBezTo>
                  <a:pt x="338" y="3"/>
                  <a:pt x="339" y="4"/>
                  <a:pt x="340" y="4"/>
                </a:cubicBezTo>
                <a:close/>
                <a:moveTo>
                  <a:pt x="316" y="4"/>
                </a:moveTo>
                <a:cubicBezTo>
                  <a:pt x="328" y="4"/>
                  <a:pt x="328" y="4"/>
                  <a:pt x="328" y="4"/>
                </a:cubicBezTo>
                <a:cubicBezTo>
                  <a:pt x="329" y="4"/>
                  <a:pt x="330" y="3"/>
                  <a:pt x="330" y="2"/>
                </a:cubicBezTo>
                <a:cubicBezTo>
                  <a:pt x="330" y="0"/>
                  <a:pt x="329" y="0"/>
                  <a:pt x="328" y="0"/>
                </a:cubicBezTo>
                <a:cubicBezTo>
                  <a:pt x="316" y="0"/>
                  <a:pt x="316" y="0"/>
                  <a:pt x="316" y="0"/>
                </a:cubicBezTo>
                <a:cubicBezTo>
                  <a:pt x="315" y="0"/>
                  <a:pt x="314" y="0"/>
                  <a:pt x="314" y="2"/>
                </a:cubicBezTo>
                <a:cubicBezTo>
                  <a:pt x="314" y="3"/>
                  <a:pt x="315" y="4"/>
                  <a:pt x="316" y="4"/>
                </a:cubicBezTo>
                <a:close/>
                <a:moveTo>
                  <a:pt x="292" y="4"/>
                </a:moveTo>
                <a:cubicBezTo>
                  <a:pt x="304" y="4"/>
                  <a:pt x="304" y="4"/>
                  <a:pt x="304" y="4"/>
                </a:cubicBezTo>
                <a:cubicBezTo>
                  <a:pt x="305" y="4"/>
                  <a:pt x="306" y="3"/>
                  <a:pt x="306" y="2"/>
                </a:cubicBezTo>
                <a:cubicBezTo>
                  <a:pt x="306" y="0"/>
                  <a:pt x="305" y="0"/>
                  <a:pt x="304" y="0"/>
                </a:cubicBezTo>
                <a:cubicBezTo>
                  <a:pt x="292" y="0"/>
                  <a:pt x="292" y="0"/>
                  <a:pt x="292" y="0"/>
                </a:cubicBezTo>
                <a:cubicBezTo>
                  <a:pt x="291" y="0"/>
                  <a:pt x="290" y="0"/>
                  <a:pt x="290" y="2"/>
                </a:cubicBezTo>
                <a:cubicBezTo>
                  <a:pt x="290" y="3"/>
                  <a:pt x="291" y="4"/>
                  <a:pt x="292" y="4"/>
                </a:cubicBezTo>
                <a:close/>
                <a:moveTo>
                  <a:pt x="268" y="4"/>
                </a:moveTo>
                <a:cubicBezTo>
                  <a:pt x="280" y="4"/>
                  <a:pt x="280" y="4"/>
                  <a:pt x="280" y="4"/>
                </a:cubicBezTo>
                <a:cubicBezTo>
                  <a:pt x="281" y="4"/>
                  <a:pt x="282" y="3"/>
                  <a:pt x="282" y="2"/>
                </a:cubicBezTo>
                <a:cubicBezTo>
                  <a:pt x="282" y="0"/>
                  <a:pt x="281" y="0"/>
                  <a:pt x="280" y="0"/>
                </a:cubicBezTo>
                <a:cubicBezTo>
                  <a:pt x="268" y="0"/>
                  <a:pt x="268" y="0"/>
                  <a:pt x="268" y="0"/>
                </a:cubicBezTo>
                <a:cubicBezTo>
                  <a:pt x="267" y="0"/>
                  <a:pt x="266" y="0"/>
                  <a:pt x="266" y="2"/>
                </a:cubicBezTo>
                <a:cubicBezTo>
                  <a:pt x="266" y="3"/>
                  <a:pt x="267" y="4"/>
                  <a:pt x="268" y="4"/>
                </a:cubicBezTo>
                <a:close/>
                <a:moveTo>
                  <a:pt x="243" y="4"/>
                </a:moveTo>
                <a:cubicBezTo>
                  <a:pt x="256" y="4"/>
                  <a:pt x="256" y="4"/>
                  <a:pt x="256" y="4"/>
                </a:cubicBezTo>
                <a:cubicBezTo>
                  <a:pt x="257" y="4"/>
                  <a:pt x="258" y="3"/>
                  <a:pt x="258" y="2"/>
                </a:cubicBezTo>
                <a:cubicBezTo>
                  <a:pt x="258" y="0"/>
                  <a:pt x="257" y="0"/>
                  <a:pt x="256" y="0"/>
                </a:cubicBezTo>
                <a:cubicBezTo>
                  <a:pt x="243" y="0"/>
                  <a:pt x="243" y="0"/>
                  <a:pt x="243" y="0"/>
                </a:cubicBezTo>
                <a:cubicBezTo>
                  <a:pt x="242" y="0"/>
                  <a:pt x="241" y="0"/>
                  <a:pt x="241" y="2"/>
                </a:cubicBezTo>
                <a:cubicBezTo>
                  <a:pt x="241" y="3"/>
                  <a:pt x="242" y="4"/>
                  <a:pt x="243" y="4"/>
                </a:cubicBezTo>
                <a:close/>
                <a:moveTo>
                  <a:pt x="219" y="4"/>
                </a:moveTo>
                <a:cubicBezTo>
                  <a:pt x="231" y="4"/>
                  <a:pt x="231" y="4"/>
                  <a:pt x="231" y="4"/>
                </a:cubicBezTo>
                <a:cubicBezTo>
                  <a:pt x="232" y="4"/>
                  <a:pt x="233" y="3"/>
                  <a:pt x="233" y="2"/>
                </a:cubicBezTo>
                <a:cubicBezTo>
                  <a:pt x="233" y="0"/>
                  <a:pt x="232" y="0"/>
                  <a:pt x="231" y="0"/>
                </a:cubicBezTo>
                <a:cubicBezTo>
                  <a:pt x="219" y="0"/>
                  <a:pt x="219" y="0"/>
                  <a:pt x="219" y="0"/>
                </a:cubicBezTo>
                <a:cubicBezTo>
                  <a:pt x="218" y="0"/>
                  <a:pt x="217" y="0"/>
                  <a:pt x="217" y="2"/>
                </a:cubicBezTo>
                <a:cubicBezTo>
                  <a:pt x="217" y="3"/>
                  <a:pt x="218" y="4"/>
                  <a:pt x="219" y="4"/>
                </a:cubicBezTo>
                <a:close/>
                <a:moveTo>
                  <a:pt x="195" y="4"/>
                </a:moveTo>
                <a:cubicBezTo>
                  <a:pt x="207" y="4"/>
                  <a:pt x="207" y="4"/>
                  <a:pt x="207" y="4"/>
                </a:cubicBezTo>
                <a:cubicBezTo>
                  <a:pt x="208" y="4"/>
                  <a:pt x="209" y="3"/>
                  <a:pt x="209" y="2"/>
                </a:cubicBezTo>
                <a:cubicBezTo>
                  <a:pt x="209" y="0"/>
                  <a:pt x="208" y="0"/>
                  <a:pt x="207" y="0"/>
                </a:cubicBezTo>
                <a:cubicBezTo>
                  <a:pt x="195" y="0"/>
                  <a:pt x="195" y="0"/>
                  <a:pt x="195" y="0"/>
                </a:cubicBezTo>
                <a:cubicBezTo>
                  <a:pt x="194" y="0"/>
                  <a:pt x="193" y="0"/>
                  <a:pt x="193" y="2"/>
                </a:cubicBezTo>
                <a:cubicBezTo>
                  <a:pt x="193" y="3"/>
                  <a:pt x="194" y="4"/>
                  <a:pt x="195" y="4"/>
                </a:cubicBezTo>
                <a:close/>
                <a:moveTo>
                  <a:pt x="171" y="4"/>
                </a:moveTo>
                <a:cubicBezTo>
                  <a:pt x="183" y="4"/>
                  <a:pt x="183" y="4"/>
                  <a:pt x="183" y="4"/>
                </a:cubicBezTo>
                <a:cubicBezTo>
                  <a:pt x="184" y="4"/>
                  <a:pt x="185" y="3"/>
                  <a:pt x="185" y="2"/>
                </a:cubicBezTo>
                <a:cubicBezTo>
                  <a:pt x="185" y="0"/>
                  <a:pt x="184" y="0"/>
                  <a:pt x="183" y="0"/>
                </a:cubicBezTo>
                <a:cubicBezTo>
                  <a:pt x="171" y="0"/>
                  <a:pt x="171" y="0"/>
                  <a:pt x="171" y="0"/>
                </a:cubicBezTo>
                <a:cubicBezTo>
                  <a:pt x="170" y="0"/>
                  <a:pt x="169" y="0"/>
                  <a:pt x="169" y="2"/>
                </a:cubicBezTo>
                <a:cubicBezTo>
                  <a:pt x="169" y="3"/>
                  <a:pt x="170" y="4"/>
                  <a:pt x="171" y="4"/>
                </a:cubicBezTo>
                <a:close/>
                <a:moveTo>
                  <a:pt x="147" y="4"/>
                </a:moveTo>
                <a:cubicBezTo>
                  <a:pt x="159" y="4"/>
                  <a:pt x="159" y="4"/>
                  <a:pt x="159" y="4"/>
                </a:cubicBezTo>
                <a:cubicBezTo>
                  <a:pt x="160" y="4"/>
                  <a:pt x="161" y="3"/>
                  <a:pt x="161" y="2"/>
                </a:cubicBezTo>
                <a:cubicBezTo>
                  <a:pt x="161" y="0"/>
                  <a:pt x="160" y="0"/>
                  <a:pt x="159" y="0"/>
                </a:cubicBezTo>
                <a:cubicBezTo>
                  <a:pt x="147" y="0"/>
                  <a:pt x="147" y="0"/>
                  <a:pt x="147" y="0"/>
                </a:cubicBezTo>
                <a:cubicBezTo>
                  <a:pt x="146" y="0"/>
                  <a:pt x="145" y="0"/>
                  <a:pt x="145" y="2"/>
                </a:cubicBezTo>
                <a:cubicBezTo>
                  <a:pt x="145" y="3"/>
                  <a:pt x="146" y="4"/>
                  <a:pt x="147" y="4"/>
                </a:cubicBezTo>
                <a:close/>
                <a:moveTo>
                  <a:pt x="122" y="4"/>
                </a:moveTo>
                <a:cubicBezTo>
                  <a:pt x="135" y="4"/>
                  <a:pt x="135" y="4"/>
                  <a:pt x="135" y="4"/>
                </a:cubicBezTo>
                <a:cubicBezTo>
                  <a:pt x="136" y="4"/>
                  <a:pt x="137" y="3"/>
                  <a:pt x="137" y="2"/>
                </a:cubicBezTo>
                <a:cubicBezTo>
                  <a:pt x="137" y="0"/>
                  <a:pt x="136" y="0"/>
                  <a:pt x="135" y="0"/>
                </a:cubicBezTo>
                <a:cubicBezTo>
                  <a:pt x="122" y="0"/>
                  <a:pt x="122" y="0"/>
                  <a:pt x="122" y="0"/>
                </a:cubicBezTo>
                <a:cubicBezTo>
                  <a:pt x="121" y="0"/>
                  <a:pt x="120" y="0"/>
                  <a:pt x="120" y="2"/>
                </a:cubicBezTo>
                <a:cubicBezTo>
                  <a:pt x="120" y="3"/>
                  <a:pt x="121" y="4"/>
                  <a:pt x="122" y="4"/>
                </a:cubicBezTo>
                <a:close/>
                <a:moveTo>
                  <a:pt x="98" y="4"/>
                </a:moveTo>
                <a:cubicBezTo>
                  <a:pt x="110" y="4"/>
                  <a:pt x="110" y="4"/>
                  <a:pt x="110" y="4"/>
                </a:cubicBezTo>
                <a:cubicBezTo>
                  <a:pt x="111" y="4"/>
                  <a:pt x="112" y="3"/>
                  <a:pt x="112" y="2"/>
                </a:cubicBezTo>
                <a:cubicBezTo>
                  <a:pt x="112" y="0"/>
                  <a:pt x="111" y="0"/>
                  <a:pt x="110" y="0"/>
                </a:cubicBezTo>
                <a:cubicBezTo>
                  <a:pt x="98" y="0"/>
                  <a:pt x="98" y="0"/>
                  <a:pt x="98" y="0"/>
                </a:cubicBezTo>
                <a:cubicBezTo>
                  <a:pt x="97" y="0"/>
                  <a:pt x="96" y="0"/>
                  <a:pt x="96" y="2"/>
                </a:cubicBezTo>
                <a:cubicBezTo>
                  <a:pt x="96" y="3"/>
                  <a:pt x="97" y="4"/>
                  <a:pt x="98" y="4"/>
                </a:cubicBezTo>
                <a:close/>
                <a:moveTo>
                  <a:pt x="74" y="4"/>
                </a:moveTo>
                <a:cubicBezTo>
                  <a:pt x="86" y="4"/>
                  <a:pt x="86" y="4"/>
                  <a:pt x="86" y="4"/>
                </a:cubicBezTo>
                <a:cubicBezTo>
                  <a:pt x="87" y="4"/>
                  <a:pt x="88" y="3"/>
                  <a:pt x="88" y="2"/>
                </a:cubicBezTo>
                <a:cubicBezTo>
                  <a:pt x="88" y="0"/>
                  <a:pt x="87" y="0"/>
                  <a:pt x="86" y="0"/>
                </a:cubicBezTo>
                <a:cubicBezTo>
                  <a:pt x="74" y="0"/>
                  <a:pt x="74" y="0"/>
                  <a:pt x="74" y="0"/>
                </a:cubicBezTo>
                <a:cubicBezTo>
                  <a:pt x="73" y="0"/>
                  <a:pt x="72" y="0"/>
                  <a:pt x="72" y="2"/>
                </a:cubicBezTo>
                <a:cubicBezTo>
                  <a:pt x="72" y="3"/>
                  <a:pt x="73" y="4"/>
                  <a:pt x="74" y="4"/>
                </a:cubicBezTo>
                <a:close/>
                <a:moveTo>
                  <a:pt x="50" y="4"/>
                </a:moveTo>
                <a:cubicBezTo>
                  <a:pt x="62" y="4"/>
                  <a:pt x="62" y="4"/>
                  <a:pt x="62" y="4"/>
                </a:cubicBezTo>
                <a:cubicBezTo>
                  <a:pt x="63" y="4"/>
                  <a:pt x="64" y="3"/>
                  <a:pt x="64" y="2"/>
                </a:cubicBezTo>
                <a:cubicBezTo>
                  <a:pt x="64" y="0"/>
                  <a:pt x="63" y="0"/>
                  <a:pt x="62" y="0"/>
                </a:cubicBezTo>
                <a:cubicBezTo>
                  <a:pt x="50" y="0"/>
                  <a:pt x="50" y="0"/>
                  <a:pt x="50" y="0"/>
                </a:cubicBezTo>
                <a:cubicBezTo>
                  <a:pt x="49" y="0"/>
                  <a:pt x="48" y="0"/>
                  <a:pt x="48" y="2"/>
                </a:cubicBezTo>
                <a:cubicBezTo>
                  <a:pt x="48" y="3"/>
                  <a:pt x="49" y="4"/>
                  <a:pt x="50" y="4"/>
                </a:cubicBezTo>
                <a:close/>
                <a:moveTo>
                  <a:pt x="26" y="4"/>
                </a:moveTo>
                <a:cubicBezTo>
                  <a:pt x="38" y="4"/>
                  <a:pt x="38" y="4"/>
                  <a:pt x="38" y="4"/>
                </a:cubicBezTo>
                <a:cubicBezTo>
                  <a:pt x="39" y="4"/>
                  <a:pt x="40" y="3"/>
                  <a:pt x="40" y="2"/>
                </a:cubicBezTo>
                <a:cubicBezTo>
                  <a:pt x="40" y="0"/>
                  <a:pt x="39" y="0"/>
                  <a:pt x="38" y="0"/>
                </a:cubicBezTo>
                <a:cubicBezTo>
                  <a:pt x="26" y="0"/>
                  <a:pt x="26" y="0"/>
                  <a:pt x="26" y="0"/>
                </a:cubicBezTo>
                <a:cubicBezTo>
                  <a:pt x="25" y="0"/>
                  <a:pt x="24" y="0"/>
                  <a:pt x="24" y="2"/>
                </a:cubicBezTo>
                <a:cubicBezTo>
                  <a:pt x="24" y="3"/>
                  <a:pt x="25" y="4"/>
                  <a:pt x="26" y="4"/>
                </a:cubicBezTo>
                <a:close/>
                <a:moveTo>
                  <a:pt x="2" y="4"/>
                </a:moveTo>
                <a:cubicBezTo>
                  <a:pt x="14" y="4"/>
                  <a:pt x="14" y="4"/>
                  <a:pt x="14" y="4"/>
                </a:cubicBezTo>
                <a:cubicBezTo>
                  <a:pt x="15" y="4"/>
                  <a:pt x="16" y="3"/>
                  <a:pt x="16" y="2"/>
                </a:cubicBezTo>
                <a:cubicBezTo>
                  <a:pt x="16" y="0"/>
                  <a:pt x="15" y="0"/>
                  <a:pt x="14" y="0"/>
                </a:cubicBezTo>
                <a:cubicBezTo>
                  <a:pt x="2" y="0"/>
                  <a:pt x="2" y="0"/>
                  <a:pt x="2" y="0"/>
                </a:cubicBezTo>
                <a:cubicBezTo>
                  <a:pt x="0" y="0"/>
                  <a:pt x="0" y="0"/>
                  <a:pt x="0" y="2"/>
                </a:cubicBezTo>
                <a:cubicBezTo>
                  <a:pt x="0" y="3"/>
                  <a:pt x="0"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4" name="Freeform 97"/>
          <p:cNvSpPr>
            <a:spLocks noEditPoints="1"/>
          </p:cNvSpPr>
          <p:nvPr/>
        </p:nvSpPr>
        <p:spPr bwMode="auto">
          <a:xfrm>
            <a:off x="2522456" y="1855709"/>
            <a:ext cx="3013075" cy="12700"/>
          </a:xfrm>
          <a:custGeom>
            <a:avLst/>
            <a:gdLst>
              <a:gd name="T0" fmla="*/ 921 w 935"/>
              <a:gd name="T1" fmla="*/ 0 h 4"/>
              <a:gd name="T2" fmla="*/ 911 w 935"/>
              <a:gd name="T3" fmla="*/ 2 h 4"/>
              <a:gd name="T4" fmla="*/ 872 w 935"/>
              <a:gd name="T5" fmla="*/ 4 h 4"/>
              <a:gd name="T6" fmla="*/ 870 w 935"/>
              <a:gd name="T7" fmla="*/ 2 h 4"/>
              <a:gd name="T8" fmla="*/ 860 w 935"/>
              <a:gd name="T9" fmla="*/ 0 h 4"/>
              <a:gd name="T10" fmla="*/ 836 w 935"/>
              <a:gd name="T11" fmla="*/ 4 h 4"/>
              <a:gd name="T12" fmla="*/ 824 w 935"/>
              <a:gd name="T13" fmla="*/ 4 h 4"/>
              <a:gd name="T14" fmla="*/ 800 w 935"/>
              <a:gd name="T15" fmla="*/ 0 h 4"/>
              <a:gd name="T16" fmla="*/ 790 w 935"/>
              <a:gd name="T17" fmla="*/ 2 h 4"/>
              <a:gd name="T18" fmla="*/ 752 w 935"/>
              <a:gd name="T19" fmla="*/ 4 h 4"/>
              <a:gd name="T20" fmla="*/ 750 w 935"/>
              <a:gd name="T21" fmla="*/ 2 h 4"/>
              <a:gd name="T22" fmla="*/ 739 w 935"/>
              <a:gd name="T23" fmla="*/ 0 h 4"/>
              <a:gd name="T24" fmla="*/ 715 w 935"/>
              <a:gd name="T25" fmla="*/ 4 h 4"/>
              <a:gd name="T26" fmla="*/ 703 w 935"/>
              <a:gd name="T27" fmla="*/ 4 h 4"/>
              <a:gd name="T28" fmla="*/ 679 w 935"/>
              <a:gd name="T29" fmla="*/ 0 h 4"/>
              <a:gd name="T30" fmla="*/ 669 w 935"/>
              <a:gd name="T31" fmla="*/ 2 h 4"/>
              <a:gd name="T32" fmla="*/ 631 w 935"/>
              <a:gd name="T33" fmla="*/ 4 h 4"/>
              <a:gd name="T34" fmla="*/ 629 w 935"/>
              <a:gd name="T35" fmla="*/ 2 h 4"/>
              <a:gd name="T36" fmla="*/ 618 w 935"/>
              <a:gd name="T37" fmla="*/ 0 h 4"/>
              <a:gd name="T38" fmla="*/ 594 w 935"/>
              <a:gd name="T39" fmla="*/ 4 h 4"/>
              <a:gd name="T40" fmla="*/ 582 w 935"/>
              <a:gd name="T41" fmla="*/ 4 h 4"/>
              <a:gd name="T42" fmla="*/ 558 w 935"/>
              <a:gd name="T43" fmla="*/ 0 h 4"/>
              <a:gd name="T44" fmla="*/ 548 w 935"/>
              <a:gd name="T45" fmla="*/ 2 h 4"/>
              <a:gd name="T46" fmla="*/ 510 w 935"/>
              <a:gd name="T47" fmla="*/ 4 h 4"/>
              <a:gd name="T48" fmla="*/ 508 w 935"/>
              <a:gd name="T49" fmla="*/ 2 h 4"/>
              <a:gd name="T50" fmla="*/ 497 w 935"/>
              <a:gd name="T51" fmla="*/ 0 h 4"/>
              <a:gd name="T52" fmla="*/ 473 w 935"/>
              <a:gd name="T53" fmla="*/ 4 h 4"/>
              <a:gd name="T54" fmla="*/ 461 w 935"/>
              <a:gd name="T55" fmla="*/ 4 h 4"/>
              <a:gd name="T56" fmla="*/ 437 w 935"/>
              <a:gd name="T57" fmla="*/ 0 h 4"/>
              <a:gd name="T58" fmla="*/ 427 w 935"/>
              <a:gd name="T59" fmla="*/ 2 h 4"/>
              <a:gd name="T60" fmla="*/ 389 w 935"/>
              <a:gd name="T61" fmla="*/ 4 h 4"/>
              <a:gd name="T62" fmla="*/ 387 w 935"/>
              <a:gd name="T63" fmla="*/ 2 h 4"/>
              <a:gd name="T64" fmla="*/ 377 w 935"/>
              <a:gd name="T65" fmla="*/ 0 h 4"/>
              <a:gd name="T66" fmla="*/ 352 w 935"/>
              <a:gd name="T67" fmla="*/ 4 h 4"/>
              <a:gd name="T68" fmla="*/ 340 w 935"/>
              <a:gd name="T69" fmla="*/ 4 h 4"/>
              <a:gd name="T70" fmla="*/ 316 w 935"/>
              <a:gd name="T71" fmla="*/ 0 h 4"/>
              <a:gd name="T72" fmla="*/ 306 w 935"/>
              <a:gd name="T73" fmla="*/ 2 h 4"/>
              <a:gd name="T74" fmla="*/ 268 w 935"/>
              <a:gd name="T75" fmla="*/ 4 h 4"/>
              <a:gd name="T76" fmla="*/ 266 w 935"/>
              <a:gd name="T77" fmla="*/ 2 h 4"/>
              <a:gd name="T78" fmla="*/ 256 w 935"/>
              <a:gd name="T79" fmla="*/ 0 h 4"/>
              <a:gd name="T80" fmla="*/ 231 w 935"/>
              <a:gd name="T81" fmla="*/ 4 h 4"/>
              <a:gd name="T82" fmla="*/ 219 w 935"/>
              <a:gd name="T83" fmla="*/ 4 h 4"/>
              <a:gd name="T84" fmla="*/ 195 w 935"/>
              <a:gd name="T85" fmla="*/ 0 h 4"/>
              <a:gd name="T86" fmla="*/ 185 w 935"/>
              <a:gd name="T87" fmla="*/ 2 h 4"/>
              <a:gd name="T88" fmla="*/ 147 w 935"/>
              <a:gd name="T89" fmla="*/ 4 h 4"/>
              <a:gd name="T90" fmla="*/ 145 w 935"/>
              <a:gd name="T91" fmla="*/ 2 h 4"/>
              <a:gd name="T92" fmla="*/ 135 w 935"/>
              <a:gd name="T93" fmla="*/ 0 h 4"/>
              <a:gd name="T94" fmla="*/ 110 w 935"/>
              <a:gd name="T95" fmla="*/ 4 h 4"/>
              <a:gd name="T96" fmla="*/ 98 w 935"/>
              <a:gd name="T97" fmla="*/ 4 h 4"/>
              <a:gd name="T98" fmla="*/ 74 w 935"/>
              <a:gd name="T99" fmla="*/ 0 h 4"/>
              <a:gd name="T100" fmla="*/ 64 w 935"/>
              <a:gd name="T101" fmla="*/ 2 h 4"/>
              <a:gd name="T102" fmla="*/ 26 w 935"/>
              <a:gd name="T103" fmla="*/ 4 h 4"/>
              <a:gd name="T104" fmla="*/ 24 w 935"/>
              <a:gd name="T105" fmla="*/ 2 h 4"/>
              <a:gd name="T106" fmla="*/ 14 w 935"/>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5" h="4">
                <a:moveTo>
                  <a:pt x="921" y="4"/>
                </a:moveTo>
                <a:cubicBezTo>
                  <a:pt x="933" y="4"/>
                  <a:pt x="933" y="4"/>
                  <a:pt x="933" y="4"/>
                </a:cubicBezTo>
                <a:cubicBezTo>
                  <a:pt x="934" y="4"/>
                  <a:pt x="935" y="3"/>
                  <a:pt x="935" y="2"/>
                </a:cubicBezTo>
                <a:cubicBezTo>
                  <a:pt x="935" y="1"/>
                  <a:pt x="934" y="0"/>
                  <a:pt x="933" y="0"/>
                </a:cubicBezTo>
                <a:cubicBezTo>
                  <a:pt x="921" y="0"/>
                  <a:pt x="921" y="0"/>
                  <a:pt x="921" y="0"/>
                </a:cubicBezTo>
                <a:cubicBezTo>
                  <a:pt x="920" y="0"/>
                  <a:pt x="919" y="1"/>
                  <a:pt x="919" y="2"/>
                </a:cubicBezTo>
                <a:cubicBezTo>
                  <a:pt x="919" y="3"/>
                  <a:pt x="920" y="4"/>
                  <a:pt x="921" y="4"/>
                </a:cubicBezTo>
                <a:close/>
                <a:moveTo>
                  <a:pt x="897" y="4"/>
                </a:moveTo>
                <a:cubicBezTo>
                  <a:pt x="909" y="4"/>
                  <a:pt x="909" y="4"/>
                  <a:pt x="909" y="4"/>
                </a:cubicBezTo>
                <a:cubicBezTo>
                  <a:pt x="910" y="4"/>
                  <a:pt x="911" y="3"/>
                  <a:pt x="911" y="2"/>
                </a:cubicBezTo>
                <a:cubicBezTo>
                  <a:pt x="911" y="1"/>
                  <a:pt x="910" y="0"/>
                  <a:pt x="909" y="0"/>
                </a:cubicBezTo>
                <a:cubicBezTo>
                  <a:pt x="897" y="0"/>
                  <a:pt x="897" y="0"/>
                  <a:pt x="897" y="0"/>
                </a:cubicBezTo>
                <a:cubicBezTo>
                  <a:pt x="896" y="0"/>
                  <a:pt x="895" y="1"/>
                  <a:pt x="895" y="2"/>
                </a:cubicBezTo>
                <a:cubicBezTo>
                  <a:pt x="895" y="3"/>
                  <a:pt x="896" y="4"/>
                  <a:pt x="897" y="4"/>
                </a:cubicBezTo>
                <a:close/>
                <a:moveTo>
                  <a:pt x="872" y="4"/>
                </a:moveTo>
                <a:cubicBezTo>
                  <a:pt x="885" y="4"/>
                  <a:pt x="885" y="4"/>
                  <a:pt x="885" y="4"/>
                </a:cubicBezTo>
                <a:cubicBezTo>
                  <a:pt x="886" y="4"/>
                  <a:pt x="887" y="3"/>
                  <a:pt x="887" y="2"/>
                </a:cubicBezTo>
                <a:cubicBezTo>
                  <a:pt x="887" y="1"/>
                  <a:pt x="886" y="0"/>
                  <a:pt x="885" y="0"/>
                </a:cubicBezTo>
                <a:cubicBezTo>
                  <a:pt x="872" y="0"/>
                  <a:pt x="872" y="0"/>
                  <a:pt x="872" y="0"/>
                </a:cubicBezTo>
                <a:cubicBezTo>
                  <a:pt x="871" y="0"/>
                  <a:pt x="870" y="1"/>
                  <a:pt x="870" y="2"/>
                </a:cubicBezTo>
                <a:cubicBezTo>
                  <a:pt x="870" y="3"/>
                  <a:pt x="871" y="4"/>
                  <a:pt x="872" y="4"/>
                </a:cubicBezTo>
                <a:close/>
                <a:moveTo>
                  <a:pt x="848" y="4"/>
                </a:moveTo>
                <a:cubicBezTo>
                  <a:pt x="860" y="4"/>
                  <a:pt x="860" y="4"/>
                  <a:pt x="860" y="4"/>
                </a:cubicBezTo>
                <a:cubicBezTo>
                  <a:pt x="861" y="4"/>
                  <a:pt x="862" y="3"/>
                  <a:pt x="862" y="2"/>
                </a:cubicBezTo>
                <a:cubicBezTo>
                  <a:pt x="862" y="1"/>
                  <a:pt x="861" y="0"/>
                  <a:pt x="860" y="0"/>
                </a:cubicBezTo>
                <a:cubicBezTo>
                  <a:pt x="848" y="0"/>
                  <a:pt x="848" y="0"/>
                  <a:pt x="848" y="0"/>
                </a:cubicBezTo>
                <a:cubicBezTo>
                  <a:pt x="847" y="0"/>
                  <a:pt x="846" y="1"/>
                  <a:pt x="846" y="2"/>
                </a:cubicBezTo>
                <a:cubicBezTo>
                  <a:pt x="846" y="3"/>
                  <a:pt x="847" y="4"/>
                  <a:pt x="848" y="4"/>
                </a:cubicBezTo>
                <a:close/>
                <a:moveTo>
                  <a:pt x="824" y="4"/>
                </a:moveTo>
                <a:cubicBezTo>
                  <a:pt x="836" y="4"/>
                  <a:pt x="836" y="4"/>
                  <a:pt x="836" y="4"/>
                </a:cubicBezTo>
                <a:cubicBezTo>
                  <a:pt x="837" y="4"/>
                  <a:pt x="838" y="3"/>
                  <a:pt x="838" y="2"/>
                </a:cubicBezTo>
                <a:cubicBezTo>
                  <a:pt x="838" y="1"/>
                  <a:pt x="837" y="0"/>
                  <a:pt x="836" y="0"/>
                </a:cubicBezTo>
                <a:cubicBezTo>
                  <a:pt x="824" y="0"/>
                  <a:pt x="824" y="0"/>
                  <a:pt x="824" y="0"/>
                </a:cubicBezTo>
                <a:cubicBezTo>
                  <a:pt x="823" y="0"/>
                  <a:pt x="822" y="1"/>
                  <a:pt x="822" y="2"/>
                </a:cubicBezTo>
                <a:cubicBezTo>
                  <a:pt x="822" y="3"/>
                  <a:pt x="823" y="4"/>
                  <a:pt x="824" y="4"/>
                </a:cubicBezTo>
                <a:close/>
                <a:moveTo>
                  <a:pt x="800" y="4"/>
                </a:moveTo>
                <a:cubicBezTo>
                  <a:pt x="812" y="4"/>
                  <a:pt x="812" y="4"/>
                  <a:pt x="812" y="4"/>
                </a:cubicBezTo>
                <a:cubicBezTo>
                  <a:pt x="813" y="4"/>
                  <a:pt x="814" y="3"/>
                  <a:pt x="814" y="2"/>
                </a:cubicBezTo>
                <a:cubicBezTo>
                  <a:pt x="814" y="1"/>
                  <a:pt x="813" y="0"/>
                  <a:pt x="812" y="0"/>
                </a:cubicBezTo>
                <a:cubicBezTo>
                  <a:pt x="800" y="0"/>
                  <a:pt x="800" y="0"/>
                  <a:pt x="800" y="0"/>
                </a:cubicBezTo>
                <a:cubicBezTo>
                  <a:pt x="799" y="0"/>
                  <a:pt x="798" y="1"/>
                  <a:pt x="798" y="2"/>
                </a:cubicBezTo>
                <a:cubicBezTo>
                  <a:pt x="798" y="3"/>
                  <a:pt x="799" y="4"/>
                  <a:pt x="800" y="4"/>
                </a:cubicBezTo>
                <a:close/>
                <a:moveTo>
                  <a:pt x="776" y="4"/>
                </a:moveTo>
                <a:cubicBezTo>
                  <a:pt x="788" y="4"/>
                  <a:pt x="788" y="4"/>
                  <a:pt x="788" y="4"/>
                </a:cubicBezTo>
                <a:cubicBezTo>
                  <a:pt x="789" y="4"/>
                  <a:pt x="790" y="3"/>
                  <a:pt x="790" y="2"/>
                </a:cubicBezTo>
                <a:cubicBezTo>
                  <a:pt x="790" y="1"/>
                  <a:pt x="789" y="0"/>
                  <a:pt x="788" y="0"/>
                </a:cubicBezTo>
                <a:cubicBezTo>
                  <a:pt x="776" y="0"/>
                  <a:pt x="776" y="0"/>
                  <a:pt x="776" y="0"/>
                </a:cubicBezTo>
                <a:cubicBezTo>
                  <a:pt x="775" y="0"/>
                  <a:pt x="774" y="1"/>
                  <a:pt x="774" y="2"/>
                </a:cubicBezTo>
                <a:cubicBezTo>
                  <a:pt x="774" y="3"/>
                  <a:pt x="775" y="4"/>
                  <a:pt x="776" y="4"/>
                </a:cubicBezTo>
                <a:close/>
                <a:moveTo>
                  <a:pt x="752" y="4"/>
                </a:moveTo>
                <a:cubicBezTo>
                  <a:pt x="764" y="4"/>
                  <a:pt x="764" y="4"/>
                  <a:pt x="764" y="4"/>
                </a:cubicBezTo>
                <a:cubicBezTo>
                  <a:pt x="765" y="4"/>
                  <a:pt x="766" y="3"/>
                  <a:pt x="766" y="2"/>
                </a:cubicBezTo>
                <a:cubicBezTo>
                  <a:pt x="766" y="1"/>
                  <a:pt x="765" y="0"/>
                  <a:pt x="764" y="0"/>
                </a:cubicBezTo>
                <a:cubicBezTo>
                  <a:pt x="752" y="0"/>
                  <a:pt x="752" y="0"/>
                  <a:pt x="752" y="0"/>
                </a:cubicBezTo>
                <a:cubicBezTo>
                  <a:pt x="750" y="0"/>
                  <a:pt x="750" y="1"/>
                  <a:pt x="750" y="2"/>
                </a:cubicBezTo>
                <a:cubicBezTo>
                  <a:pt x="750" y="3"/>
                  <a:pt x="750" y="4"/>
                  <a:pt x="752" y="4"/>
                </a:cubicBezTo>
                <a:close/>
                <a:moveTo>
                  <a:pt x="727" y="4"/>
                </a:moveTo>
                <a:cubicBezTo>
                  <a:pt x="739" y="4"/>
                  <a:pt x="739" y="4"/>
                  <a:pt x="739" y="4"/>
                </a:cubicBezTo>
                <a:cubicBezTo>
                  <a:pt x="741" y="4"/>
                  <a:pt x="741" y="3"/>
                  <a:pt x="741" y="2"/>
                </a:cubicBezTo>
                <a:cubicBezTo>
                  <a:pt x="741" y="1"/>
                  <a:pt x="741" y="0"/>
                  <a:pt x="739" y="0"/>
                </a:cubicBezTo>
                <a:cubicBezTo>
                  <a:pt x="727" y="0"/>
                  <a:pt x="727" y="0"/>
                  <a:pt x="727" y="0"/>
                </a:cubicBezTo>
                <a:cubicBezTo>
                  <a:pt x="726" y="0"/>
                  <a:pt x="725" y="1"/>
                  <a:pt x="725" y="2"/>
                </a:cubicBezTo>
                <a:cubicBezTo>
                  <a:pt x="725" y="3"/>
                  <a:pt x="726" y="4"/>
                  <a:pt x="727" y="4"/>
                </a:cubicBezTo>
                <a:close/>
                <a:moveTo>
                  <a:pt x="703" y="4"/>
                </a:moveTo>
                <a:cubicBezTo>
                  <a:pt x="715" y="4"/>
                  <a:pt x="715" y="4"/>
                  <a:pt x="715" y="4"/>
                </a:cubicBezTo>
                <a:cubicBezTo>
                  <a:pt x="716" y="4"/>
                  <a:pt x="717" y="3"/>
                  <a:pt x="717" y="2"/>
                </a:cubicBezTo>
                <a:cubicBezTo>
                  <a:pt x="717" y="1"/>
                  <a:pt x="716" y="0"/>
                  <a:pt x="715" y="0"/>
                </a:cubicBezTo>
                <a:cubicBezTo>
                  <a:pt x="703" y="0"/>
                  <a:pt x="703" y="0"/>
                  <a:pt x="703" y="0"/>
                </a:cubicBezTo>
                <a:cubicBezTo>
                  <a:pt x="702" y="0"/>
                  <a:pt x="701" y="1"/>
                  <a:pt x="701" y="2"/>
                </a:cubicBezTo>
                <a:cubicBezTo>
                  <a:pt x="701" y="3"/>
                  <a:pt x="702" y="4"/>
                  <a:pt x="703" y="4"/>
                </a:cubicBezTo>
                <a:close/>
                <a:moveTo>
                  <a:pt x="679" y="4"/>
                </a:moveTo>
                <a:cubicBezTo>
                  <a:pt x="691" y="4"/>
                  <a:pt x="691" y="4"/>
                  <a:pt x="691" y="4"/>
                </a:cubicBezTo>
                <a:cubicBezTo>
                  <a:pt x="692" y="4"/>
                  <a:pt x="693" y="3"/>
                  <a:pt x="693" y="2"/>
                </a:cubicBezTo>
                <a:cubicBezTo>
                  <a:pt x="693" y="1"/>
                  <a:pt x="692" y="0"/>
                  <a:pt x="691" y="0"/>
                </a:cubicBezTo>
                <a:cubicBezTo>
                  <a:pt x="679" y="0"/>
                  <a:pt x="679" y="0"/>
                  <a:pt x="679" y="0"/>
                </a:cubicBezTo>
                <a:cubicBezTo>
                  <a:pt x="678" y="0"/>
                  <a:pt x="677" y="1"/>
                  <a:pt x="677" y="2"/>
                </a:cubicBezTo>
                <a:cubicBezTo>
                  <a:pt x="677" y="3"/>
                  <a:pt x="678" y="4"/>
                  <a:pt x="679" y="4"/>
                </a:cubicBezTo>
                <a:close/>
                <a:moveTo>
                  <a:pt x="655" y="4"/>
                </a:moveTo>
                <a:cubicBezTo>
                  <a:pt x="667" y="4"/>
                  <a:pt x="667" y="4"/>
                  <a:pt x="667" y="4"/>
                </a:cubicBezTo>
                <a:cubicBezTo>
                  <a:pt x="668" y="4"/>
                  <a:pt x="669" y="3"/>
                  <a:pt x="669" y="2"/>
                </a:cubicBezTo>
                <a:cubicBezTo>
                  <a:pt x="669" y="1"/>
                  <a:pt x="668" y="0"/>
                  <a:pt x="667" y="0"/>
                </a:cubicBezTo>
                <a:cubicBezTo>
                  <a:pt x="655" y="0"/>
                  <a:pt x="655" y="0"/>
                  <a:pt x="655" y="0"/>
                </a:cubicBezTo>
                <a:cubicBezTo>
                  <a:pt x="654" y="0"/>
                  <a:pt x="653" y="1"/>
                  <a:pt x="653" y="2"/>
                </a:cubicBezTo>
                <a:cubicBezTo>
                  <a:pt x="653" y="3"/>
                  <a:pt x="654" y="4"/>
                  <a:pt x="655" y="4"/>
                </a:cubicBezTo>
                <a:close/>
                <a:moveTo>
                  <a:pt x="631" y="4"/>
                </a:moveTo>
                <a:cubicBezTo>
                  <a:pt x="643" y="4"/>
                  <a:pt x="643" y="4"/>
                  <a:pt x="643" y="4"/>
                </a:cubicBezTo>
                <a:cubicBezTo>
                  <a:pt x="644" y="4"/>
                  <a:pt x="645" y="3"/>
                  <a:pt x="645" y="2"/>
                </a:cubicBezTo>
                <a:cubicBezTo>
                  <a:pt x="645" y="1"/>
                  <a:pt x="644" y="0"/>
                  <a:pt x="643" y="0"/>
                </a:cubicBezTo>
                <a:cubicBezTo>
                  <a:pt x="631" y="0"/>
                  <a:pt x="631" y="0"/>
                  <a:pt x="631" y="0"/>
                </a:cubicBezTo>
                <a:cubicBezTo>
                  <a:pt x="629" y="0"/>
                  <a:pt x="629" y="1"/>
                  <a:pt x="629" y="2"/>
                </a:cubicBezTo>
                <a:cubicBezTo>
                  <a:pt x="629" y="3"/>
                  <a:pt x="629" y="4"/>
                  <a:pt x="631" y="4"/>
                </a:cubicBezTo>
                <a:close/>
                <a:moveTo>
                  <a:pt x="606" y="4"/>
                </a:moveTo>
                <a:cubicBezTo>
                  <a:pt x="618" y="4"/>
                  <a:pt x="618" y="4"/>
                  <a:pt x="618" y="4"/>
                </a:cubicBezTo>
                <a:cubicBezTo>
                  <a:pt x="620" y="4"/>
                  <a:pt x="620" y="3"/>
                  <a:pt x="620" y="2"/>
                </a:cubicBezTo>
                <a:cubicBezTo>
                  <a:pt x="620" y="1"/>
                  <a:pt x="620" y="0"/>
                  <a:pt x="618" y="0"/>
                </a:cubicBezTo>
                <a:cubicBezTo>
                  <a:pt x="606" y="0"/>
                  <a:pt x="606" y="0"/>
                  <a:pt x="606" y="0"/>
                </a:cubicBezTo>
                <a:cubicBezTo>
                  <a:pt x="605" y="0"/>
                  <a:pt x="604" y="1"/>
                  <a:pt x="604" y="2"/>
                </a:cubicBezTo>
                <a:cubicBezTo>
                  <a:pt x="604" y="3"/>
                  <a:pt x="605" y="4"/>
                  <a:pt x="606" y="4"/>
                </a:cubicBezTo>
                <a:close/>
                <a:moveTo>
                  <a:pt x="582" y="4"/>
                </a:moveTo>
                <a:cubicBezTo>
                  <a:pt x="594" y="4"/>
                  <a:pt x="594" y="4"/>
                  <a:pt x="594" y="4"/>
                </a:cubicBezTo>
                <a:cubicBezTo>
                  <a:pt x="595" y="4"/>
                  <a:pt x="596" y="3"/>
                  <a:pt x="596" y="2"/>
                </a:cubicBezTo>
                <a:cubicBezTo>
                  <a:pt x="596" y="1"/>
                  <a:pt x="595" y="0"/>
                  <a:pt x="594" y="0"/>
                </a:cubicBezTo>
                <a:cubicBezTo>
                  <a:pt x="582" y="0"/>
                  <a:pt x="582" y="0"/>
                  <a:pt x="582" y="0"/>
                </a:cubicBezTo>
                <a:cubicBezTo>
                  <a:pt x="581" y="0"/>
                  <a:pt x="580" y="1"/>
                  <a:pt x="580" y="2"/>
                </a:cubicBezTo>
                <a:cubicBezTo>
                  <a:pt x="580" y="3"/>
                  <a:pt x="581" y="4"/>
                  <a:pt x="582" y="4"/>
                </a:cubicBezTo>
                <a:close/>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close/>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close/>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8" y="0"/>
                  <a:pt x="508" y="1"/>
                  <a:pt x="508" y="2"/>
                </a:cubicBezTo>
                <a:cubicBezTo>
                  <a:pt x="508" y="3"/>
                  <a:pt x="508" y="4"/>
                  <a:pt x="510" y="4"/>
                </a:cubicBezTo>
                <a:close/>
                <a:moveTo>
                  <a:pt x="485" y="4"/>
                </a:moveTo>
                <a:cubicBezTo>
                  <a:pt x="497" y="4"/>
                  <a:pt x="497" y="4"/>
                  <a:pt x="497" y="4"/>
                </a:cubicBezTo>
                <a:cubicBezTo>
                  <a:pt x="499" y="4"/>
                  <a:pt x="499" y="3"/>
                  <a:pt x="499" y="2"/>
                </a:cubicBezTo>
                <a:cubicBezTo>
                  <a:pt x="499" y="1"/>
                  <a:pt x="499" y="0"/>
                  <a:pt x="497" y="0"/>
                </a:cubicBezTo>
                <a:cubicBezTo>
                  <a:pt x="485" y="0"/>
                  <a:pt x="485" y="0"/>
                  <a:pt x="485" y="0"/>
                </a:cubicBezTo>
                <a:cubicBezTo>
                  <a:pt x="484" y="0"/>
                  <a:pt x="483" y="1"/>
                  <a:pt x="483" y="2"/>
                </a:cubicBezTo>
                <a:cubicBezTo>
                  <a:pt x="483" y="3"/>
                  <a:pt x="484" y="4"/>
                  <a:pt x="485" y="4"/>
                </a:cubicBezTo>
                <a:close/>
                <a:moveTo>
                  <a:pt x="461" y="4"/>
                </a:moveTo>
                <a:cubicBezTo>
                  <a:pt x="473" y="4"/>
                  <a:pt x="473" y="4"/>
                  <a:pt x="473" y="4"/>
                </a:cubicBezTo>
                <a:cubicBezTo>
                  <a:pt x="474" y="4"/>
                  <a:pt x="475" y="3"/>
                  <a:pt x="475" y="2"/>
                </a:cubicBezTo>
                <a:cubicBezTo>
                  <a:pt x="475" y="1"/>
                  <a:pt x="474" y="0"/>
                  <a:pt x="473" y="0"/>
                </a:cubicBezTo>
                <a:cubicBezTo>
                  <a:pt x="461" y="0"/>
                  <a:pt x="461" y="0"/>
                  <a:pt x="461" y="0"/>
                </a:cubicBezTo>
                <a:cubicBezTo>
                  <a:pt x="460" y="0"/>
                  <a:pt x="459" y="1"/>
                  <a:pt x="459" y="2"/>
                </a:cubicBezTo>
                <a:cubicBezTo>
                  <a:pt x="459" y="3"/>
                  <a:pt x="460" y="4"/>
                  <a:pt x="461" y="4"/>
                </a:cubicBezTo>
                <a:close/>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close/>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close/>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close/>
                <a:moveTo>
                  <a:pt x="364" y="4"/>
                </a:moveTo>
                <a:cubicBezTo>
                  <a:pt x="377" y="4"/>
                  <a:pt x="377" y="4"/>
                  <a:pt x="377" y="4"/>
                </a:cubicBezTo>
                <a:cubicBezTo>
                  <a:pt x="378" y="4"/>
                  <a:pt x="379" y="3"/>
                  <a:pt x="379" y="2"/>
                </a:cubicBezTo>
                <a:cubicBezTo>
                  <a:pt x="379" y="1"/>
                  <a:pt x="378" y="0"/>
                  <a:pt x="377" y="0"/>
                </a:cubicBezTo>
                <a:cubicBezTo>
                  <a:pt x="364" y="0"/>
                  <a:pt x="364" y="0"/>
                  <a:pt x="364" y="0"/>
                </a:cubicBezTo>
                <a:cubicBezTo>
                  <a:pt x="363" y="0"/>
                  <a:pt x="362" y="1"/>
                  <a:pt x="362" y="2"/>
                </a:cubicBezTo>
                <a:cubicBezTo>
                  <a:pt x="362" y="3"/>
                  <a:pt x="363" y="4"/>
                  <a:pt x="364" y="4"/>
                </a:cubicBezTo>
                <a:close/>
                <a:moveTo>
                  <a:pt x="340" y="4"/>
                </a:moveTo>
                <a:cubicBezTo>
                  <a:pt x="352" y="4"/>
                  <a:pt x="352" y="4"/>
                  <a:pt x="352" y="4"/>
                </a:cubicBezTo>
                <a:cubicBezTo>
                  <a:pt x="353" y="4"/>
                  <a:pt x="354" y="3"/>
                  <a:pt x="354" y="2"/>
                </a:cubicBezTo>
                <a:cubicBezTo>
                  <a:pt x="354" y="1"/>
                  <a:pt x="353" y="0"/>
                  <a:pt x="352" y="0"/>
                </a:cubicBezTo>
                <a:cubicBezTo>
                  <a:pt x="340" y="0"/>
                  <a:pt x="340" y="0"/>
                  <a:pt x="340" y="0"/>
                </a:cubicBezTo>
                <a:cubicBezTo>
                  <a:pt x="339" y="0"/>
                  <a:pt x="338" y="1"/>
                  <a:pt x="338" y="2"/>
                </a:cubicBezTo>
                <a:cubicBezTo>
                  <a:pt x="338" y="3"/>
                  <a:pt x="339" y="4"/>
                  <a:pt x="340" y="4"/>
                </a:cubicBezTo>
                <a:close/>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close/>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close/>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close/>
                <a:moveTo>
                  <a:pt x="243" y="4"/>
                </a:moveTo>
                <a:cubicBezTo>
                  <a:pt x="256" y="4"/>
                  <a:pt x="256" y="4"/>
                  <a:pt x="256" y="4"/>
                </a:cubicBezTo>
                <a:cubicBezTo>
                  <a:pt x="257" y="4"/>
                  <a:pt x="258" y="3"/>
                  <a:pt x="258" y="2"/>
                </a:cubicBezTo>
                <a:cubicBezTo>
                  <a:pt x="258" y="1"/>
                  <a:pt x="257" y="0"/>
                  <a:pt x="256" y="0"/>
                </a:cubicBezTo>
                <a:cubicBezTo>
                  <a:pt x="243" y="0"/>
                  <a:pt x="243" y="0"/>
                  <a:pt x="243" y="0"/>
                </a:cubicBezTo>
                <a:cubicBezTo>
                  <a:pt x="242" y="0"/>
                  <a:pt x="241" y="1"/>
                  <a:pt x="241" y="2"/>
                </a:cubicBezTo>
                <a:cubicBezTo>
                  <a:pt x="241" y="3"/>
                  <a:pt x="242" y="4"/>
                  <a:pt x="243" y="4"/>
                </a:cubicBezTo>
                <a:close/>
                <a:moveTo>
                  <a:pt x="219" y="4"/>
                </a:moveTo>
                <a:cubicBezTo>
                  <a:pt x="231" y="4"/>
                  <a:pt x="231" y="4"/>
                  <a:pt x="231" y="4"/>
                </a:cubicBezTo>
                <a:cubicBezTo>
                  <a:pt x="232" y="4"/>
                  <a:pt x="233" y="3"/>
                  <a:pt x="233" y="2"/>
                </a:cubicBezTo>
                <a:cubicBezTo>
                  <a:pt x="233" y="1"/>
                  <a:pt x="232" y="0"/>
                  <a:pt x="231" y="0"/>
                </a:cubicBezTo>
                <a:cubicBezTo>
                  <a:pt x="219" y="0"/>
                  <a:pt x="219" y="0"/>
                  <a:pt x="219" y="0"/>
                </a:cubicBezTo>
                <a:cubicBezTo>
                  <a:pt x="218" y="0"/>
                  <a:pt x="217" y="1"/>
                  <a:pt x="217" y="2"/>
                </a:cubicBezTo>
                <a:cubicBezTo>
                  <a:pt x="217" y="3"/>
                  <a:pt x="218" y="4"/>
                  <a:pt x="219" y="4"/>
                </a:cubicBezTo>
                <a:close/>
                <a:moveTo>
                  <a:pt x="195" y="4"/>
                </a:moveTo>
                <a:cubicBezTo>
                  <a:pt x="207" y="4"/>
                  <a:pt x="207" y="4"/>
                  <a:pt x="207" y="4"/>
                </a:cubicBezTo>
                <a:cubicBezTo>
                  <a:pt x="208" y="4"/>
                  <a:pt x="209" y="3"/>
                  <a:pt x="209" y="2"/>
                </a:cubicBezTo>
                <a:cubicBezTo>
                  <a:pt x="209" y="1"/>
                  <a:pt x="208" y="0"/>
                  <a:pt x="207" y="0"/>
                </a:cubicBezTo>
                <a:cubicBezTo>
                  <a:pt x="195" y="0"/>
                  <a:pt x="195" y="0"/>
                  <a:pt x="195" y="0"/>
                </a:cubicBezTo>
                <a:cubicBezTo>
                  <a:pt x="194" y="0"/>
                  <a:pt x="193" y="1"/>
                  <a:pt x="193" y="2"/>
                </a:cubicBezTo>
                <a:cubicBezTo>
                  <a:pt x="193" y="3"/>
                  <a:pt x="194" y="4"/>
                  <a:pt x="195" y="4"/>
                </a:cubicBezTo>
                <a:close/>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close/>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close/>
                <a:moveTo>
                  <a:pt x="122" y="4"/>
                </a:moveTo>
                <a:cubicBezTo>
                  <a:pt x="135" y="4"/>
                  <a:pt x="135" y="4"/>
                  <a:pt x="135" y="4"/>
                </a:cubicBezTo>
                <a:cubicBezTo>
                  <a:pt x="136" y="4"/>
                  <a:pt x="137" y="3"/>
                  <a:pt x="137" y="2"/>
                </a:cubicBezTo>
                <a:cubicBezTo>
                  <a:pt x="137" y="1"/>
                  <a:pt x="136" y="0"/>
                  <a:pt x="135" y="0"/>
                </a:cubicBezTo>
                <a:cubicBezTo>
                  <a:pt x="122" y="0"/>
                  <a:pt x="122" y="0"/>
                  <a:pt x="122" y="0"/>
                </a:cubicBezTo>
                <a:cubicBezTo>
                  <a:pt x="121" y="0"/>
                  <a:pt x="120" y="1"/>
                  <a:pt x="120" y="2"/>
                </a:cubicBezTo>
                <a:cubicBezTo>
                  <a:pt x="120" y="3"/>
                  <a:pt x="121" y="4"/>
                  <a:pt x="122" y="4"/>
                </a:cubicBezTo>
                <a:close/>
                <a:moveTo>
                  <a:pt x="98" y="4"/>
                </a:moveTo>
                <a:cubicBezTo>
                  <a:pt x="110" y="4"/>
                  <a:pt x="110" y="4"/>
                  <a:pt x="110" y="4"/>
                </a:cubicBezTo>
                <a:cubicBezTo>
                  <a:pt x="111" y="4"/>
                  <a:pt x="112" y="3"/>
                  <a:pt x="112" y="2"/>
                </a:cubicBezTo>
                <a:cubicBezTo>
                  <a:pt x="112" y="1"/>
                  <a:pt x="111" y="0"/>
                  <a:pt x="110" y="0"/>
                </a:cubicBezTo>
                <a:cubicBezTo>
                  <a:pt x="98" y="0"/>
                  <a:pt x="98" y="0"/>
                  <a:pt x="98" y="0"/>
                </a:cubicBezTo>
                <a:cubicBezTo>
                  <a:pt x="97" y="0"/>
                  <a:pt x="96" y="1"/>
                  <a:pt x="96" y="2"/>
                </a:cubicBezTo>
                <a:cubicBezTo>
                  <a:pt x="96" y="3"/>
                  <a:pt x="97" y="4"/>
                  <a:pt x="98" y="4"/>
                </a:cubicBezTo>
                <a:close/>
                <a:moveTo>
                  <a:pt x="74" y="4"/>
                </a:moveTo>
                <a:cubicBezTo>
                  <a:pt x="86" y="4"/>
                  <a:pt x="86" y="4"/>
                  <a:pt x="86" y="4"/>
                </a:cubicBezTo>
                <a:cubicBezTo>
                  <a:pt x="87" y="4"/>
                  <a:pt x="88" y="3"/>
                  <a:pt x="88" y="2"/>
                </a:cubicBezTo>
                <a:cubicBezTo>
                  <a:pt x="88" y="1"/>
                  <a:pt x="87" y="0"/>
                  <a:pt x="86" y="0"/>
                </a:cubicBezTo>
                <a:cubicBezTo>
                  <a:pt x="74" y="0"/>
                  <a:pt x="74" y="0"/>
                  <a:pt x="74" y="0"/>
                </a:cubicBezTo>
                <a:cubicBezTo>
                  <a:pt x="73" y="0"/>
                  <a:pt x="72" y="1"/>
                  <a:pt x="72" y="2"/>
                </a:cubicBezTo>
                <a:cubicBezTo>
                  <a:pt x="72" y="3"/>
                  <a:pt x="73" y="4"/>
                  <a:pt x="74" y="4"/>
                </a:cubicBezTo>
                <a:close/>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close/>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close/>
                <a:moveTo>
                  <a:pt x="2" y="4"/>
                </a:moveTo>
                <a:cubicBezTo>
                  <a:pt x="14" y="4"/>
                  <a:pt x="14" y="4"/>
                  <a:pt x="14" y="4"/>
                </a:cubicBezTo>
                <a:cubicBezTo>
                  <a:pt x="15" y="4"/>
                  <a:pt x="16" y="3"/>
                  <a:pt x="16" y="2"/>
                </a:cubicBezTo>
                <a:cubicBezTo>
                  <a:pt x="16" y="1"/>
                  <a:pt x="15" y="0"/>
                  <a:pt x="14" y="0"/>
                </a:cubicBezTo>
                <a:cubicBezTo>
                  <a:pt x="2" y="0"/>
                  <a:pt x="2" y="0"/>
                  <a:pt x="2" y="0"/>
                </a:cubicBezTo>
                <a:cubicBezTo>
                  <a:pt x="0" y="0"/>
                  <a:pt x="0" y="1"/>
                  <a:pt x="0" y="2"/>
                </a:cubicBezTo>
                <a:cubicBezTo>
                  <a:pt x="0" y="3"/>
                  <a:pt x="0"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5" name="Freeform 100"/>
          <p:cNvSpPr>
            <a:spLocks noEditPoints="1"/>
          </p:cNvSpPr>
          <p:nvPr/>
        </p:nvSpPr>
        <p:spPr bwMode="auto">
          <a:xfrm>
            <a:off x="2522456" y="2260522"/>
            <a:ext cx="3013075" cy="14288"/>
          </a:xfrm>
          <a:custGeom>
            <a:avLst/>
            <a:gdLst>
              <a:gd name="T0" fmla="*/ 921 w 935"/>
              <a:gd name="T1" fmla="*/ 0 h 4"/>
              <a:gd name="T2" fmla="*/ 911 w 935"/>
              <a:gd name="T3" fmla="*/ 2 h 4"/>
              <a:gd name="T4" fmla="*/ 872 w 935"/>
              <a:gd name="T5" fmla="*/ 4 h 4"/>
              <a:gd name="T6" fmla="*/ 870 w 935"/>
              <a:gd name="T7" fmla="*/ 2 h 4"/>
              <a:gd name="T8" fmla="*/ 860 w 935"/>
              <a:gd name="T9" fmla="*/ 0 h 4"/>
              <a:gd name="T10" fmla="*/ 836 w 935"/>
              <a:gd name="T11" fmla="*/ 4 h 4"/>
              <a:gd name="T12" fmla="*/ 824 w 935"/>
              <a:gd name="T13" fmla="*/ 4 h 4"/>
              <a:gd name="T14" fmla="*/ 800 w 935"/>
              <a:gd name="T15" fmla="*/ 0 h 4"/>
              <a:gd name="T16" fmla="*/ 790 w 935"/>
              <a:gd name="T17" fmla="*/ 2 h 4"/>
              <a:gd name="T18" fmla="*/ 752 w 935"/>
              <a:gd name="T19" fmla="*/ 4 h 4"/>
              <a:gd name="T20" fmla="*/ 750 w 935"/>
              <a:gd name="T21" fmla="*/ 2 h 4"/>
              <a:gd name="T22" fmla="*/ 739 w 935"/>
              <a:gd name="T23" fmla="*/ 0 h 4"/>
              <a:gd name="T24" fmla="*/ 715 w 935"/>
              <a:gd name="T25" fmla="*/ 4 h 4"/>
              <a:gd name="T26" fmla="*/ 703 w 935"/>
              <a:gd name="T27" fmla="*/ 4 h 4"/>
              <a:gd name="T28" fmla="*/ 679 w 935"/>
              <a:gd name="T29" fmla="*/ 0 h 4"/>
              <a:gd name="T30" fmla="*/ 669 w 935"/>
              <a:gd name="T31" fmla="*/ 2 h 4"/>
              <a:gd name="T32" fmla="*/ 631 w 935"/>
              <a:gd name="T33" fmla="*/ 4 h 4"/>
              <a:gd name="T34" fmla="*/ 629 w 935"/>
              <a:gd name="T35" fmla="*/ 2 h 4"/>
              <a:gd name="T36" fmla="*/ 618 w 935"/>
              <a:gd name="T37" fmla="*/ 0 h 4"/>
              <a:gd name="T38" fmla="*/ 594 w 935"/>
              <a:gd name="T39" fmla="*/ 4 h 4"/>
              <a:gd name="T40" fmla="*/ 582 w 935"/>
              <a:gd name="T41" fmla="*/ 4 h 4"/>
              <a:gd name="T42" fmla="*/ 558 w 935"/>
              <a:gd name="T43" fmla="*/ 0 h 4"/>
              <a:gd name="T44" fmla="*/ 548 w 935"/>
              <a:gd name="T45" fmla="*/ 2 h 4"/>
              <a:gd name="T46" fmla="*/ 510 w 935"/>
              <a:gd name="T47" fmla="*/ 4 h 4"/>
              <a:gd name="T48" fmla="*/ 508 w 935"/>
              <a:gd name="T49" fmla="*/ 2 h 4"/>
              <a:gd name="T50" fmla="*/ 497 w 935"/>
              <a:gd name="T51" fmla="*/ 0 h 4"/>
              <a:gd name="T52" fmla="*/ 473 w 935"/>
              <a:gd name="T53" fmla="*/ 4 h 4"/>
              <a:gd name="T54" fmla="*/ 461 w 935"/>
              <a:gd name="T55" fmla="*/ 4 h 4"/>
              <a:gd name="T56" fmla="*/ 437 w 935"/>
              <a:gd name="T57" fmla="*/ 0 h 4"/>
              <a:gd name="T58" fmla="*/ 427 w 935"/>
              <a:gd name="T59" fmla="*/ 2 h 4"/>
              <a:gd name="T60" fmla="*/ 389 w 935"/>
              <a:gd name="T61" fmla="*/ 4 h 4"/>
              <a:gd name="T62" fmla="*/ 387 w 935"/>
              <a:gd name="T63" fmla="*/ 2 h 4"/>
              <a:gd name="T64" fmla="*/ 377 w 935"/>
              <a:gd name="T65" fmla="*/ 0 h 4"/>
              <a:gd name="T66" fmla="*/ 352 w 935"/>
              <a:gd name="T67" fmla="*/ 4 h 4"/>
              <a:gd name="T68" fmla="*/ 340 w 935"/>
              <a:gd name="T69" fmla="*/ 4 h 4"/>
              <a:gd name="T70" fmla="*/ 316 w 935"/>
              <a:gd name="T71" fmla="*/ 0 h 4"/>
              <a:gd name="T72" fmla="*/ 306 w 935"/>
              <a:gd name="T73" fmla="*/ 2 h 4"/>
              <a:gd name="T74" fmla="*/ 268 w 935"/>
              <a:gd name="T75" fmla="*/ 4 h 4"/>
              <a:gd name="T76" fmla="*/ 266 w 935"/>
              <a:gd name="T77" fmla="*/ 2 h 4"/>
              <a:gd name="T78" fmla="*/ 256 w 935"/>
              <a:gd name="T79" fmla="*/ 0 h 4"/>
              <a:gd name="T80" fmla="*/ 231 w 935"/>
              <a:gd name="T81" fmla="*/ 4 h 4"/>
              <a:gd name="T82" fmla="*/ 219 w 935"/>
              <a:gd name="T83" fmla="*/ 4 h 4"/>
              <a:gd name="T84" fmla="*/ 195 w 935"/>
              <a:gd name="T85" fmla="*/ 0 h 4"/>
              <a:gd name="T86" fmla="*/ 185 w 935"/>
              <a:gd name="T87" fmla="*/ 2 h 4"/>
              <a:gd name="T88" fmla="*/ 147 w 935"/>
              <a:gd name="T89" fmla="*/ 4 h 4"/>
              <a:gd name="T90" fmla="*/ 145 w 935"/>
              <a:gd name="T91" fmla="*/ 2 h 4"/>
              <a:gd name="T92" fmla="*/ 135 w 935"/>
              <a:gd name="T93" fmla="*/ 0 h 4"/>
              <a:gd name="T94" fmla="*/ 110 w 935"/>
              <a:gd name="T95" fmla="*/ 4 h 4"/>
              <a:gd name="T96" fmla="*/ 98 w 935"/>
              <a:gd name="T97" fmla="*/ 4 h 4"/>
              <a:gd name="T98" fmla="*/ 74 w 935"/>
              <a:gd name="T99" fmla="*/ 0 h 4"/>
              <a:gd name="T100" fmla="*/ 64 w 935"/>
              <a:gd name="T101" fmla="*/ 2 h 4"/>
              <a:gd name="T102" fmla="*/ 26 w 935"/>
              <a:gd name="T103" fmla="*/ 4 h 4"/>
              <a:gd name="T104" fmla="*/ 24 w 935"/>
              <a:gd name="T105" fmla="*/ 2 h 4"/>
              <a:gd name="T106" fmla="*/ 14 w 935"/>
              <a:gd name="T10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5" h="4">
                <a:moveTo>
                  <a:pt x="921" y="4"/>
                </a:moveTo>
                <a:cubicBezTo>
                  <a:pt x="933" y="4"/>
                  <a:pt x="933" y="4"/>
                  <a:pt x="933" y="4"/>
                </a:cubicBezTo>
                <a:cubicBezTo>
                  <a:pt x="934" y="4"/>
                  <a:pt x="935" y="3"/>
                  <a:pt x="935" y="2"/>
                </a:cubicBezTo>
                <a:cubicBezTo>
                  <a:pt x="935" y="1"/>
                  <a:pt x="934" y="0"/>
                  <a:pt x="933" y="0"/>
                </a:cubicBezTo>
                <a:cubicBezTo>
                  <a:pt x="921" y="0"/>
                  <a:pt x="921" y="0"/>
                  <a:pt x="921" y="0"/>
                </a:cubicBezTo>
                <a:cubicBezTo>
                  <a:pt x="920" y="0"/>
                  <a:pt x="919" y="1"/>
                  <a:pt x="919" y="2"/>
                </a:cubicBezTo>
                <a:cubicBezTo>
                  <a:pt x="919" y="3"/>
                  <a:pt x="920" y="4"/>
                  <a:pt x="921" y="4"/>
                </a:cubicBezTo>
                <a:close/>
                <a:moveTo>
                  <a:pt x="897" y="4"/>
                </a:moveTo>
                <a:cubicBezTo>
                  <a:pt x="909" y="4"/>
                  <a:pt x="909" y="4"/>
                  <a:pt x="909" y="4"/>
                </a:cubicBezTo>
                <a:cubicBezTo>
                  <a:pt x="910" y="4"/>
                  <a:pt x="911" y="3"/>
                  <a:pt x="911" y="2"/>
                </a:cubicBezTo>
                <a:cubicBezTo>
                  <a:pt x="911" y="1"/>
                  <a:pt x="910" y="0"/>
                  <a:pt x="909" y="0"/>
                </a:cubicBezTo>
                <a:cubicBezTo>
                  <a:pt x="897" y="0"/>
                  <a:pt x="897" y="0"/>
                  <a:pt x="897" y="0"/>
                </a:cubicBezTo>
                <a:cubicBezTo>
                  <a:pt x="896" y="0"/>
                  <a:pt x="895" y="1"/>
                  <a:pt x="895" y="2"/>
                </a:cubicBezTo>
                <a:cubicBezTo>
                  <a:pt x="895" y="3"/>
                  <a:pt x="896" y="4"/>
                  <a:pt x="897" y="4"/>
                </a:cubicBezTo>
                <a:close/>
                <a:moveTo>
                  <a:pt x="872" y="4"/>
                </a:moveTo>
                <a:cubicBezTo>
                  <a:pt x="885" y="4"/>
                  <a:pt x="885" y="4"/>
                  <a:pt x="885" y="4"/>
                </a:cubicBezTo>
                <a:cubicBezTo>
                  <a:pt x="886" y="4"/>
                  <a:pt x="887" y="3"/>
                  <a:pt x="887" y="2"/>
                </a:cubicBezTo>
                <a:cubicBezTo>
                  <a:pt x="887" y="1"/>
                  <a:pt x="886" y="0"/>
                  <a:pt x="885" y="0"/>
                </a:cubicBezTo>
                <a:cubicBezTo>
                  <a:pt x="872" y="0"/>
                  <a:pt x="872" y="0"/>
                  <a:pt x="872" y="0"/>
                </a:cubicBezTo>
                <a:cubicBezTo>
                  <a:pt x="871" y="0"/>
                  <a:pt x="870" y="1"/>
                  <a:pt x="870" y="2"/>
                </a:cubicBezTo>
                <a:cubicBezTo>
                  <a:pt x="870" y="3"/>
                  <a:pt x="871" y="4"/>
                  <a:pt x="872" y="4"/>
                </a:cubicBezTo>
                <a:close/>
                <a:moveTo>
                  <a:pt x="848" y="4"/>
                </a:moveTo>
                <a:cubicBezTo>
                  <a:pt x="860" y="4"/>
                  <a:pt x="860" y="4"/>
                  <a:pt x="860" y="4"/>
                </a:cubicBezTo>
                <a:cubicBezTo>
                  <a:pt x="861" y="4"/>
                  <a:pt x="862" y="3"/>
                  <a:pt x="862" y="2"/>
                </a:cubicBezTo>
                <a:cubicBezTo>
                  <a:pt x="862" y="1"/>
                  <a:pt x="861" y="0"/>
                  <a:pt x="860" y="0"/>
                </a:cubicBezTo>
                <a:cubicBezTo>
                  <a:pt x="848" y="0"/>
                  <a:pt x="848" y="0"/>
                  <a:pt x="848" y="0"/>
                </a:cubicBezTo>
                <a:cubicBezTo>
                  <a:pt x="847" y="0"/>
                  <a:pt x="846" y="1"/>
                  <a:pt x="846" y="2"/>
                </a:cubicBezTo>
                <a:cubicBezTo>
                  <a:pt x="846" y="3"/>
                  <a:pt x="847" y="4"/>
                  <a:pt x="848" y="4"/>
                </a:cubicBezTo>
                <a:close/>
                <a:moveTo>
                  <a:pt x="824" y="4"/>
                </a:moveTo>
                <a:cubicBezTo>
                  <a:pt x="836" y="4"/>
                  <a:pt x="836" y="4"/>
                  <a:pt x="836" y="4"/>
                </a:cubicBezTo>
                <a:cubicBezTo>
                  <a:pt x="837" y="4"/>
                  <a:pt x="838" y="3"/>
                  <a:pt x="838" y="2"/>
                </a:cubicBezTo>
                <a:cubicBezTo>
                  <a:pt x="838" y="1"/>
                  <a:pt x="837" y="0"/>
                  <a:pt x="836" y="0"/>
                </a:cubicBezTo>
                <a:cubicBezTo>
                  <a:pt x="824" y="0"/>
                  <a:pt x="824" y="0"/>
                  <a:pt x="824" y="0"/>
                </a:cubicBezTo>
                <a:cubicBezTo>
                  <a:pt x="823" y="0"/>
                  <a:pt x="822" y="1"/>
                  <a:pt x="822" y="2"/>
                </a:cubicBezTo>
                <a:cubicBezTo>
                  <a:pt x="822" y="3"/>
                  <a:pt x="823" y="4"/>
                  <a:pt x="824" y="4"/>
                </a:cubicBezTo>
                <a:close/>
                <a:moveTo>
                  <a:pt x="800" y="4"/>
                </a:moveTo>
                <a:cubicBezTo>
                  <a:pt x="812" y="4"/>
                  <a:pt x="812" y="4"/>
                  <a:pt x="812" y="4"/>
                </a:cubicBezTo>
                <a:cubicBezTo>
                  <a:pt x="813" y="4"/>
                  <a:pt x="814" y="3"/>
                  <a:pt x="814" y="2"/>
                </a:cubicBezTo>
                <a:cubicBezTo>
                  <a:pt x="814" y="1"/>
                  <a:pt x="813" y="0"/>
                  <a:pt x="812" y="0"/>
                </a:cubicBezTo>
                <a:cubicBezTo>
                  <a:pt x="800" y="0"/>
                  <a:pt x="800" y="0"/>
                  <a:pt x="800" y="0"/>
                </a:cubicBezTo>
                <a:cubicBezTo>
                  <a:pt x="799" y="0"/>
                  <a:pt x="798" y="1"/>
                  <a:pt x="798" y="2"/>
                </a:cubicBezTo>
                <a:cubicBezTo>
                  <a:pt x="798" y="3"/>
                  <a:pt x="799" y="4"/>
                  <a:pt x="800" y="4"/>
                </a:cubicBezTo>
                <a:close/>
                <a:moveTo>
                  <a:pt x="776" y="4"/>
                </a:moveTo>
                <a:cubicBezTo>
                  <a:pt x="788" y="4"/>
                  <a:pt x="788" y="4"/>
                  <a:pt x="788" y="4"/>
                </a:cubicBezTo>
                <a:cubicBezTo>
                  <a:pt x="789" y="4"/>
                  <a:pt x="790" y="3"/>
                  <a:pt x="790" y="2"/>
                </a:cubicBezTo>
                <a:cubicBezTo>
                  <a:pt x="790" y="1"/>
                  <a:pt x="789" y="0"/>
                  <a:pt x="788" y="0"/>
                </a:cubicBezTo>
                <a:cubicBezTo>
                  <a:pt x="776" y="0"/>
                  <a:pt x="776" y="0"/>
                  <a:pt x="776" y="0"/>
                </a:cubicBezTo>
                <a:cubicBezTo>
                  <a:pt x="775" y="0"/>
                  <a:pt x="774" y="1"/>
                  <a:pt x="774" y="2"/>
                </a:cubicBezTo>
                <a:cubicBezTo>
                  <a:pt x="774" y="3"/>
                  <a:pt x="775" y="4"/>
                  <a:pt x="776" y="4"/>
                </a:cubicBezTo>
                <a:close/>
                <a:moveTo>
                  <a:pt x="752" y="4"/>
                </a:moveTo>
                <a:cubicBezTo>
                  <a:pt x="764" y="4"/>
                  <a:pt x="764" y="4"/>
                  <a:pt x="764" y="4"/>
                </a:cubicBezTo>
                <a:cubicBezTo>
                  <a:pt x="765" y="4"/>
                  <a:pt x="766" y="3"/>
                  <a:pt x="766" y="2"/>
                </a:cubicBezTo>
                <a:cubicBezTo>
                  <a:pt x="766" y="1"/>
                  <a:pt x="765" y="0"/>
                  <a:pt x="764" y="0"/>
                </a:cubicBezTo>
                <a:cubicBezTo>
                  <a:pt x="752" y="0"/>
                  <a:pt x="752" y="0"/>
                  <a:pt x="752" y="0"/>
                </a:cubicBezTo>
                <a:cubicBezTo>
                  <a:pt x="750" y="0"/>
                  <a:pt x="750" y="1"/>
                  <a:pt x="750" y="2"/>
                </a:cubicBezTo>
                <a:cubicBezTo>
                  <a:pt x="750" y="3"/>
                  <a:pt x="750" y="4"/>
                  <a:pt x="752" y="4"/>
                </a:cubicBezTo>
                <a:close/>
                <a:moveTo>
                  <a:pt x="727" y="4"/>
                </a:moveTo>
                <a:cubicBezTo>
                  <a:pt x="739" y="4"/>
                  <a:pt x="739" y="4"/>
                  <a:pt x="739" y="4"/>
                </a:cubicBezTo>
                <a:cubicBezTo>
                  <a:pt x="741" y="4"/>
                  <a:pt x="741" y="3"/>
                  <a:pt x="741" y="2"/>
                </a:cubicBezTo>
                <a:cubicBezTo>
                  <a:pt x="741" y="1"/>
                  <a:pt x="741" y="0"/>
                  <a:pt x="739" y="0"/>
                </a:cubicBezTo>
                <a:cubicBezTo>
                  <a:pt x="727" y="0"/>
                  <a:pt x="727" y="0"/>
                  <a:pt x="727" y="0"/>
                </a:cubicBezTo>
                <a:cubicBezTo>
                  <a:pt x="726" y="0"/>
                  <a:pt x="725" y="1"/>
                  <a:pt x="725" y="2"/>
                </a:cubicBezTo>
                <a:cubicBezTo>
                  <a:pt x="725" y="3"/>
                  <a:pt x="726" y="4"/>
                  <a:pt x="727" y="4"/>
                </a:cubicBezTo>
                <a:close/>
                <a:moveTo>
                  <a:pt x="703" y="4"/>
                </a:moveTo>
                <a:cubicBezTo>
                  <a:pt x="715" y="4"/>
                  <a:pt x="715" y="4"/>
                  <a:pt x="715" y="4"/>
                </a:cubicBezTo>
                <a:cubicBezTo>
                  <a:pt x="716" y="4"/>
                  <a:pt x="717" y="3"/>
                  <a:pt x="717" y="2"/>
                </a:cubicBezTo>
                <a:cubicBezTo>
                  <a:pt x="717" y="1"/>
                  <a:pt x="716" y="0"/>
                  <a:pt x="715" y="0"/>
                </a:cubicBezTo>
                <a:cubicBezTo>
                  <a:pt x="703" y="0"/>
                  <a:pt x="703" y="0"/>
                  <a:pt x="703" y="0"/>
                </a:cubicBezTo>
                <a:cubicBezTo>
                  <a:pt x="702" y="0"/>
                  <a:pt x="701" y="1"/>
                  <a:pt x="701" y="2"/>
                </a:cubicBezTo>
                <a:cubicBezTo>
                  <a:pt x="701" y="3"/>
                  <a:pt x="702" y="4"/>
                  <a:pt x="703" y="4"/>
                </a:cubicBezTo>
                <a:close/>
                <a:moveTo>
                  <a:pt x="679" y="4"/>
                </a:moveTo>
                <a:cubicBezTo>
                  <a:pt x="691" y="4"/>
                  <a:pt x="691" y="4"/>
                  <a:pt x="691" y="4"/>
                </a:cubicBezTo>
                <a:cubicBezTo>
                  <a:pt x="692" y="4"/>
                  <a:pt x="693" y="3"/>
                  <a:pt x="693" y="2"/>
                </a:cubicBezTo>
                <a:cubicBezTo>
                  <a:pt x="693" y="1"/>
                  <a:pt x="692" y="0"/>
                  <a:pt x="691" y="0"/>
                </a:cubicBezTo>
                <a:cubicBezTo>
                  <a:pt x="679" y="0"/>
                  <a:pt x="679" y="0"/>
                  <a:pt x="679" y="0"/>
                </a:cubicBezTo>
                <a:cubicBezTo>
                  <a:pt x="678" y="0"/>
                  <a:pt x="677" y="1"/>
                  <a:pt x="677" y="2"/>
                </a:cubicBezTo>
                <a:cubicBezTo>
                  <a:pt x="677" y="3"/>
                  <a:pt x="678" y="4"/>
                  <a:pt x="679" y="4"/>
                </a:cubicBezTo>
                <a:close/>
                <a:moveTo>
                  <a:pt x="655" y="4"/>
                </a:moveTo>
                <a:cubicBezTo>
                  <a:pt x="667" y="4"/>
                  <a:pt x="667" y="4"/>
                  <a:pt x="667" y="4"/>
                </a:cubicBezTo>
                <a:cubicBezTo>
                  <a:pt x="668" y="4"/>
                  <a:pt x="669" y="3"/>
                  <a:pt x="669" y="2"/>
                </a:cubicBezTo>
                <a:cubicBezTo>
                  <a:pt x="669" y="1"/>
                  <a:pt x="668" y="0"/>
                  <a:pt x="667" y="0"/>
                </a:cubicBezTo>
                <a:cubicBezTo>
                  <a:pt x="655" y="0"/>
                  <a:pt x="655" y="0"/>
                  <a:pt x="655" y="0"/>
                </a:cubicBezTo>
                <a:cubicBezTo>
                  <a:pt x="654" y="0"/>
                  <a:pt x="653" y="1"/>
                  <a:pt x="653" y="2"/>
                </a:cubicBezTo>
                <a:cubicBezTo>
                  <a:pt x="653" y="3"/>
                  <a:pt x="654" y="4"/>
                  <a:pt x="655" y="4"/>
                </a:cubicBezTo>
                <a:close/>
                <a:moveTo>
                  <a:pt x="631" y="4"/>
                </a:moveTo>
                <a:cubicBezTo>
                  <a:pt x="643" y="4"/>
                  <a:pt x="643" y="4"/>
                  <a:pt x="643" y="4"/>
                </a:cubicBezTo>
                <a:cubicBezTo>
                  <a:pt x="644" y="4"/>
                  <a:pt x="645" y="3"/>
                  <a:pt x="645" y="2"/>
                </a:cubicBezTo>
                <a:cubicBezTo>
                  <a:pt x="645" y="1"/>
                  <a:pt x="644" y="0"/>
                  <a:pt x="643" y="0"/>
                </a:cubicBezTo>
                <a:cubicBezTo>
                  <a:pt x="631" y="0"/>
                  <a:pt x="631" y="0"/>
                  <a:pt x="631" y="0"/>
                </a:cubicBezTo>
                <a:cubicBezTo>
                  <a:pt x="629" y="0"/>
                  <a:pt x="629" y="1"/>
                  <a:pt x="629" y="2"/>
                </a:cubicBezTo>
                <a:cubicBezTo>
                  <a:pt x="629" y="3"/>
                  <a:pt x="629" y="4"/>
                  <a:pt x="631" y="4"/>
                </a:cubicBezTo>
                <a:close/>
                <a:moveTo>
                  <a:pt x="606" y="4"/>
                </a:moveTo>
                <a:cubicBezTo>
                  <a:pt x="618" y="4"/>
                  <a:pt x="618" y="4"/>
                  <a:pt x="618" y="4"/>
                </a:cubicBezTo>
                <a:cubicBezTo>
                  <a:pt x="620" y="4"/>
                  <a:pt x="620" y="3"/>
                  <a:pt x="620" y="2"/>
                </a:cubicBezTo>
                <a:cubicBezTo>
                  <a:pt x="620" y="1"/>
                  <a:pt x="620" y="0"/>
                  <a:pt x="618" y="0"/>
                </a:cubicBezTo>
                <a:cubicBezTo>
                  <a:pt x="606" y="0"/>
                  <a:pt x="606" y="0"/>
                  <a:pt x="606" y="0"/>
                </a:cubicBezTo>
                <a:cubicBezTo>
                  <a:pt x="605" y="0"/>
                  <a:pt x="604" y="1"/>
                  <a:pt x="604" y="2"/>
                </a:cubicBezTo>
                <a:cubicBezTo>
                  <a:pt x="604" y="3"/>
                  <a:pt x="605" y="4"/>
                  <a:pt x="606" y="4"/>
                </a:cubicBezTo>
                <a:close/>
                <a:moveTo>
                  <a:pt x="582" y="4"/>
                </a:moveTo>
                <a:cubicBezTo>
                  <a:pt x="594" y="4"/>
                  <a:pt x="594" y="4"/>
                  <a:pt x="594" y="4"/>
                </a:cubicBezTo>
                <a:cubicBezTo>
                  <a:pt x="595" y="4"/>
                  <a:pt x="596" y="3"/>
                  <a:pt x="596" y="2"/>
                </a:cubicBezTo>
                <a:cubicBezTo>
                  <a:pt x="596" y="1"/>
                  <a:pt x="595" y="0"/>
                  <a:pt x="594" y="0"/>
                </a:cubicBezTo>
                <a:cubicBezTo>
                  <a:pt x="582" y="0"/>
                  <a:pt x="582" y="0"/>
                  <a:pt x="582" y="0"/>
                </a:cubicBezTo>
                <a:cubicBezTo>
                  <a:pt x="581" y="0"/>
                  <a:pt x="580" y="1"/>
                  <a:pt x="580" y="2"/>
                </a:cubicBezTo>
                <a:cubicBezTo>
                  <a:pt x="580" y="3"/>
                  <a:pt x="581" y="4"/>
                  <a:pt x="582" y="4"/>
                </a:cubicBezTo>
                <a:close/>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close/>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close/>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8" y="0"/>
                  <a:pt x="508" y="1"/>
                  <a:pt x="508" y="2"/>
                </a:cubicBezTo>
                <a:cubicBezTo>
                  <a:pt x="508" y="3"/>
                  <a:pt x="508" y="4"/>
                  <a:pt x="510" y="4"/>
                </a:cubicBezTo>
                <a:close/>
                <a:moveTo>
                  <a:pt x="485" y="4"/>
                </a:moveTo>
                <a:cubicBezTo>
                  <a:pt x="497" y="4"/>
                  <a:pt x="497" y="4"/>
                  <a:pt x="497" y="4"/>
                </a:cubicBezTo>
                <a:cubicBezTo>
                  <a:pt x="499" y="4"/>
                  <a:pt x="499" y="3"/>
                  <a:pt x="499" y="2"/>
                </a:cubicBezTo>
                <a:cubicBezTo>
                  <a:pt x="499" y="1"/>
                  <a:pt x="499" y="0"/>
                  <a:pt x="497" y="0"/>
                </a:cubicBezTo>
                <a:cubicBezTo>
                  <a:pt x="485" y="0"/>
                  <a:pt x="485" y="0"/>
                  <a:pt x="485" y="0"/>
                </a:cubicBezTo>
                <a:cubicBezTo>
                  <a:pt x="484" y="0"/>
                  <a:pt x="483" y="1"/>
                  <a:pt x="483" y="2"/>
                </a:cubicBezTo>
                <a:cubicBezTo>
                  <a:pt x="483" y="3"/>
                  <a:pt x="484" y="4"/>
                  <a:pt x="485" y="4"/>
                </a:cubicBezTo>
                <a:close/>
                <a:moveTo>
                  <a:pt x="461" y="4"/>
                </a:moveTo>
                <a:cubicBezTo>
                  <a:pt x="473" y="4"/>
                  <a:pt x="473" y="4"/>
                  <a:pt x="473" y="4"/>
                </a:cubicBezTo>
                <a:cubicBezTo>
                  <a:pt x="474" y="4"/>
                  <a:pt x="475" y="3"/>
                  <a:pt x="475" y="2"/>
                </a:cubicBezTo>
                <a:cubicBezTo>
                  <a:pt x="475" y="1"/>
                  <a:pt x="474" y="0"/>
                  <a:pt x="473" y="0"/>
                </a:cubicBezTo>
                <a:cubicBezTo>
                  <a:pt x="461" y="0"/>
                  <a:pt x="461" y="0"/>
                  <a:pt x="461" y="0"/>
                </a:cubicBezTo>
                <a:cubicBezTo>
                  <a:pt x="460" y="0"/>
                  <a:pt x="459" y="1"/>
                  <a:pt x="459" y="2"/>
                </a:cubicBezTo>
                <a:cubicBezTo>
                  <a:pt x="459" y="3"/>
                  <a:pt x="460" y="4"/>
                  <a:pt x="461" y="4"/>
                </a:cubicBezTo>
                <a:close/>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close/>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close/>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close/>
                <a:moveTo>
                  <a:pt x="364" y="4"/>
                </a:moveTo>
                <a:cubicBezTo>
                  <a:pt x="377" y="4"/>
                  <a:pt x="377" y="4"/>
                  <a:pt x="377" y="4"/>
                </a:cubicBezTo>
                <a:cubicBezTo>
                  <a:pt x="378" y="4"/>
                  <a:pt x="379" y="3"/>
                  <a:pt x="379" y="2"/>
                </a:cubicBezTo>
                <a:cubicBezTo>
                  <a:pt x="379" y="1"/>
                  <a:pt x="378" y="0"/>
                  <a:pt x="377" y="0"/>
                </a:cubicBezTo>
                <a:cubicBezTo>
                  <a:pt x="364" y="0"/>
                  <a:pt x="364" y="0"/>
                  <a:pt x="364" y="0"/>
                </a:cubicBezTo>
                <a:cubicBezTo>
                  <a:pt x="363" y="0"/>
                  <a:pt x="362" y="1"/>
                  <a:pt x="362" y="2"/>
                </a:cubicBezTo>
                <a:cubicBezTo>
                  <a:pt x="362" y="3"/>
                  <a:pt x="363" y="4"/>
                  <a:pt x="364" y="4"/>
                </a:cubicBezTo>
                <a:close/>
                <a:moveTo>
                  <a:pt x="340" y="4"/>
                </a:moveTo>
                <a:cubicBezTo>
                  <a:pt x="352" y="4"/>
                  <a:pt x="352" y="4"/>
                  <a:pt x="352" y="4"/>
                </a:cubicBezTo>
                <a:cubicBezTo>
                  <a:pt x="353" y="4"/>
                  <a:pt x="354" y="3"/>
                  <a:pt x="354" y="2"/>
                </a:cubicBezTo>
                <a:cubicBezTo>
                  <a:pt x="354" y="1"/>
                  <a:pt x="353" y="0"/>
                  <a:pt x="352" y="0"/>
                </a:cubicBezTo>
                <a:cubicBezTo>
                  <a:pt x="340" y="0"/>
                  <a:pt x="340" y="0"/>
                  <a:pt x="340" y="0"/>
                </a:cubicBezTo>
                <a:cubicBezTo>
                  <a:pt x="339" y="0"/>
                  <a:pt x="338" y="1"/>
                  <a:pt x="338" y="2"/>
                </a:cubicBezTo>
                <a:cubicBezTo>
                  <a:pt x="338" y="3"/>
                  <a:pt x="339" y="4"/>
                  <a:pt x="340" y="4"/>
                </a:cubicBezTo>
                <a:close/>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close/>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close/>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close/>
                <a:moveTo>
                  <a:pt x="243" y="4"/>
                </a:moveTo>
                <a:cubicBezTo>
                  <a:pt x="256" y="4"/>
                  <a:pt x="256" y="4"/>
                  <a:pt x="256" y="4"/>
                </a:cubicBezTo>
                <a:cubicBezTo>
                  <a:pt x="257" y="4"/>
                  <a:pt x="258" y="3"/>
                  <a:pt x="258" y="2"/>
                </a:cubicBezTo>
                <a:cubicBezTo>
                  <a:pt x="258" y="1"/>
                  <a:pt x="257" y="0"/>
                  <a:pt x="256" y="0"/>
                </a:cubicBezTo>
                <a:cubicBezTo>
                  <a:pt x="243" y="0"/>
                  <a:pt x="243" y="0"/>
                  <a:pt x="243" y="0"/>
                </a:cubicBezTo>
                <a:cubicBezTo>
                  <a:pt x="242" y="0"/>
                  <a:pt x="241" y="1"/>
                  <a:pt x="241" y="2"/>
                </a:cubicBezTo>
                <a:cubicBezTo>
                  <a:pt x="241" y="3"/>
                  <a:pt x="242" y="4"/>
                  <a:pt x="243" y="4"/>
                </a:cubicBezTo>
                <a:close/>
                <a:moveTo>
                  <a:pt x="219" y="4"/>
                </a:moveTo>
                <a:cubicBezTo>
                  <a:pt x="231" y="4"/>
                  <a:pt x="231" y="4"/>
                  <a:pt x="231" y="4"/>
                </a:cubicBezTo>
                <a:cubicBezTo>
                  <a:pt x="232" y="4"/>
                  <a:pt x="233" y="3"/>
                  <a:pt x="233" y="2"/>
                </a:cubicBezTo>
                <a:cubicBezTo>
                  <a:pt x="233" y="1"/>
                  <a:pt x="232" y="0"/>
                  <a:pt x="231" y="0"/>
                </a:cubicBezTo>
                <a:cubicBezTo>
                  <a:pt x="219" y="0"/>
                  <a:pt x="219" y="0"/>
                  <a:pt x="219" y="0"/>
                </a:cubicBezTo>
                <a:cubicBezTo>
                  <a:pt x="218" y="0"/>
                  <a:pt x="217" y="1"/>
                  <a:pt x="217" y="2"/>
                </a:cubicBezTo>
                <a:cubicBezTo>
                  <a:pt x="217" y="3"/>
                  <a:pt x="218" y="4"/>
                  <a:pt x="219" y="4"/>
                </a:cubicBezTo>
                <a:close/>
                <a:moveTo>
                  <a:pt x="195" y="4"/>
                </a:moveTo>
                <a:cubicBezTo>
                  <a:pt x="207" y="4"/>
                  <a:pt x="207" y="4"/>
                  <a:pt x="207" y="4"/>
                </a:cubicBezTo>
                <a:cubicBezTo>
                  <a:pt x="208" y="4"/>
                  <a:pt x="209" y="3"/>
                  <a:pt x="209" y="2"/>
                </a:cubicBezTo>
                <a:cubicBezTo>
                  <a:pt x="209" y="1"/>
                  <a:pt x="208" y="0"/>
                  <a:pt x="207" y="0"/>
                </a:cubicBezTo>
                <a:cubicBezTo>
                  <a:pt x="195" y="0"/>
                  <a:pt x="195" y="0"/>
                  <a:pt x="195" y="0"/>
                </a:cubicBezTo>
                <a:cubicBezTo>
                  <a:pt x="194" y="0"/>
                  <a:pt x="193" y="1"/>
                  <a:pt x="193" y="2"/>
                </a:cubicBezTo>
                <a:cubicBezTo>
                  <a:pt x="193" y="3"/>
                  <a:pt x="194" y="4"/>
                  <a:pt x="195" y="4"/>
                </a:cubicBezTo>
                <a:close/>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close/>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close/>
                <a:moveTo>
                  <a:pt x="122" y="4"/>
                </a:moveTo>
                <a:cubicBezTo>
                  <a:pt x="135" y="4"/>
                  <a:pt x="135" y="4"/>
                  <a:pt x="135" y="4"/>
                </a:cubicBezTo>
                <a:cubicBezTo>
                  <a:pt x="136" y="4"/>
                  <a:pt x="137" y="3"/>
                  <a:pt x="137" y="2"/>
                </a:cubicBezTo>
                <a:cubicBezTo>
                  <a:pt x="137" y="1"/>
                  <a:pt x="136" y="0"/>
                  <a:pt x="135" y="0"/>
                </a:cubicBezTo>
                <a:cubicBezTo>
                  <a:pt x="122" y="0"/>
                  <a:pt x="122" y="0"/>
                  <a:pt x="122" y="0"/>
                </a:cubicBezTo>
                <a:cubicBezTo>
                  <a:pt x="121" y="0"/>
                  <a:pt x="120" y="1"/>
                  <a:pt x="120" y="2"/>
                </a:cubicBezTo>
                <a:cubicBezTo>
                  <a:pt x="120" y="3"/>
                  <a:pt x="121" y="4"/>
                  <a:pt x="122" y="4"/>
                </a:cubicBezTo>
                <a:close/>
                <a:moveTo>
                  <a:pt x="98" y="4"/>
                </a:moveTo>
                <a:cubicBezTo>
                  <a:pt x="110" y="4"/>
                  <a:pt x="110" y="4"/>
                  <a:pt x="110" y="4"/>
                </a:cubicBezTo>
                <a:cubicBezTo>
                  <a:pt x="111" y="4"/>
                  <a:pt x="112" y="3"/>
                  <a:pt x="112" y="2"/>
                </a:cubicBezTo>
                <a:cubicBezTo>
                  <a:pt x="112" y="1"/>
                  <a:pt x="111" y="0"/>
                  <a:pt x="110" y="0"/>
                </a:cubicBezTo>
                <a:cubicBezTo>
                  <a:pt x="98" y="0"/>
                  <a:pt x="98" y="0"/>
                  <a:pt x="98" y="0"/>
                </a:cubicBezTo>
                <a:cubicBezTo>
                  <a:pt x="97" y="0"/>
                  <a:pt x="96" y="1"/>
                  <a:pt x="96" y="2"/>
                </a:cubicBezTo>
                <a:cubicBezTo>
                  <a:pt x="96" y="3"/>
                  <a:pt x="97" y="4"/>
                  <a:pt x="98" y="4"/>
                </a:cubicBezTo>
                <a:close/>
                <a:moveTo>
                  <a:pt x="74" y="4"/>
                </a:moveTo>
                <a:cubicBezTo>
                  <a:pt x="86" y="4"/>
                  <a:pt x="86" y="4"/>
                  <a:pt x="86" y="4"/>
                </a:cubicBezTo>
                <a:cubicBezTo>
                  <a:pt x="87" y="4"/>
                  <a:pt x="88" y="3"/>
                  <a:pt x="88" y="2"/>
                </a:cubicBezTo>
                <a:cubicBezTo>
                  <a:pt x="88" y="1"/>
                  <a:pt x="87" y="0"/>
                  <a:pt x="86" y="0"/>
                </a:cubicBezTo>
                <a:cubicBezTo>
                  <a:pt x="74" y="0"/>
                  <a:pt x="74" y="0"/>
                  <a:pt x="74" y="0"/>
                </a:cubicBezTo>
                <a:cubicBezTo>
                  <a:pt x="73" y="0"/>
                  <a:pt x="72" y="1"/>
                  <a:pt x="72" y="2"/>
                </a:cubicBezTo>
                <a:cubicBezTo>
                  <a:pt x="72" y="3"/>
                  <a:pt x="73" y="4"/>
                  <a:pt x="74" y="4"/>
                </a:cubicBezTo>
                <a:close/>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close/>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close/>
                <a:moveTo>
                  <a:pt x="2" y="4"/>
                </a:moveTo>
                <a:cubicBezTo>
                  <a:pt x="14" y="4"/>
                  <a:pt x="14" y="4"/>
                  <a:pt x="14" y="4"/>
                </a:cubicBezTo>
                <a:cubicBezTo>
                  <a:pt x="15" y="4"/>
                  <a:pt x="16" y="3"/>
                  <a:pt x="16" y="2"/>
                </a:cubicBezTo>
                <a:cubicBezTo>
                  <a:pt x="16" y="1"/>
                  <a:pt x="15" y="0"/>
                  <a:pt x="14" y="0"/>
                </a:cubicBezTo>
                <a:cubicBezTo>
                  <a:pt x="2" y="0"/>
                  <a:pt x="2" y="0"/>
                  <a:pt x="2" y="0"/>
                </a:cubicBezTo>
                <a:cubicBezTo>
                  <a:pt x="0" y="0"/>
                  <a:pt x="0" y="1"/>
                  <a:pt x="0" y="2"/>
                </a:cubicBezTo>
                <a:cubicBezTo>
                  <a:pt x="0" y="3"/>
                  <a:pt x="0"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6" name="Freeform 102"/>
          <p:cNvSpPr>
            <a:spLocks/>
          </p:cNvSpPr>
          <p:nvPr/>
        </p:nvSpPr>
        <p:spPr bwMode="auto">
          <a:xfrm>
            <a:off x="3192381" y="2241039"/>
            <a:ext cx="174625" cy="848156"/>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7" name="Freeform 102"/>
          <p:cNvSpPr>
            <a:spLocks/>
          </p:cNvSpPr>
          <p:nvPr/>
        </p:nvSpPr>
        <p:spPr bwMode="auto">
          <a:xfrm>
            <a:off x="3562245" y="2158489"/>
            <a:ext cx="174625" cy="930712"/>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8" name="Freeform 102"/>
          <p:cNvSpPr>
            <a:spLocks/>
          </p:cNvSpPr>
          <p:nvPr/>
        </p:nvSpPr>
        <p:spPr bwMode="auto">
          <a:xfrm>
            <a:off x="3895620" y="2130564"/>
            <a:ext cx="174625" cy="958637"/>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9" name="Freeform 102"/>
          <p:cNvSpPr>
            <a:spLocks/>
          </p:cNvSpPr>
          <p:nvPr/>
        </p:nvSpPr>
        <p:spPr bwMode="auto">
          <a:xfrm>
            <a:off x="4257570" y="2051333"/>
            <a:ext cx="174625" cy="1041044"/>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0" name="Freeform 102"/>
          <p:cNvSpPr>
            <a:spLocks/>
          </p:cNvSpPr>
          <p:nvPr/>
        </p:nvSpPr>
        <p:spPr bwMode="auto">
          <a:xfrm>
            <a:off x="4622695" y="2019439"/>
            <a:ext cx="174625" cy="1069763"/>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1" name="Freeform 102"/>
          <p:cNvSpPr>
            <a:spLocks/>
          </p:cNvSpPr>
          <p:nvPr/>
        </p:nvSpPr>
        <p:spPr bwMode="auto">
          <a:xfrm>
            <a:off x="5003695" y="1963067"/>
            <a:ext cx="174625" cy="1126135"/>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2" name="Freeform 102"/>
          <p:cNvSpPr>
            <a:spLocks/>
          </p:cNvSpPr>
          <p:nvPr/>
        </p:nvSpPr>
        <p:spPr bwMode="auto">
          <a:xfrm>
            <a:off x="5371995" y="1914665"/>
            <a:ext cx="174625" cy="1174538"/>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pic>
        <p:nvPicPr>
          <p:cNvPr id="23" name="그림 6255"/>
          <p:cNvPicPr>
            <a:picLocks noChangeAspect="1"/>
          </p:cNvPicPr>
          <p:nvPr/>
        </p:nvPicPr>
        <p:blipFill>
          <a:blip r:embed="rId2" cstate="print"/>
          <a:stretch>
            <a:fillRect/>
          </a:stretch>
        </p:blipFill>
        <p:spPr>
          <a:xfrm>
            <a:off x="2497394" y="3694475"/>
            <a:ext cx="7222813" cy="483861"/>
          </a:xfrm>
          <a:prstGeom prst="rect">
            <a:avLst/>
          </a:prstGeom>
        </p:spPr>
      </p:pic>
      <p:sp>
        <p:nvSpPr>
          <p:cNvPr id="24" name="Freeform 102"/>
          <p:cNvSpPr>
            <a:spLocks/>
          </p:cNvSpPr>
          <p:nvPr/>
        </p:nvSpPr>
        <p:spPr bwMode="auto">
          <a:xfrm>
            <a:off x="2836801" y="2286284"/>
            <a:ext cx="174625" cy="802896"/>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5" name="Freeform 76"/>
          <p:cNvSpPr>
            <a:spLocks/>
          </p:cNvSpPr>
          <p:nvPr/>
        </p:nvSpPr>
        <p:spPr bwMode="auto">
          <a:xfrm>
            <a:off x="2009694" y="1331833"/>
            <a:ext cx="4019474" cy="2306638"/>
          </a:xfrm>
          <a:custGeom>
            <a:avLst/>
            <a:gdLst>
              <a:gd name="T0" fmla="*/ 1224 w 1226"/>
              <a:gd name="T1" fmla="*/ 655 h 714"/>
              <a:gd name="T2" fmla="*/ 1222 w 1226"/>
              <a:gd name="T3" fmla="*/ 655 h 714"/>
              <a:gd name="T4" fmla="*/ 1205 w 1226"/>
              <a:gd name="T5" fmla="*/ 694 h 714"/>
              <a:gd name="T6" fmla="*/ 1167 w 1226"/>
              <a:gd name="T7" fmla="*/ 710 h 714"/>
              <a:gd name="T8" fmla="*/ 59 w 1226"/>
              <a:gd name="T9" fmla="*/ 710 h 714"/>
              <a:gd name="T10" fmla="*/ 20 w 1226"/>
              <a:gd name="T11" fmla="*/ 694 h 714"/>
              <a:gd name="T12" fmla="*/ 4 w 1226"/>
              <a:gd name="T13" fmla="*/ 655 h 714"/>
              <a:gd name="T14" fmla="*/ 4 w 1226"/>
              <a:gd name="T15" fmla="*/ 59 h 714"/>
              <a:gd name="T16" fmla="*/ 20 w 1226"/>
              <a:gd name="T17" fmla="*/ 20 h 714"/>
              <a:gd name="T18" fmla="*/ 59 w 1226"/>
              <a:gd name="T19" fmla="*/ 4 h 714"/>
              <a:gd name="T20" fmla="*/ 1167 w 1226"/>
              <a:gd name="T21" fmla="*/ 4 h 714"/>
              <a:gd name="T22" fmla="*/ 1205 w 1226"/>
              <a:gd name="T23" fmla="*/ 20 h 714"/>
              <a:gd name="T24" fmla="*/ 1222 w 1226"/>
              <a:gd name="T25" fmla="*/ 59 h 714"/>
              <a:gd name="T26" fmla="*/ 1222 w 1226"/>
              <a:gd name="T27" fmla="*/ 655 h 714"/>
              <a:gd name="T28" fmla="*/ 1224 w 1226"/>
              <a:gd name="T29" fmla="*/ 655 h 714"/>
              <a:gd name="T30" fmla="*/ 1226 w 1226"/>
              <a:gd name="T31" fmla="*/ 655 h 714"/>
              <a:gd name="T32" fmla="*/ 1226 w 1226"/>
              <a:gd name="T33" fmla="*/ 59 h 714"/>
              <a:gd name="T34" fmla="*/ 1167 w 1226"/>
              <a:gd name="T35" fmla="*/ 0 h 714"/>
              <a:gd name="T36" fmla="*/ 59 w 1226"/>
              <a:gd name="T37" fmla="*/ 0 h 714"/>
              <a:gd name="T38" fmla="*/ 0 w 1226"/>
              <a:gd name="T39" fmla="*/ 59 h 714"/>
              <a:gd name="T40" fmla="*/ 0 w 1226"/>
              <a:gd name="T41" fmla="*/ 655 h 714"/>
              <a:gd name="T42" fmla="*/ 59 w 1226"/>
              <a:gd name="T43" fmla="*/ 714 h 714"/>
              <a:gd name="T44" fmla="*/ 1167 w 1226"/>
              <a:gd name="T45" fmla="*/ 714 h 714"/>
              <a:gd name="T46" fmla="*/ 1226 w 1226"/>
              <a:gd name="T47" fmla="*/ 655 h 714"/>
              <a:gd name="T48" fmla="*/ 1224 w 1226"/>
              <a:gd name="T49" fmla="*/ 655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6" h="714">
                <a:moveTo>
                  <a:pt x="1224" y="655"/>
                </a:moveTo>
                <a:cubicBezTo>
                  <a:pt x="1222" y="655"/>
                  <a:pt x="1222" y="655"/>
                  <a:pt x="1222" y="655"/>
                </a:cubicBezTo>
                <a:cubicBezTo>
                  <a:pt x="1222" y="670"/>
                  <a:pt x="1215" y="684"/>
                  <a:pt x="1205" y="694"/>
                </a:cubicBezTo>
                <a:cubicBezTo>
                  <a:pt x="1196" y="704"/>
                  <a:pt x="1182" y="710"/>
                  <a:pt x="1167" y="710"/>
                </a:cubicBezTo>
                <a:cubicBezTo>
                  <a:pt x="59" y="710"/>
                  <a:pt x="59" y="710"/>
                  <a:pt x="59" y="710"/>
                </a:cubicBezTo>
                <a:cubicBezTo>
                  <a:pt x="44" y="710"/>
                  <a:pt x="30" y="704"/>
                  <a:pt x="20" y="694"/>
                </a:cubicBezTo>
                <a:cubicBezTo>
                  <a:pt x="10" y="684"/>
                  <a:pt x="4" y="670"/>
                  <a:pt x="4" y="655"/>
                </a:cubicBezTo>
                <a:cubicBezTo>
                  <a:pt x="4" y="59"/>
                  <a:pt x="4" y="59"/>
                  <a:pt x="4" y="59"/>
                </a:cubicBezTo>
                <a:cubicBezTo>
                  <a:pt x="4" y="44"/>
                  <a:pt x="10" y="30"/>
                  <a:pt x="20" y="20"/>
                </a:cubicBezTo>
                <a:cubicBezTo>
                  <a:pt x="30" y="10"/>
                  <a:pt x="44" y="4"/>
                  <a:pt x="59" y="4"/>
                </a:cubicBezTo>
                <a:cubicBezTo>
                  <a:pt x="1167" y="4"/>
                  <a:pt x="1167" y="4"/>
                  <a:pt x="1167" y="4"/>
                </a:cubicBezTo>
                <a:cubicBezTo>
                  <a:pt x="1182" y="4"/>
                  <a:pt x="1196" y="10"/>
                  <a:pt x="1205" y="20"/>
                </a:cubicBezTo>
                <a:cubicBezTo>
                  <a:pt x="1215" y="30"/>
                  <a:pt x="1222" y="44"/>
                  <a:pt x="1222" y="59"/>
                </a:cubicBezTo>
                <a:cubicBezTo>
                  <a:pt x="1222" y="655"/>
                  <a:pt x="1222" y="655"/>
                  <a:pt x="1222" y="655"/>
                </a:cubicBezTo>
                <a:cubicBezTo>
                  <a:pt x="1224" y="655"/>
                  <a:pt x="1224" y="655"/>
                  <a:pt x="1224" y="655"/>
                </a:cubicBezTo>
                <a:cubicBezTo>
                  <a:pt x="1226" y="655"/>
                  <a:pt x="1226" y="655"/>
                  <a:pt x="1226" y="655"/>
                </a:cubicBezTo>
                <a:cubicBezTo>
                  <a:pt x="1226" y="59"/>
                  <a:pt x="1226" y="59"/>
                  <a:pt x="1226" y="59"/>
                </a:cubicBezTo>
                <a:cubicBezTo>
                  <a:pt x="1226" y="27"/>
                  <a:pt x="1199" y="0"/>
                  <a:pt x="1167" y="0"/>
                </a:cubicBezTo>
                <a:cubicBezTo>
                  <a:pt x="59" y="0"/>
                  <a:pt x="59" y="0"/>
                  <a:pt x="59" y="0"/>
                </a:cubicBezTo>
                <a:cubicBezTo>
                  <a:pt x="27" y="0"/>
                  <a:pt x="0" y="27"/>
                  <a:pt x="0" y="59"/>
                </a:cubicBezTo>
                <a:cubicBezTo>
                  <a:pt x="0" y="655"/>
                  <a:pt x="0" y="655"/>
                  <a:pt x="0" y="655"/>
                </a:cubicBezTo>
                <a:cubicBezTo>
                  <a:pt x="0" y="688"/>
                  <a:pt x="27" y="714"/>
                  <a:pt x="59" y="714"/>
                </a:cubicBezTo>
                <a:cubicBezTo>
                  <a:pt x="1167" y="714"/>
                  <a:pt x="1167" y="714"/>
                  <a:pt x="1167" y="714"/>
                </a:cubicBezTo>
                <a:cubicBezTo>
                  <a:pt x="1199" y="714"/>
                  <a:pt x="1226" y="688"/>
                  <a:pt x="1226" y="655"/>
                </a:cubicBezTo>
                <a:cubicBezTo>
                  <a:pt x="1224" y="655"/>
                  <a:pt x="1224" y="655"/>
                  <a:pt x="1224" y="655"/>
                </a:cubicBezTo>
              </a:path>
            </a:pathLst>
          </a:custGeom>
          <a:solidFill>
            <a:srgbClr val="B2B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6" name="Freeform 81"/>
          <p:cNvSpPr>
            <a:spLocks/>
          </p:cNvSpPr>
          <p:nvPr/>
        </p:nvSpPr>
        <p:spPr bwMode="auto">
          <a:xfrm>
            <a:off x="2444669" y="3089196"/>
            <a:ext cx="3179762" cy="25400"/>
          </a:xfrm>
          <a:custGeom>
            <a:avLst/>
            <a:gdLst>
              <a:gd name="T0" fmla="*/ 4 w 987"/>
              <a:gd name="T1" fmla="*/ 8 h 8"/>
              <a:gd name="T2" fmla="*/ 983 w 987"/>
              <a:gd name="T3" fmla="*/ 8 h 8"/>
              <a:gd name="T4" fmla="*/ 987 w 987"/>
              <a:gd name="T5" fmla="*/ 4 h 8"/>
              <a:gd name="T6" fmla="*/ 983 w 987"/>
              <a:gd name="T7" fmla="*/ 0 h 8"/>
              <a:gd name="T8" fmla="*/ 4 w 987"/>
              <a:gd name="T9" fmla="*/ 0 h 8"/>
              <a:gd name="T10" fmla="*/ 0 w 987"/>
              <a:gd name="T11" fmla="*/ 4 h 8"/>
              <a:gd name="T12" fmla="*/ 4 w 987"/>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987" h="8">
                <a:moveTo>
                  <a:pt x="4" y="8"/>
                </a:moveTo>
                <a:cubicBezTo>
                  <a:pt x="983" y="8"/>
                  <a:pt x="983" y="8"/>
                  <a:pt x="983" y="8"/>
                </a:cubicBezTo>
                <a:cubicBezTo>
                  <a:pt x="985" y="8"/>
                  <a:pt x="987" y="6"/>
                  <a:pt x="987" y="4"/>
                </a:cubicBezTo>
                <a:cubicBezTo>
                  <a:pt x="987" y="1"/>
                  <a:pt x="985" y="0"/>
                  <a:pt x="983" y="0"/>
                </a:cubicBezTo>
                <a:cubicBezTo>
                  <a:pt x="4" y="0"/>
                  <a:pt x="4" y="0"/>
                  <a:pt x="4" y="0"/>
                </a:cubicBezTo>
                <a:cubicBezTo>
                  <a:pt x="2" y="0"/>
                  <a:pt x="0" y="1"/>
                  <a:pt x="0" y="4"/>
                </a:cubicBezTo>
                <a:cubicBezTo>
                  <a:pt x="0" y="6"/>
                  <a:pt x="2" y="8"/>
                  <a:pt x="4" y="8"/>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7" name="Freeform 82"/>
          <p:cNvSpPr>
            <a:spLocks/>
          </p:cNvSpPr>
          <p:nvPr/>
        </p:nvSpPr>
        <p:spPr bwMode="auto">
          <a:xfrm>
            <a:off x="2444669" y="1808083"/>
            <a:ext cx="25400" cy="1306513"/>
          </a:xfrm>
          <a:custGeom>
            <a:avLst/>
            <a:gdLst>
              <a:gd name="T0" fmla="*/ 0 w 8"/>
              <a:gd name="T1" fmla="*/ 4 h 405"/>
              <a:gd name="T2" fmla="*/ 0 w 8"/>
              <a:gd name="T3" fmla="*/ 401 h 405"/>
              <a:gd name="T4" fmla="*/ 4 w 8"/>
              <a:gd name="T5" fmla="*/ 405 h 405"/>
              <a:gd name="T6" fmla="*/ 8 w 8"/>
              <a:gd name="T7" fmla="*/ 401 h 405"/>
              <a:gd name="T8" fmla="*/ 8 w 8"/>
              <a:gd name="T9" fmla="*/ 4 h 405"/>
              <a:gd name="T10" fmla="*/ 4 w 8"/>
              <a:gd name="T11" fmla="*/ 0 h 405"/>
              <a:gd name="T12" fmla="*/ 0 w 8"/>
              <a:gd name="T13" fmla="*/ 4 h 405"/>
            </a:gdLst>
            <a:ahLst/>
            <a:cxnLst>
              <a:cxn ang="0">
                <a:pos x="T0" y="T1"/>
              </a:cxn>
              <a:cxn ang="0">
                <a:pos x="T2" y="T3"/>
              </a:cxn>
              <a:cxn ang="0">
                <a:pos x="T4" y="T5"/>
              </a:cxn>
              <a:cxn ang="0">
                <a:pos x="T6" y="T7"/>
              </a:cxn>
              <a:cxn ang="0">
                <a:pos x="T8" y="T9"/>
              </a:cxn>
              <a:cxn ang="0">
                <a:pos x="T10" y="T11"/>
              </a:cxn>
              <a:cxn ang="0">
                <a:pos x="T12" y="T13"/>
              </a:cxn>
            </a:cxnLst>
            <a:rect l="0" t="0" r="r" b="b"/>
            <a:pathLst>
              <a:path w="8" h="405">
                <a:moveTo>
                  <a:pt x="0" y="4"/>
                </a:moveTo>
                <a:cubicBezTo>
                  <a:pt x="0" y="401"/>
                  <a:pt x="0" y="401"/>
                  <a:pt x="0" y="401"/>
                </a:cubicBezTo>
                <a:cubicBezTo>
                  <a:pt x="0" y="403"/>
                  <a:pt x="2" y="405"/>
                  <a:pt x="4" y="405"/>
                </a:cubicBezTo>
                <a:cubicBezTo>
                  <a:pt x="6" y="405"/>
                  <a:pt x="8" y="403"/>
                  <a:pt x="8" y="401"/>
                </a:cubicBezTo>
                <a:cubicBezTo>
                  <a:pt x="8" y="4"/>
                  <a:pt x="8" y="4"/>
                  <a:pt x="8" y="4"/>
                </a:cubicBezTo>
                <a:cubicBezTo>
                  <a:pt x="8" y="2"/>
                  <a:pt x="6" y="0"/>
                  <a:pt x="4" y="0"/>
                </a:cubicBezTo>
                <a:cubicBezTo>
                  <a:pt x="2" y="0"/>
                  <a:pt x="0" y="2"/>
                  <a:pt x="0"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8" name="Freeform 83"/>
          <p:cNvSpPr>
            <a:spLocks/>
          </p:cNvSpPr>
          <p:nvPr/>
        </p:nvSpPr>
        <p:spPr bwMode="auto">
          <a:xfrm>
            <a:off x="5599031" y="1808083"/>
            <a:ext cx="25400" cy="1306513"/>
          </a:xfrm>
          <a:custGeom>
            <a:avLst/>
            <a:gdLst>
              <a:gd name="T0" fmla="*/ 0 w 8"/>
              <a:gd name="T1" fmla="*/ 4 h 405"/>
              <a:gd name="T2" fmla="*/ 0 w 8"/>
              <a:gd name="T3" fmla="*/ 401 h 405"/>
              <a:gd name="T4" fmla="*/ 4 w 8"/>
              <a:gd name="T5" fmla="*/ 405 h 405"/>
              <a:gd name="T6" fmla="*/ 8 w 8"/>
              <a:gd name="T7" fmla="*/ 401 h 405"/>
              <a:gd name="T8" fmla="*/ 8 w 8"/>
              <a:gd name="T9" fmla="*/ 4 h 405"/>
              <a:gd name="T10" fmla="*/ 4 w 8"/>
              <a:gd name="T11" fmla="*/ 0 h 405"/>
              <a:gd name="T12" fmla="*/ 0 w 8"/>
              <a:gd name="T13" fmla="*/ 4 h 405"/>
            </a:gdLst>
            <a:ahLst/>
            <a:cxnLst>
              <a:cxn ang="0">
                <a:pos x="T0" y="T1"/>
              </a:cxn>
              <a:cxn ang="0">
                <a:pos x="T2" y="T3"/>
              </a:cxn>
              <a:cxn ang="0">
                <a:pos x="T4" y="T5"/>
              </a:cxn>
              <a:cxn ang="0">
                <a:pos x="T6" y="T7"/>
              </a:cxn>
              <a:cxn ang="0">
                <a:pos x="T8" y="T9"/>
              </a:cxn>
              <a:cxn ang="0">
                <a:pos x="T10" y="T11"/>
              </a:cxn>
              <a:cxn ang="0">
                <a:pos x="T12" y="T13"/>
              </a:cxn>
            </a:cxnLst>
            <a:rect l="0" t="0" r="r" b="b"/>
            <a:pathLst>
              <a:path w="8" h="405">
                <a:moveTo>
                  <a:pt x="0" y="4"/>
                </a:moveTo>
                <a:cubicBezTo>
                  <a:pt x="0" y="401"/>
                  <a:pt x="0" y="401"/>
                  <a:pt x="0" y="401"/>
                </a:cubicBezTo>
                <a:cubicBezTo>
                  <a:pt x="0" y="403"/>
                  <a:pt x="2" y="405"/>
                  <a:pt x="4" y="405"/>
                </a:cubicBezTo>
                <a:cubicBezTo>
                  <a:pt x="6" y="405"/>
                  <a:pt x="8" y="403"/>
                  <a:pt x="8" y="401"/>
                </a:cubicBezTo>
                <a:cubicBezTo>
                  <a:pt x="8" y="4"/>
                  <a:pt x="8" y="4"/>
                  <a:pt x="8" y="4"/>
                </a:cubicBezTo>
                <a:cubicBezTo>
                  <a:pt x="8" y="2"/>
                  <a:pt x="6" y="0"/>
                  <a:pt x="4" y="0"/>
                </a:cubicBezTo>
                <a:cubicBezTo>
                  <a:pt x="2" y="0"/>
                  <a:pt x="0" y="2"/>
                  <a:pt x="0"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9" name="Freeform 84"/>
          <p:cNvSpPr>
            <a:spLocks/>
          </p:cNvSpPr>
          <p:nvPr/>
        </p:nvSpPr>
        <p:spPr bwMode="auto">
          <a:xfrm>
            <a:off x="2447844" y="2667717"/>
            <a:ext cx="34925" cy="12700"/>
          </a:xfrm>
          <a:custGeom>
            <a:avLst/>
            <a:gdLst>
              <a:gd name="T0" fmla="*/ 2 w 11"/>
              <a:gd name="T1" fmla="*/ 4 h 4"/>
              <a:gd name="T2" fmla="*/ 9 w 11"/>
              <a:gd name="T3" fmla="*/ 4 h 4"/>
              <a:gd name="T4" fmla="*/ 11 w 11"/>
              <a:gd name="T5" fmla="*/ 2 h 4"/>
              <a:gd name="T6" fmla="*/ 9 w 11"/>
              <a:gd name="T7" fmla="*/ 0 h 4"/>
              <a:gd name="T8" fmla="*/ 2 w 11"/>
              <a:gd name="T9" fmla="*/ 0 h 4"/>
              <a:gd name="T10" fmla="*/ 0 w 11"/>
              <a:gd name="T11" fmla="*/ 2 h 4"/>
              <a:gd name="T12" fmla="*/ 2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2" y="4"/>
                </a:moveTo>
                <a:cubicBezTo>
                  <a:pt x="9" y="4"/>
                  <a:pt x="9" y="4"/>
                  <a:pt x="9" y="4"/>
                </a:cubicBezTo>
                <a:cubicBezTo>
                  <a:pt x="10" y="4"/>
                  <a:pt x="11" y="3"/>
                  <a:pt x="11" y="2"/>
                </a:cubicBezTo>
                <a:cubicBezTo>
                  <a:pt x="11" y="1"/>
                  <a:pt x="10" y="0"/>
                  <a:pt x="9"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0" name="Freeform 87"/>
          <p:cNvSpPr>
            <a:spLocks/>
          </p:cNvSpPr>
          <p:nvPr/>
        </p:nvSpPr>
        <p:spPr bwMode="auto">
          <a:xfrm>
            <a:off x="2447844" y="2857425"/>
            <a:ext cx="34925" cy="12700"/>
          </a:xfrm>
          <a:custGeom>
            <a:avLst/>
            <a:gdLst>
              <a:gd name="T0" fmla="*/ 2 w 11"/>
              <a:gd name="T1" fmla="*/ 4 h 4"/>
              <a:gd name="T2" fmla="*/ 9 w 11"/>
              <a:gd name="T3" fmla="*/ 4 h 4"/>
              <a:gd name="T4" fmla="*/ 11 w 11"/>
              <a:gd name="T5" fmla="*/ 2 h 4"/>
              <a:gd name="T6" fmla="*/ 9 w 11"/>
              <a:gd name="T7" fmla="*/ 0 h 4"/>
              <a:gd name="T8" fmla="*/ 2 w 11"/>
              <a:gd name="T9" fmla="*/ 0 h 4"/>
              <a:gd name="T10" fmla="*/ 0 w 11"/>
              <a:gd name="T11" fmla="*/ 2 h 4"/>
              <a:gd name="T12" fmla="*/ 2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2" y="4"/>
                </a:moveTo>
                <a:cubicBezTo>
                  <a:pt x="9" y="4"/>
                  <a:pt x="9" y="4"/>
                  <a:pt x="9" y="4"/>
                </a:cubicBezTo>
                <a:cubicBezTo>
                  <a:pt x="10" y="4"/>
                  <a:pt x="11" y="3"/>
                  <a:pt x="11" y="2"/>
                </a:cubicBezTo>
                <a:cubicBezTo>
                  <a:pt x="11" y="1"/>
                  <a:pt x="10" y="0"/>
                  <a:pt x="9"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1" name="Freeform 89"/>
          <p:cNvSpPr>
            <a:spLocks/>
          </p:cNvSpPr>
          <p:nvPr/>
        </p:nvSpPr>
        <p:spPr bwMode="auto">
          <a:xfrm>
            <a:off x="5576806" y="2859806"/>
            <a:ext cx="38100" cy="12700"/>
          </a:xfrm>
          <a:custGeom>
            <a:avLst/>
            <a:gdLst>
              <a:gd name="T0" fmla="*/ 2 w 12"/>
              <a:gd name="T1" fmla="*/ 4 h 4"/>
              <a:gd name="T2" fmla="*/ 10 w 12"/>
              <a:gd name="T3" fmla="*/ 4 h 4"/>
              <a:gd name="T4" fmla="*/ 12 w 12"/>
              <a:gd name="T5" fmla="*/ 2 h 4"/>
              <a:gd name="T6" fmla="*/ 10 w 12"/>
              <a:gd name="T7" fmla="*/ 0 h 4"/>
              <a:gd name="T8" fmla="*/ 2 w 12"/>
              <a:gd name="T9" fmla="*/ 0 h 4"/>
              <a:gd name="T10" fmla="*/ 0 w 12"/>
              <a:gd name="T11" fmla="*/ 2 h 4"/>
              <a:gd name="T12" fmla="*/ 2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2" y="4"/>
                </a:moveTo>
                <a:cubicBezTo>
                  <a:pt x="10" y="4"/>
                  <a:pt x="10" y="4"/>
                  <a:pt x="10" y="4"/>
                </a:cubicBezTo>
                <a:cubicBezTo>
                  <a:pt x="11" y="4"/>
                  <a:pt x="12" y="3"/>
                  <a:pt x="12" y="2"/>
                </a:cubicBezTo>
                <a:cubicBezTo>
                  <a:pt x="12" y="1"/>
                  <a:pt x="11" y="0"/>
                  <a:pt x="10"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2" name="Freeform 90"/>
          <p:cNvSpPr>
            <a:spLocks/>
          </p:cNvSpPr>
          <p:nvPr/>
        </p:nvSpPr>
        <p:spPr bwMode="auto">
          <a:xfrm>
            <a:off x="2447844" y="2458961"/>
            <a:ext cx="34925" cy="12700"/>
          </a:xfrm>
          <a:custGeom>
            <a:avLst/>
            <a:gdLst>
              <a:gd name="T0" fmla="*/ 2 w 11"/>
              <a:gd name="T1" fmla="*/ 4 h 4"/>
              <a:gd name="T2" fmla="*/ 9 w 11"/>
              <a:gd name="T3" fmla="*/ 4 h 4"/>
              <a:gd name="T4" fmla="*/ 11 w 11"/>
              <a:gd name="T5" fmla="*/ 2 h 4"/>
              <a:gd name="T6" fmla="*/ 9 w 11"/>
              <a:gd name="T7" fmla="*/ 0 h 4"/>
              <a:gd name="T8" fmla="*/ 2 w 11"/>
              <a:gd name="T9" fmla="*/ 0 h 4"/>
              <a:gd name="T10" fmla="*/ 0 w 11"/>
              <a:gd name="T11" fmla="*/ 2 h 4"/>
              <a:gd name="T12" fmla="*/ 2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2" y="4"/>
                </a:moveTo>
                <a:cubicBezTo>
                  <a:pt x="9" y="4"/>
                  <a:pt x="9" y="4"/>
                  <a:pt x="9" y="4"/>
                </a:cubicBezTo>
                <a:cubicBezTo>
                  <a:pt x="10" y="4"/>
                  <a:pt x="11" y="3"/>
                  <a:pt x="11" y="2"/>
                </a:cubicBezTo>
                <a:cubicBezTo>
                  <a:pt x="11" y="1"/>
                  <a:pt x="10" y="0"/>
                  <a:pt x="9"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3" name="Freeform 93"/>
          <p:cNvSpPr>
            <a:spLocks/>
          </p:cNvSpPr>
          <p:nvPr/>
        </p:nvSpPr>
        <p:spPr bwMode="auto">
          <a:xfrm>
            <a:off x="2447844" y="2057322"/>
            <a:ext cx="34925" cy="12700"/>
          </a:xfrm>
          <a:custGeom>
            <a:avLst/>
            <a:gdLst>
              <a:gd name="T0" fmla="*/ 2 w 11"/>
              <a:gd name="T1" fmla="*/ 4 h 4"/>
              <a:gd name="T2" fmla="*/ 9 w 11"/>
              <a:gd name="T3" fmla="*/ 4 h 4"/>
              <a:gd name="T4" fmla="*/ 11 w 11"/>
              <a:gd name="T5" fmla="*/ 2 h 4"/>
              <a:gd name="T6" fmla="*/ 9 w 11"/>
              <a:gd name="T7" fmla="*/ 0 h 4"/>
              <a:gd name="T8" fmla="*/ 2 w 11"/>
              <a:gd name="T9" fmla="*/ 0 h 4"/>
              <a:gd name="T10" fmla="*/ 0 w 11"/>
              <a:gd name="T11" fmla="*/ 2 h 4"/>
              <a:gd name="T12" fmla="*/ 2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2" y="4"/>
                </a:moveTo>
                <a:cubicBezTo>
                  <a:pt x="9" y="4"/>
                  <a:pt x="9" y="4"/>
                  <a:pt x="9" y="4"/>
                </a:cubicBezTo>
                <a:cubicBezTo>
                  <a:pt x="10" y="4"/>
                  <a:pt x="11" y="3"/>
                  <a:pt x="11" y="2"/>
                </a:cubicBezTo>
                <a:cubicBezTo>
                  <a:pt x="11" y="0"/>
                  <a:pt x="10" y="0"/>
                  <a:pt x="9" y="0"/>
                </a:cubicBezTo>
                <a:cubicBezTo>
                  <a:pt x="2" y="0"/>
                  <a:pt x="2" y="0"/>
                  <a:pt x="2" y="0"/>
                </a:cubicBezTo>
                <a:cubicBezTo>
                  <a:pt x="1" y="0"/>
                  <a:pt x="0" y="0"/>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4" name="Freeform 95"/>
          <p:cNvSpPr>
            <a:spLocks/>
          </p:cNvSpPr>
          <p:nvPr/>
        </p:nvSpPr>
        <p:spPr bwMode="auto">
          <a:xfrm>
            <a:off x="5576806" y="2057321"/>
            <a:ext cx="38100" cy="12700"/>
          </a:xfrm>
          <a:custGeom>
            <a:avLst/>
            <a:gdLst>
              <a:gd name="T0" fmla="*/ 2 w 12"/>
              <a:gd name="T1" fmla="*/ 4 h 4"/>
              <a:gd name="T2" fmla="*/ 10 w 12"/>
              <a:gd name="T3" fmla="*/ 4 h 4"/>
              <a:gd name="T4" fmla="*/ 12 w 12"/>
              <a:gd name="T5" fmla="*/ 2 h 4"/>
              <a:gd name="T6" fmla="*/ 10 w 12"/>
              <a:gd name="T7" fmla="*/ 0 h 4"/>
              <a:gd name="T8" fmla="*/ 2 w 12"/>
              <a:gd name="T9" fmla="*/ 0 h 4"/>
              <a:gd name="T10" fmla="*/ 0 w 12"/>
              <a:gd name="T11" fmla="*/ 2 h 4"/>
              <a:gd name="T12" fmla="*/ 2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2" y="4"/>
                </a:moveTo>
                <a:cubicBezTo>
                  <a:pt x="10" y="4"/>
                  <a:pt x="10" y="4"/>
                  <a:pt x="10" y="4"/>
                </a:cubicBezTo>
                <a:cubicBezTo>
                  <a:pt x="11" y="4"/>
                  <a:pt x="12" y="3"/>
                  <a:pt x="12" y="2"/>
                </a:cubicBezTo>
                <a:cubicBezTo>
                  <a:pt x="12" y="0"/>
                  <a:pt x="11" y="0"/>
                  <a:pt x="10" y="0"/>
                </a:cubicBezTo>
                <a:cubicBezTo>
                  <a:pt x="2" y="0"/>
                  <a:pt x="2" y="0"/>
                  <a:pt x="2" y="0"/>
                </a:cubicBezTo>
                <a:cubicBezTo>
                  <a:pt x="1" y="0"/>
                  <a:pt x="0" y="0"/>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5" name="Freeform 96"/>
          <p:cNvSpPr>
            <a:spLocks/>
          </p:cNvSpPr>
          <p:nvPr/>
        </p:nvSpPr>
        <p:spPr bwMode="auto">
          <a:xfrm>
            <a:off x="2447844" y="1855709"/>
            <a:ext cx="34925" cy="12700"/>
          </a:xfrm>
          <a:custGeom>
            <a:avLst/>
            <a:gdLst>
              <a:gd name="T0" fmla="*/ 2 w 11"/>
              <a:gd name="T1" fmla="*/ 4 h 4"/>
              <a:gd name="T2" fmla="*/ 9 w 11"/>
              <a:gd name="T3" fmla="*/ 4 h 4"/>
              <a:gd name="T4" fmla="*/ 11 w 11"/>
              <a:gd name="T5" fmla="*/ 2 h 4"/>
              <a:gd name="T6" fmla="*/ 9 w 11"/>
              <a:gd name="T7" fmla="*/ 0 h 4"/>
              <a:gd name="T8" fmla="*/ 2 w 11"/>
              <a:gd name="T9" fmla="*/ 0 h 4"/>
              <a:gd name="T10" fmla="*/ 0 w 11"/>
              <a:gd name="T11" fmla="*/ 2 h 4"/>
              <a:gd name="T12" fmla="*/ 2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2" y="4"/>
                </a:moveTo>
                <a:cubicBezTo>
                  <a:pt x="9" y="4"/>
                  <a:pt x="9" y="4"/>
                  <a:pt x="9" y="4"/>
                </a:cubicBezTo>
                <a:cubicBezTo>
                  <a:pt x="10" y="4"/>
                  <a:pt x="11" y="3"/>
                  <a:pt x="11" y="2"/>
                </a:cubicBezTo>
                <a:cubicBezTo>
                  <a:pt x="11" y="1"/>
                  <a:pt x="10" y="0"/>
                  <a:pt x="9"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6" name="Freeform 98"/>
          <p:cNvSpPr>
            <a:spLocks/>
          </p:cNvSpPr>
          <p:nvPr/>
        </p:nvSpPr>
        <p:spPr bwMode="auto">
          <a:xfrm>
            <a:off x="5576806" y="1853327"/>
            <a:ext cx="38100" cy="12700"/>
          </a:xfrm>
          <a:custGeom>
            <a:avLst/>
            <a:gdLst>
              <a:gd name="T0" fmla="*/ 2 w 12"/>
              <a:gd name="T1" fmla="*/ 4 h 4"/>
              <a:gd name="T2" fmla="*/ 10 w 12"/>
              <a:gd name="T3" fmla="*/ 4 h 4"/>
              <a:gd name="T4" fmla="*/ 12 w 12"/>
              <a:gd name="T5" fmla="*/ 2 h 4"/>
              <a:gd name="T6" fmla="*/ 10 w 12"/>
              <a:gd name="T7" fmla="*/ 0 h 4"/>
              <a:gd name="T8" fmla="*/ 2 w 12"/>
              <a:gd name="T9" fmla="*/ 0 h 4"/>
              <a:gd name="T10" fmla="*/ 0 w 12"/>
              <a:gd name="T11" fmla="*/ 2 h 4"/>
              <a:gd name="T12" fmla="*/ 2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2" y="4"/>
                </a:moveTo>
                <a:cubicBezTo>
                  <a:pt x="10" y="4"/>
                  <a:pt x="10" y="4"/>
                  <a:pt x="10" y="4"/>
                </a:cubicBezTo>
                <a:cubicBezTo>
                  <a:pt x="11" y="4"/>
                  <a:pt x="12" y="3"/>
                  <a:pt x="12" y="2"/>
                </a:cubicBezTo>
                <a:cubicBezTo>
                  <a:pt x="12" y="1"/>
                  <a:pt x="11" y="0"/>
                  <a:pt x="10"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7" name="Freeform 99"/>
          <p:cNvSpPr>
            <a:spLocks/>
          </p:cNvSpPr>
          <p:nvPr/>
        </p:nvSpPr>
        <p:spPr bwMode="auto">
          <a:xfrm>
            <a:off x="2447844" y="2260522"/>
            <a:ext cx="34925" cy="14288"/>
          </a:xfrm>
          <a:custGeom>
            <a:avLst/>
            <a:gdLst>
              <a:gd name="T0" fmla="*/ 2 w 11"/>
              <a:gd name="T1" fmla="*/ 4 h 4"/>
              <a:gd name="T2" fmla="*/ 9 w 11"/>
              <a:gd name="T3" fmla="*/ 4 h 4"/>
              <a:gd name="T4" fmla="*/ 11 w 11"/>
              <a:gd name="T5" fmla="*/ 2 h 4"/>
              <a:gd name="T6" fmla="*/ 9 w 11"/>
              <a:gd name="T7" fmla="*/ 0 h 4"/>
              <a:gd name="T8" fmla="*/ 2 w 11"/>
              <a:gd name="T9" fmla="*/ 0 h 4"/>
              <a:gd name="T10" fmla="*/ 0 w 11"/>
              <a:gd name="T11" fmla="*/ 2 h 4"/>
              <a:gd name="T12" fmla="*/ 2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2" y="4"/>
                </a:moveTo>
                <a:cubicBezTo>
                  <a:pt x="9" y="4"/>
                  <a:pt x="9" y="4"/>
                  <a:pt x="9" y="4"/>
                </a:cubicBezTo>
                <a:cubicBezTo>
                  <a:pt x="10" y="4"/>
                  <a:pt x="11" y="3"/>
                  <a:pt x="11" y="2"/>
                </a:cubicBezTo>
                <a:cubicBezTo>
                  <a:pt x="11" y="1"/>
                  <a:pt x="10" y="0"/>
                  <a:pt x="9"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8" name="Freeform 101"/>
          <p:cNvSpPr>
            <a:spLocks/>
          </p:cNvSpPr>
          <p:nvPr/>
        </p:nvSpPr>
        <p:spPr bwMode="auto">
          <a:xfrm>
            <a:off x="5576806" y="2262903"/>
            <a:ext cx="38100" cy="14288"/>
          </a:xfrm>
          <a:custGeom>
            <a:avLst/>
            <a:gdLst>
              <a:gd name="T0" fmla="*/ 2 w 12"/>
              <a:gd name="T1" fmla="*/ 4 h 4"/>
              <a:gd name="T2" fmla="*/ 10 w 12"/>
              <a:gd name="T3" fmla="*/ 4 h 4"/>
              <a:gd name="T4" fmla="*/ 12 w 12"/>
              <a:gd name="T5" fmla="*/ 2 h 4"/>
              <a:gd name="T6" fmla="*/ 10 w 12"/>
              <a:gd name="T7" fmla="*/ 0 h 4"/>
              <a:gd name="T8" fmla="*/ 2 w 12"/>
              <a:gd name="T9" fmla="*/ 0 h 4"/>
              <a:gd name="T10" fmla="*/ 0 w 12"/>
              <a:gd name="T11" fmla="*/ 2 h 4"/>
              <a:gd name="T12" fmla="*/ 2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2" y="4"/>
                </a:moveTo>
                <a:cubicBezTo>
                  <a:pt x="10" y="4"/>
                  <a:pt x="10" y="4"/>
                  <a:pt x="10" y="4"/>
                </a:cubicBezTo>
                <a:cubicBezTo>
                  <a:pt x="11" y="4"/>
                  <a:pt x="12" y="3"/>
                  <a:pt x="12" y="2"/>
                </a:cubicBezTo>
                <a:cubicBezTo>
                  <a:pt x="12" y="1"/>
                  <a:pt x="11" y="0"/>
                  <a:pt x="10"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9" name="Freeform 102"/>
          <p:cNvSpPr>
            <a:spLocks/>
          </p:cNvSpPr>
          <p:nvPr/>
        </p:nvSpPr>
        <p:spPr bwMode="auto">
          <a:xfrm>
            <a:off x="2481181" y="2372484"/>
            <a:ext cx="174625" cy="719094"/>
          </a:xfrm>
          <a:custGeom>
            <a:avLst/>
            <a:gdLst>
              <a:gd name="T0" fmla="*/ 27 w 54"/>
              <a:gd name="T1" fmla="*/ 0 h 103"/>
              <a:gd name="T2" fmla="*/ 0 w 54"/>
              <a:gd name="T3" fmla="*/ 27 h 103"/>
              <a:gd name="T4" fmla="*/ 0 w 54"/>
              <a:gd name="T5" fmla="*/ 103 h 103"/>
              <a:gd name="T6" fmla="*/ 54 w 54"/>
              <a:gd name="T7" fmla="*/ 103 h 103"/>
              <a:gd name="T8" fmla="*/ 54 w 54"/>
              <a:gd name="T9" fmla="*/ 27 h 103"/>
              <a:gd name="T10" fmla="*/ 27 w 54"/>
              <a:gd name="T11" fmla="*/ 0 h 103"/>
            </a:gdLst>
            <a:ahLst/>
            <a:cxnLst>
              <a:cxn ang="0">
                <a:pos x="T0" y="T1"/>
              </a:cxn>
              <a:cxn ang="0">
                <a:pos x="T2" y="T3"/>
              </a:cxn>
              <a:cxn ang="0">
                <a:pos x="T4" y="T5"/>
              </a:cxn>
              <a:cxn ang="0">
                <a:pos x="T6" y="T7"/>
              </a:cxn>
              <a:cxn ang="0">
                <a:pos x="T8" y="T9"/>
              </a:cxn>
              <a:cxn ang="0">
                <a:pos x="T10" y="T11"/>
              </a:cxn>
            </a:cxnLst>
            <a:rect l="0" t="0" r="r" b="b"/>
            <a:pathLst>
              <a:path w="54" h="103">
                <a:moveTo>
                  <a:pt x="27" y="0"/>
                </a:moveTo>
                <a:cubicBezTo>
                  <a:pt x="12" y="0"/>
                  <a:pt x="0" y="12"/>
                  <a:pt x="0" y="27"/>
                </a:cubicBezTo>
                <a:cubicBezTo>
                  <a:pt x="0" y="103"/>
                  <a:pt x="0" y="103"/>
                  <a:pt x="0" y="103"/>
                </a:cubicBezTo>
                <a:cubicBezTo>
                  <a:pt x="54" y="103"/>
                  <a:pt x="54" y="103"/>
                  <a:pt x="54" y="103"/>
                </a:cubicBezTo>
                <a:cubicBezTo>
                  <a:pt x="54" y="27"/>
                  <a:pt x="54" y="27"/>
                  <a:pt x="54" y="27"/>
                </a:cubicBezTo>
                <a:cubicBezTo>
                  <a:pt x="54" y="12"/>
                  <a:pt x="42" y="0"/>
                  <a:pt x="27"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0" name="Rectangle 114"/>
          <p:cNvSpPr>
            <a:spLocks noChangeArrowheads="1"/>
          </p:cNvSpPr>
          <p:nvPr/>
        </p:nvSpPr>
        <p:spPr bwMode="auto">
          <a:xfrm>
            <a:off x="2325606" y="3360658"/>
            <a:ext cx="250825" cy="84138"/>
          </a:xfrm>
          <a:prstGeom prst="rect">
            <a:avLst/>
          </a:prstGeom>
          <a:solidFill>
            <a:srgbClr val="0E6B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1" name="Rectangle 115"/>
          <p:cNvSpPr>
            <a:spLocks noChangeArrowheads="1"/>
          </p:cNvSpPr>
          <p:nvPr/>
        </p:nvSpPr>
        <p:spPr bwMode="auto">
          <a:xfrm>
            <a:off x="3286044" y="3382883"/>
            <a:ext cx="33337" cy="39688"/>
          </a:xfrm>
          <a:prstGeom prst="rect">
            <a:avLst/>
          </a:prstGeom>
          <a:solidFill>
            <a:srgbClr val="E75A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2" name="Freeform 116"/>
          <p:cNvSpPr>
            <a:spLocks/>
          </p:cNvSpPr>
          <p:nvPr/>
        </p:nvSpPr>
        <p:spPr bwMode="auto">
          <a:xfrm>
            <a:off x="3625769" y="3382883"/>
            <a:ext cx="33337" cy="39688"/>
          </a:xfrm>
          <a:custGeom>
            <a:avLst/>
            <a:gdLst>
              <a:gd name="T0" fmla="*/ 0 w 21"/>
              <a:gd name="T1" fmla="*/ 25 h 25"/>
              <a:gd name="T2" fmla="*/ 21 w 21"/>
              <a:gd name="T3" fmla="*/ 25 h 25"/>
              <a:gd name="T4" fmla="*/ 21 w 21"/>
              <a:gd name="T5" fmla="*/ 0 h 25"/>
              <a:gd name="T6" fmla="*/ 0 w 21"/>
              <a:gd name="T7" fmla="*/ 0 h 25"/>
            </a:gdLst>
            <a:ahLst/>
            <a:cxnLst>
              <a:cxn ang="0">
                <a:pos x="T0" y="T1"/>
              </a:cxn>
              <a:cxn ang="0">
                <a:pos x="T2" y="T3"/>
              </a:cxn>
              <a:cxn ang="0">
                <a:pos x="T4" y="T5"/>
              </a:cxn>
              <a:cxn ang="0">
                <a:pos x="T6" y="T7"/>
              </a:cxn>
            </a:cxnLst>
            <a:rect l="0" t="0" r="r" b="b"/>
            <a:pathLst>
              <a:path w="21" h="25">
                <a:moveTo>
                  <a:pt x="0" y="25"/>
                </a:moveTo>
                <a:lnTo>
                  <a:pt x="21" y="25"/>
                </a:lnTo>
                <a:lnTo>
                  <a:pt x="2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3" name="Rectangle 117"/>
          <p:cNvSpPr>
            <a:spLocks noChangeArrowheads="1"/>
          </p:cNvSpPr>
          <p:nvPr/>
        </p:nvSpPr>
        <p:spPr bwMode="auto">
          <a:xfrm>
            <a:off x="3370181" y="3382883"/>
            <a:ext cx="65087" cy="39688"/>
          </a:xfrm>
          <a:prstGeom prst="rect">
            <a:avLst/>
          </a:prstGeom>
          <a:solidFill>
            <a:srgbClr val="E75A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4" name="Rectangle 118"/>
          <p:cNvSpPr>
            <a:spLocks noChangeArrowheads="1"/>
          </p:cNvSpPr>
          <p:nvPr/>
        </p:nvSpPr>
        <p:spPr bwMode="auto">
          <a:xfrm>
            <a:off x="3486069" y="3382883"/>
            <a:ext cx="31750" cy="39688"/>
          </a:xfrm>
          <a:prstGeom prst="rect">
            <a:avLst/>
          </a:prstGeom>
          <a:solidFill>
            <a:srgbClr val="E75A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5" name="Freeform 119"/>
          <p:cNvSpPr>
            <a:spLocks/>
          </p:cNvSpPr>
          <p:nvPr/>
        </p:nvSpPr>
        <p:spPr bwMode="auto">
          <a:xfrm>
            <a:off x="3825794" y="3382883"/>
            <a:ext cx="31750" cy="39688"/>
          </a:xfrm>
          <a:custGeom>
            <a:avLst/>
            <a:gdLst>
              <a:gd name="T0" fmla="*/ 0 w 20"/>
              <a:gd name="T1" fmla="*/ 25 h 25"/>
              <a:gd name="T2" fmla="*/ 20 w 20"/>
              <a:gd name="T3" fmla="*/ 25 h 25"/>
              <a:gd name="T4" fmla="*/ 20 w 20"/>
              <a:gd name="T5" fmla="*/ 0 h 25"/>
              <a:gd name="T6" fmla="*/ 0 w 20"/>
              <a:gd name="T7" fmla="*/ 0 h 25"/>
            </a:gdLst>
            <a:ahLst/>
            <a:cxnLst>
              <a:cxn ang="0">
                <a:pos x="T0" y="T1"/>
              </a:cxn>
              <a:cxn ang="0">
                <a:pos x="T2" y="T3"/>
              </a:cxn>
              <a:cxn ang="0">
                <a:pos x="T4" y="T5"/>
              </a:cxn>
              <a:cxn ang="0">
                <a:pos x="T6" y="T7"/>
              </a:cxn>
            </a:cxnLst>
            <a:rect l="0" t="0" r="r" b="b"/>
            <a:pathLst>
              <a:path w="20" h="25">
                <a:moveTo>
                  <a:pt x="0" y="25"/>
                </a:moveTo>
                <a:lnTo>
                  <a:pt x="20" y="25"/>
                </a:lnTo>
                <a:lnTo>
                  <a:pt x="2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pic>
        <p:nvPicPr>
          <p:cNvPr id="46" name="Picture 17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2589130" y="4247659"/>
            <a:ext cx="2274887" cy="1464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17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4992592" y="4247660"/>
            <a:ext cx="22352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7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V="1">
            <a:off x="7350070" y="4247658"/>
            <a:ext cx="2231984" cy="1436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직사각형 197"/>
          <p:cNvSpPr/>
          <p:nvPr/>
        </p:nvSpPr>
        <p:spPr>
          <a:xfrm>
            <a:off x="2672419" y="3282871"/>
            <a:ext cx="518091" cy="246221"/>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000" dirty="0">
                <a:solidFill>
                  <a:schemeClr val="bg1">
                    <a:lumMod val="50000"/>
                  </a:schemeClr>
                </a:solidFill>
                <a:latin typeface="Arial" panose="020B0604020202020204" pitchFamily="34" charset="0"/>
                <a:cs typeface="Arial" panose="020B0604020202020204" pitchFamily="34" charset="0"/>
              </a:rPr>
              <a:t>Nüfus</a:t>
            </a:r>
            <a:endParaRPr lang="en-US" altLang="ko-KR" sz="1000" dirty="0">
              <a:solidFill>
                <a:schemeClr val="bg1">
                  <a:lumMod val="50000"/>
                </a:schemeClr>
              </a:solidFill>
              <a:latin typeface="Arial" panose="020B0604020202020204" pitchFamily="34" charset="0"/>
              <a:cs typeface="Arial" panose="020B0604020202020204" pitchFamily="34" charset="0"/>
            </a:endParaRPr>
          </a:p>
        </p:txBody>
      </p:sp>
      <p:sp>
        <p:nvSpPr>
          <p:cNvPr id="50" name="직사각형 198"/>
          <p:cNvSpPr/>
          <p:nvPr/>
        </p:nvSpPr>
        <p:spPr>
          <a:xfrm>
            <a:off x="3697665" y="3282871"/>
            <a:ext cx="580608" cy="246221"/>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000" dirty="0">
                <a:solidFill>
                  <a:schemeClr val="bg1">
                    <a:lumMod val="50000"/>
                  </a:schemeClr>
                </a:solidFill>
                <a:latin typeface="Arial" panose="020B0604020202020204" pitchFamily="34" charset="0"/>
                <a:cs typeface="Arial" panose="020B0604020202020204" pitchFamily="34" charset="0"/>
              </a:rPr>
              <a:t>Yol ağı</a:t>
            </a:r>
            <a:endParaRPr lang="en-US" altLang="ko-KR" sz="1000" dirty="0">
              <a:solidFill>
                <a:schemeClr val="bg1">
                  <a:lumMod val="50000"/>
                </a:schemeClr>
              </a:solidFill>
              <a:latin typeface="Arial" panose="020B0604020202020204" pitchFamily="34" charset="0"/>
              <a:cs typeface="Arial" panose="020B0604020202020204" pitchFamily="34" charset="0"/>
            </a:endParaRPr>
          </a:p>
        </p:txBody>
      </p:sp>
      <p:sp>
        <p:nvSpPr>
          <p:cNvPr id="51" name="TextBox 5"/>
          <p:cNvSpPr txBox="1"/>
          <p:nvPr/>
        </p:nvSpPr>
        <p:spPr>
          <a:xfrm>
            <a:off x="2089029" y="1716136"/>
            <a:ext cx="396262" cy="149271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108</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107</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106</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105</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104</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103</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102</a:t>
            </a:r>
          </a:p>
        </p:txBody>
      </p:sp>
      <p:sp>
        <p:nvSpPr>
          <p:cNvPr id="52" name="TextBox 192"/>
          <p:cNvSpPr txBox="1"/>
          <p:nvPr/>
        </p:nvSpPr>
        <p:spPr>
          <a:xfrm>
            <a:off x="2103518" y="1603357"/>
            <a:ext cx="598326" cy="2523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altLang="ko-KR" sz="800" dirty="0">
                <a:solidFill>
                  <a:schemeClr val="tx1">
                    <a:lumMod val="65000"/>
                    <a:lumOff val="35000"/>
                  </a:schemeClr>
                </a:solidFill>
                <a:latin typeface="Arial" panose="020B0604020202020204" pitchFamily="34" charset="0"/>
                <a:cs typeface="Arial" panose="020B0604020202020204" pitchFamily="34" charset="0"/>
              </a:rPr>
              <a:t>(Mil. km)</a:t>
            </a:r>
          </a:p>
        </p:txBody>
      </p:sp>
      <p:sp>
        <p:nvSpPr>
          <p:cNvPr id="53" name="TextBox 203"/>
          <p:cNvSpPr txBox="1"/>
          <p:nvPr/>
        </p:nvSpPr>
        <p:spPr>
          <a:xfrm>
            <a:off x="2391393" y="3068270"/>
            <a:ext cx="3289362" cy="27238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pPr>
            <a:r>
              <a:rPr lang="en-US" altLang="ko-KR" sz="900" spc="-10" dirty="0">
                <a:solidFill>
                  <a:schemeClr val="tx1">
                    <a:lumMod val="65000"/>
                    <a:lumOff val="35000"/>
                  </a:schemeClr>
                </a:solidFill>
                <a:latin typeface="Arial" panose="020B0604020202020204" pitchFamily="34" charset="0"/>
                <a:cs typeface="Arial" panose="020B0604020202020204" pitchFamily="34" charset="0"/>
              </a:rPr>
              <a:t>’07       ‘08       ‘09       ‘10       ’11       ‘12       ‘13       ‘14       ’15 </a:t>
            </a:r>
          </a:p>
        </p:txBody>
      </p:sp>
      <p:sp>
        <p:nvSpPr>
          <p:cNvPr id="54" name="Oval 53"/>
          <p:cNvSpPr>
            <a:spLocks noChangeArrowheads="1"/>
          </p:cNvSpPr>
          <p:nvPr/>
        </p:nvSpPr>
        <p:spPr bwMode="auto">
          <a:xfrm>
            <a:off x="2532775" y="2835558"/>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5" name="Freeform 89"/>
          <p:cNvSpPr>
            <a:spLocks/>
          </p:cNvSpPr>
          <p:nvPr/>
        </p:nvSpPr>
        <p:spPr bwMode="auto">
          <a:xfrm>
            <a:off x="5574441" y="2666961"/>
            <a:ext cx="38100" cy="12700"/>
          </a:xfrm>
          <a:custGeom>
            <a:avLst/>
            <a:gdLst>
              <a:gd name="T0" fmla="*/ 2 w 12"/>
              <a:gd name="T1" fmla="*/ 4 h 4"/>
              <a:gd name="T2" fmla="*/ 10 w 12"/>
              <a:gd name="T3" fmla="*/ 4 h 4"/>
              <a:gd name="T4" fmla="*/ 12 w 12"/>
              <a:gd name="T5" fmla="*/ 2 h 4"/>
              <a:gd name="T6" fmla="*/ 10 w 12"/>
              <a:gd name="T7" fmla="*/ 0 h 4"/>
              <a:gd name="T8" fmla="*/ 2 w 12"/>
              <a:gd name="T9" fmla="*/ 0 h 4"/>
              <a:gd name="T10" fmla="*/ 0 w 12"/>
              <a:gd name="T11" fmla="*/ 2 h 4"/>
              <a:gd name="T12" fmla="*/ 2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2" y="4"/>
                </a:moveTo>
                <a:cubicBezTo>
                  <a:pt x="10" y="4"/>
                  <a:pt x="10" y="4"/>
                  <a:pt x="10" y="4"/>
                </a:cubicBezTo>
                <a:cubicBezTo>
                  <a:pt x="11" y="4"/>
                  <a:pt x="12" y="3"/>
                  <a:pt x="12" y="2"/>
                </a:cubicBezTo>
                <a:cubicBezTo>
                  <a:pt x="12" y="1"/>
                  <a:pt x="11" y="0"/>
                  <a:pt x="10"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6" name="Freeform 89"/>
          <p:cNvSpPr>
            <a:spLocks/>
          </p:cNvSpPr>
          <p:nvPr/>
        </p:nvSpPr>
        <p:spPr bwMode="auto">
          <a:xfrm>
            <a:off x="5571250" y="2458166"/>
            <a:ext cx="38100" cy="12700"/>
          </a:xfrm>
          <a:custGeom>
            <a:avLst/>
            <a:gdLst>
              <a:gd name="T0" fmla="*/ 2 w 12"/>
              <a:gd name="T1" fmla="*/ 4 h 4"/>
              <a:gd name="T2" fmla="*/ 10 w 12"/>
              <a:gd name="T3" fmla="*/ 4 h 4"/>
              <a:gd name="T4" fmla="*/ 12 w 12"/>
              <a:gd name="T5" fmla="*/ 2 h 4"/>
              <a:gd name="T6" fmla="*/ 10 w 12"/>
              <a:gd name="T7" fmla="*/ 0 h 4"/>
              <a:gd name="T8" fmla="*/ 2 w 12"/>
              <a:gd name="T9" fmla="*/ 0 h 4"/>
              <a:gd name="T10" fmla="*/ 0 w 12"/>
              <a:gd name="T11" fmla="*/ 2 h 4"/>
              <a:gd name="T12" fmla="*/ 2 w 1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2" y="4"/>
                </a:moveTo>
                <a:cubicBezTo>
                  <a:pt x="10" y="4"/>
                  <a:pt x="10" y="4"/>
                  <a:pt x="10" y="4"/>
                </a:cubicBezTo>
                <a:cubicBezTo>
                  <a:pt x="11" y="4"/>
                  <a:pt x="12" y="3"/>
                  <a:pt x="12" y="2"/>
                </a:cubicBezTo>
                <a:cubicBezTo>
                  <a:pt x="12" y="1"/>
                  <a:pt x="11" y="0"/>
                  <a:pt x="10"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b="1" dirty="0"/>
          </a:p>
        </p:txBody>
      </p:sp>
      <p:sp>
        <p:nvSpPr>
          <p:cNvPr id="57" name="Oval 56"/>
          <p:cNvSpPr>
            <a:spLocks noChangeArrowheads="1"/>
          </p:cNvSpPr>
          <p:nvPr/>
        </p:nvSpPr>
        <p:spPr bwMode="auto">
          <a:xfrm>
            <a:off x="2901075" y="2626008"/>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8" name="Oval 57"/>
          <p:cNvSpPr>
            <a:spLocks noChangeArrowheads="1"/>
          </p:cNvSpPr>
          <p:nvPr/>
        </p:nvSpPr>
        <p:spPr bwMode="auto">
          <a:xfrm>
            <a:off x="3256675" y="2473608"/>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9" name="Oval 58"/>
          <p:cNvSpPr>
            <a:spLocks noChangeArrowheads="1"/>
          </p:cNvSpPr>
          <p:nvPr/>
        </p:nvSpPr>
        <p:spPr bwMode="auto">
          <a:xfrm>
            <a:off x="3624975" y="2333908"/>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0" name="Oval 59"/>
          <p:cNvSpPr>
            <a:spLocks noChangeArrowheads="1"/>
          </p:cNvSpPr>
          <p:nvPr/>
        </p:nvSpPr>
        <p:spPr bwMode="auto">
          <a:xfrm>
            <a:off x="3961525" y="2283108"/>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1" name="Oval 60"/>
          <p:cNvSpPr>
            <a:spLocks noChangeArrowheads="1"/>
          </p:cNvSpPr>
          <p:nvPr/>
        </p:nvSpPr>
        <p:spPr bwMode="auto">
          <a:xfrm>
            <a:off x="4301250" y="2286283"/>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2" name="Oval 61"/>
          <p:cNvSpPr>
            <a:spLocks noChangeArrowheads="1"/>
          </p:cNvSpPr>
          <p:nvPr/>
        </p:nvSpPr>
        <p:spPr bwMode="auto">
          <a:xfrm>
            <a:off x="4669550" y="2156108"/>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3" name="Oval 62"/>
          <p:cNvSpPr>
            <a:spLocks noChangeArrowheads="1"/>
          </p:cNvSpPr>
          <p:nvPr/>
        </p:nvSpPr>
        <p:spPr bwMode="auto">
          <a:xfrm>
            <a:off x="5053725" y="2302158"/>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4" name="Oval 63"/>
          <p:cNvSpPr>
            <a:spLocks noChangeArrowheads="1"/>
          </p:cNvSpPr>
          <p:nvPr/>
        </p:nvSpPr>
        <p:spPr bwMode="auto">
          <a:xfrm>
            <a:off x="5441075" y="1937033"/>
            <a:ext cx="45719" cy="45719"/>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5" name="TextBox 215"/>
          <p:cNvSpPr txBox="1"/>
          <p:nvPr/>
        </p:nvSpPr>
        <p:spPr>
          <a:xfrm>
            <a:off x="5322252" y="1603357"/>
            <a:ext cx="598326" cy="2523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altLang="ko-KR" sz="800" dirty="0">
                <a:solidFill>
                  <a:schemeClr val="tx1">
                    <a:lumMod val="65000"/>
                    <a:lumOff val="35000"/>
                  </a:schemeClr>
                </a:solidFill>
                <a:latin typeface="Arial" panose="020B0604020202020204" pitchFamily="34" charset="0"/>
                <a:cs typeface="Arial" panose="020B0604020202020204" pitchFamily="34" charset="0"/>
              </a:rPr>
              <a:t>(Per Mil.)</a:t>
            </a:r>
          </a:p>
        </p:txBody>
      </p:sp>
      <p:sp>
        <p:nvSpPr>
          <p:cNvPr id="66" name="TextBox 216"/>
          <p:cNvSpPr txBox="1"/>
          <p:nvPr/>
        </p:nvSpPr>
        <p:spPr>
          <a:xfrm>
            <a:off x="5533457" y="1716136"/>
            <a:ext cx="502061" cy="149271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2,200</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2,100</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2,000</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1,900</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1,800</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1,700</a:t>
            </a:r>
          </a:p>
          <a:p>
            <a:pPr algn="r">
              <a:lnSpc>
                <a:spcPct val="130000"/>
              </a:lnSpc>
            </a:pPr>
            <a:r>
              <a:rPr lang="en-US" altLang="ko-KR" sz="1000" dirty="0">
                <a:solidFill>
                  <a:schemeClr val="tx1">
                    <a:lumMod val="65000"/>
                    <a:lumOff val="35000"/>
                  </a:schemeClr>
                </a:solidFill>
                <a:latin typeface="Arial" panose="020B0604020202020204" pitchFamily="34" charset="0"/>
                <a:cs typeface="Arial" panose="020B0604020202020204" pitchFamily="34" charset="0"/>
              </a:rPr>
              <a:t>1,600</a:t>
            </a:r>
          </a:p>
        </p:txBody>
      </p:sp>
      <p:sp>
        <p:nvSpPr>
          <p:cNvPr id="67" name="Oval 66"/>
          <p:cNvSpPr>
            <a:spLocks noChangeArrowheads="1"/>
          </p:cNvSpPr>
          <p:nvPr/>
        </p:nvSpPr>
        <p:spPr bwMode="auto">
          <a:xfrm>
            <a:off x="4672725" y="2349783"/>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8" name="Oval 67"/>
          <p:cNvSpPr>
            <a:spLocks noChangeArrowheads="1"/>
          </p:cNvSpPr>
          <p:nvPr/>
        </p:nvSpPr>
        <p:spPr bwMode="auto">
          <a:xfrm>
            <a:off x="5053725" y="2238658"/>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9" name="Oval 68"/>
          <p:cNvSpPr>
            <a:spLocks noChangeArrowheads="1"/>
          </p:cNvSpPr>
          <p:nvPr/>
        </p:nvSpPr>
        <p:spPr bwMode="auto">
          <a:xfrm>
            <a:off x="5441075" y="2051333"/>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0" name="Oval 69"/>
          <p:cNvSpPr>
            <a:spLocks noChangeArrowheads="1"/>
          </p:cNvSpPr>
          <p:nvPr/>
        </p:nvSpPr>
        <p:spPr bwMode="auto">
          <a:xfrm>
            <a:off x="2532775" y="2962558"/>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1" name="Oval 70"/>
          <p:cNvSpPr>
            <a:spLocks noChangeArrowheads="1"/>
          </p:cNvSpPr>
          <p:nvPr/>
        </p:nvSpPr>
        <p:spPr bwMode="auto">
          <a:xfrm>
            <a:off x="2901075" y="2889533"/>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2" name="Oval 71"/>
          <p:cNvSpPr>
            <a:spLocks noChangeArrowheads="1"/>
          </p:cNvSpPr>
          <p:nvPr/>
        </p:nvSpPr>
        <p:spPr bwMode="auto">
          <a:xfrm>
            <a:off x="3256675" y="2762533"/>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3" name="Oval 72"/>
          <p:cNvSpPr>
            <a:spLocks noChangeArrowheads="1"/>
          </p:cNvSpPr>
          <p:nvPr/>
        </p:nvSpPr>
        <p:spPr bwMode="auto">
          <a:xfrm>
            <a:off x="3628150" y="2679983"/>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4" name="Oval 73"/>
          <p:cNvSpPr>
            <a:spLocks noChangeArrowheads="1"/>
          </p:cNvSpPr>
          <p:nvPr/>
        </p:nvSpPr>
        <p:spPr bwMode="auto">
          <a:xfrm>
            <a:off x="3964700" y="2549808"/>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5" name="Oval 74"/>
          <p:cNvSpPr>
            <a:spLocks noChangeArrowheads="1"/>
          </p:cNvSpPr>
          <p:nvPr/>
        </p:nvSpPr>
        <p:spPr bwMode="auto">
          <a:xfrm>
            <a:off x="4301250" y="2489483"/>
            <a:ext cx="45719" cy="45719"/>
          </a:xfrm>
          <a:prstGeom prst="ellipse">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6" name="자유형 4"/>
          <p:cNvSpPr/>
          <p:nvPr/>
        </p:nvSpPr>
        <p:spPr>
          <a:xfrm>
            <a:off x="2557543" y="2068433"/>
            <a:ext cx="2905125" cy="920750"/>
          </a:xfrm>
          <a:custGeom>
            <a:avLst/>
            <a:gdLst>
              <a:gd name="connsiteX0" fmla="*/ 0 w 2905125"/>
              <a:gd name="connsiteY0" fmla="*/ 920750 h 920750"/>
              <a:gd name="connsiteX1" fmla="*/ 371475 w 2905125"/>
              <a:gd name="connsiteY1" fmla="*/ 844550 h 920750"/>
              <a:gd name="connsiteX2" fmla="*/ 727075 w 2905125"/>
              <a:gd name="connsiteY2" fmla="*/ 720725 h 920750"/>
              <a:gd name="connsiteX3" fmla="*/ 1092200 w 2905125"/>
              <a:gd name="connsiteY3" fmla="*/ 635000 h 920750"/>
              <a:gd name="connsiteX4" fmla="*/ 1428750 w 2905125"/>
              <a:gd name="connsiteY4" fmla="*/ 511175 h 920750"/>
              <a:gd name="connsiteX5" fmla="*/ 1765300 w 2905125"/>
              <a:gd name="connsiteY5" fmla="*/ 447675 h 920750"/>
              <a:gd name="connsiteX6" fmla="*/ 2139950 w 2905125"/>
              <a:gd name="connsiteY6" fmla="*/ 307975 h 920750"/>
              <a:gd name="connsiteX7" fmla="*/ 2524125 w 2905125"/>
              <a:gd name="connsiteY7" fmla="*/ 196850 h 920750"/>
              <a:gd name="connsiteX8" fmla="*/ 2905125 w 2905125"/>
              <a:gd name="connsiteY8" fmla="*/ 0 h 92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125" h="920750">
                <a:moveTo>
                  <a:pt x="0" y="920750"/>
                </a:moveTo>
                <a:lnTo>
                  <a:pt x="371475" y="844550"/>
                </a:lnTo>
                <a:lnTo>
                  <a:pt x="727075" y="720725"/>
                </a:lnTo>
                <a:lnTo>
                  <a:pt x="1092200" y="635000"/>
                </a:lnTo>
                <a:lnTo>
                  <a:pt x="1428750" y="511175"/>
                </a:lnTo>
                <a:lnTo>
                  <a:pt x="1765300" y="447675"/>
                </a:lnTo>
                <a:lnTo>
                  <a:pt x="2139950" y="307975"/>
                </a:lnTo>
                <a:lnTo>
                  <a:pt x="2524125" y="196850"/>
                </a:lnTo>
                <a:lnTo>
                  <a:pt x="2905125" y="0"/>
                </a:lnTo>
              </a:path>
            </a:pathLst>
          </a:cu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77" name="Rectangle 115"/>
          <p:cNvSpPr>
            <a:spLocks noChangeArrowheads="1"/>
          </p:cNvSpPr>
          <p:nvPr/>
        </p:nvSpPr>
        <p:spPr bwMode="auto">
          <a:xfrm>
            <a:off x="4444919" y="3382883"/>
            <a:ext cx="33337" cy="39688"/>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8" name="Rectangle 117"/>
          <p:cNvSpPr>
            <a:spLocks noChangeArrowheads="1"/>
          </p:cNvSpPr>
          <p:nvPr/>
        </p:nvSpPr>
        <p:spPr bwMode="auto">
          <a:xfrm>
            <a:off x="4529056" y="3382883"/>
            <a:ext cx="65087" cy="39688"/>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9" name="Rectangle 118"/>
          <p:cNvSpPr>
            <a:spLocks noChangeArrowheads="1"/>
          </p:cNvSpPr>
          <p:nvPr/>
        </p:nvSpPr>
        <p:spPr bwMode="auto">
          <a:xfrm>
            <a:off x="4644944" y="3382883"/>
            <a:ext cx="31750" cy="39688"/>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80" name="직사각형 229"/>
          <p:cNvSpPr/>
          <p:nvPr/>
        </p:nvSpPr>
        <p:spPr>
          <a:xfrm>
            <a:off x="4805397" y="3282871"/>
            <a:ext cx="816250" cy="246221"/>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000" dirty="0">
                <a:solidFill>
                  <a:schemeClr val="bg1">
                    <a:lumMod val="50000"/>
                  </a:schemeClr>
                </a:solidFill>
                <a:latin typeface="Arial" panose="020B0604020202020204" pitchFamily="34" charset="0"/>
                <a:cs typeface="Arial" panose="020B0604020202020204" pitchFamily="34" charset="0"/>
              </a:rPr>
              <a:t>Araç sayısı</a:t>
            </a:r>
            <a:endParaRPr lang="en-US" altLang="ko-KR" sz="1000" dirty="0">
              <a:solidFill>
                <a:schemeClr val="bg1">
                  <a:lumMod val="50000"/>
                </a:schemeClr>
              </a:solidFill>
              <a:latin typeface="Arial" panose="020B0604020202020204" pitchFamily="34" charset="0"/>
              <a:cs typeface="Arial" panose="020B0604020202020204" pitchFamily="34" charset="0"/>
            </a:endParaRPr>
          </a:p>
        </p:txBody>
      </p:sp>
      <p:sp>
        <p:nvSpPr>
          <p:cNvPr id="81" name="Freeform 76"/>
          <p:cNvSpPr>
            <a:spLocks/>
          </p:cNvSpPr>
          <p:nvPr/>
        </p:nvSpPr>
        <p:spPr bwMode="auto">
          <a:xfrm>
            <a:off x="6162831" y="1346958"/>
            <a:ext cx="4019474" cy="2306638"/>
          </a:xfrm>
          <a:custGeom>
            <a:avLst/>
            <a:gdLst>
              <a:gd name="T0" fmla="*/ 1224 w 1226"/>
              <a:gd name="T1" fmla="*/ 655 h 714"/>
              <a:gd name="T2" fmla="*/ 1222 w 1226"/>
              <a:gd name="T3" fmla="*/ 655 h 714"/>
              <a:gd name="T4" fmla="*/ 1205 w 1226"/>
              <a:gd name="T5" fmla="*/ 694 h 714"/>
              <a:gd name="T6" fmla="*/ 1167 w 1226"/>
              <a:gd name="T7" fmla="*/ 710 h 714"/>
              <a:gd name="T8" fmla="*/ 59 w 1226"/>
              <a:gd name="T9" fmla="*/ 710 h 714"/>
              <a:gd name="T10" fmla="*/ 20 w 1226"/>
              <a:gd name="T11" fmla="*/ 694 h 714"/>
              <a:gd name="T12" fmla="*/ 4 w 1226"/>
              <a:gd name="T13" fmla="*/ 655 h 714"/>
              <a:gd name="T14" fmla="*/ 4 w 1226"/>
              <a:gd name="T15" fmla="*/ 59 h 714"/>
              <a:gd name="T16" fmla="*/ 20 w 1226"/>
              <a:gd name="T17" fmla="*/ 20 h 714"/>
              <a:gd name="T18" fmla="*/ 59 w 1226"/>
              <a:gd name="T19" fmla="*/ 4 h 714"/>
              <a:gd name="T20" fmla="*/ 1167 w 1226"/>
              <a:gd name="T21" fmla="*/ 4 h 714"/>
              <a:gd name="T22" fmla="*/ 1205 w 1226"/>
              <a:gd name="T23" fmla="*/ 20 h 714"/>
              <a:gd name="T24" fmla="*/ 1222 w 1226"/>
              <a:gd name="T25" fmla="*/ 59 h 714"/>
              <a:gd name="T26" fmla="*/ 1222 w 1226"/>
              <a:gd name="T27" fmla="*/ 655 h 714"/>
              <a:gd name="T28" fmla="*/ 1224 w 1226"/>
              <a:gd name="T29" fmla="*/ 655 h 714"/>
              <a:gd name="T30" fmla="*/ 1226 w 1226"/>
              <a:gd name="T31" fmla="*/ 655 h 714"/>
              <a:gd name="T32" fmla="*/ 1226 w 1226"/>
              <a:gd name="T33" fmla="*/ 59 h 714"/>
              <a:gd name="T34" fmla="*/ 1167 w 1226"/>
              <a:gd name="T35" fmla="*/ 0 h 714"/>
              <a:gd name="T36" fmla="*/ 59 w 1226"/>
              <a:gd name="T37" fmla="*/ 0 h 714"/>
              <a:gd name="T38" fmla="*/ 0 w 1226"/>
              <a:gd name="T39" fmla="*/ 59 h 714"/>
              <a:gd name="T40" fmla="*/ 0 w 1226"/>
              <a:gd name="T41" fmla="*/ 655 h 714"/>
              <a:gd name="T42" fmla="*/ 59 w 1226"/>
              <a:gd name="T43" fmla="*/ 714 h 714"/>
              <a:gd name="T44" fmla="*/ 1167 w 1226"/>
              <a:gd name="T45" fmla="*/ 714 h 714"/>
              <a:gd name="T46" fmla="*/ 1226 w 1226"/>
              <a:gd name="T47" fmla="*/ 655 h 714"/>
              <a:gd name="T48" fmla="*/ 1224 w 1226"/>
              <a:gd name="T49" fmla="*/ 655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6" h="714">
                <a:moveTo>
                  <a:pt x="1224" y="655"/>
                </a:moveTo>
                <a:cubicBezTo>
                  <a:pt x="1222" y="655"/>
                  <a:pt x="1222" y="655"/>
                  <a:pt x="1222" y="655"/>
                </a:cubicBezTo>
                <a:cubicBezTo>
                  <a:pt x="1222" y="670"/>
                  <a:pt x="1215" y="684"/>
                  <a:pt x="1205" y="694"/>
                </a:cubicBezTo>
                <a:cubicBezTo>
                  <a:pt x="1196" y="704"/>
                  <a:pt x="1182" y="710"/>
                  <a:pt x="1167" y="710"/>
                </a:cubicBezTo>
                <a:cubicBezTo>
                  <a:pt x="59" y="710"/>
                  <a:pt x="59" y="710"/>
                  <a:pt x="59" y="710"/>
                </a:cubicBezTo>
                <a:cubicBezTo>
                  <a:pt x="44" y="710"/>
                  <a:pt x="30" y="704"/>
                  <a:pt x="20" y="694"/>
                </a:cubicBezTo>
                <a:cubicBezTo>
                  <a:pt x="10" y="684"/>
                  <a:pt x="4" y="670"/>
                  <a:pt x="4" y="655"/>
                </a:cubicBezTo>
                <a:cubicBezTo>
                  <a:pt x="4" y="59"/>
                  <a:pt x="4" y="59"/>
                  <a:pt x="4" y="59"/>
                </a:cubicBezTo>
                <a:cubicBezTo>
                  <a:pt x="4" y="44"/>
                  <a:pt x="10" y="30"/>
                  <a:pt x="20" y="20"/>
                </a:cubicBezTo>
                <a:cubicBezTo>
                  <a:pt x="30" y="10"/>
                  <a:pt x="44" y="4"/>
                  <a:pt x="59" y="4"/>
                </a:cubicBezTo>
                <a:cubicBezTo>
                  <a:pt x="1167" y="4"/>
                  <a:pt x="1167" y="4"/>
                  <a:pt x="1167" y="4"/>
                </a:cubicBezTo>
                <a:cubicBezTo>
                  <a:pt x="1182" y="4"/>
                  <a:pt x="1196" y="10"/>
                  <a:pt x="1205" y="20"/>
                </a:cubicBezTo>
                <a:cubicBezTo>
                  <a:pt x="1215" y="30"/>
                  <a:pt x="1222" y="44"/>
                  <a:pt x="1222" y="59"/>
                </a:cubicBezTo>
                <a:cubicBezTo>
                  <a:pt x="1222" y="655"/>
                  <a:pt x="1222" y="655"/>
                  <a:pt x="1222" y="655"/>
                </a:cubicBezTo>
                <a:cubicBezTo>
                  <a:pt x="1224" y="655"/>
                  <a:pt x="1224" y="655"/>
                  <a:pt x="1224" y="655"/>
                </a:cubicBezTo>
                <a:cubicBezTo>
                  <a:pt x="1226" y="655"/>
                  <a:pt x="1226" y="655"/>
                  <a:pt x="1226" y="655"/>
                </a:cubicBezTo>
                <a:cubicBezTo>
                  <a:pt x="1226" y="59"/>
                  <a:pt x="1226" y="59"/>
                  <a:pt x="1226" y="59"/>
                </a:cubicBezTo>
                <a:cubicBezTo>
                  <a:pt x="1226" y="27"/>
                  <a:pt x="1199" y="0"/>
                  <a:pt x="1167" y="0"/>
                </a:cubicBezTo>
                <a:cubicBezTo>
                  <a:pt x="59" y="0"/>
                  <a:pt x="59" y="0"/>
                  <a:pt x="59" y="0"/>
                </a:cubicBezTo>
                <a:cubicBezTo>
                  <a:pt x="27" y="0"/>
                  <a:pt x="0" y="27"/>
                  <a:pt x="0" y="59"/>
                </a:cubicBezTo>
                <a:cubicBezTo>
                  <a:pt x="0" y="655"/>
                  <a:pt x="0" y="655"/>
                  <a:pt x="0" y="655"/>
                </a:cubicBezTo>
                <a:cubicBezTo>
                  <a:pt x="0" y="688"/>
                  <a:pt x="27" y="714"/>
                  <a:pt x="59" y="714"/>
                </a:cubicBezTo>
                <a:cubicBezTo>
                  <a:pt x="1167" y="714"/>
                  <a:pt x="1167" y="714"/>
                  <a:pt x="1167" y="714"/>
                </a:cubicBezTo>
                <a:cubicBezTo>
                  <a:pt x="1199" y="714"/>
                  <a:pt x="1226" y="688"/>
                  <a:pt x="1226" y="655"/>
                </a:cubicBezTo>
                <a:cubicBezTo>
                  <a:pt x="1224" y="655"/>
                  <a:pt x="1224" y="655"/>
                  <a:pt x="1224" y="655"/>
                </a:cubicBezTo>
              </a:path>
            </a:pathLst>
          </a:custGeom>
          <a:solidFill>
            <a:srgbClr val="B2B4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grpSp>
        <p:nvGrpSpPr>
          <p:cNvPr id="82" name="그룹 232"/>
          <p:cNvGrpSpPr/>
          <p:nvPr/>
        </p:nvGrpSpPr>
        <p:grpSpPr>
          <a:xfrm>
            <a:off x="6196414" y="1145564"/>
            <a:ext cx="3919086" cy="482600"/>
            <a:chOff x="990684" y="1346200"/>
            <a:chExt cx="3919086" cy="482600"/>
          </a:xfrm>
        </p:grpSpPr>
        <p:grpSp>
          <p:nvGrpSpPr>
            <p:cNvPr id="110" name="그룹 233"/>
            <p:cNvGrpSpPr/>
            <p:nvPr/>
          </p:nvGrpSpPr>
          <p:grpSpPr>
            <a:xfrm>
              <a:off x="1130138" y="1346200"/>
              <a:ext cx="3652837" cy="482600"/>
              <a:chOff x="1130138" y="1346200"/>
              <a:chExt cx="3652837" cy="482600"/>
            </a:xfrm>
          </p:grpSpPr>
          <p:pic>
            <p:nvPicPr>
              <p:cNvPr id="112" name="Picture 7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0138" y="1346200"/>
                <a:ext cx="365283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3" name="그룹 236"/>
              <p:cNvGrpSpPr/>
              <p:nvPr/>
            </p:nvGrpSpPr>
            <p:grpSpPr>
              <a:xfrm>
                <a:off x="1179351" y="1397000"/>
                <a:ext cx="3498850" cy="330200"/>
                <a:chOff x="1179351" y="1397000"/>
                <a:chExt cx="3498850" cy="330200"/>
              </a:xfrm>
            </p:grpSpPr>
            <p:pic>
              <p:nvPicPr>
                <p:cNvPr id="114" name="Picture 7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79351" y="1397000"/>
                  <a:ext cx="349885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 name="Freeform 80"/>
                <p:cNvSpPr>
                  <a:spLocks/>
                </p:cNvSpPr>
                <p:nvPr/>
              </p:nvSpPr>
              <p:spPr bwMode="auto">
                <a:xfrm>
                  <a:off x="1185701" y="1401763"/>
                  <a:ext cx="3489325" cy="319088"/>
                </a:xfrm>
                <a:custGeom>
                  <a:avLst/>
                  <a:gdLst>
                    <a:gd name="T0" fmla="*/ 1081 w 1083"/>
                    <a:gd name="T1" fmla="*/ 88 h 99"/>
                    <a:gd name="T2" fmla="*/ 1079 w 1083"/>
                    <a:gd name="T3" fmla="*/ 88 h 99"/>
                    <a:gd name="T4" fmla="*/ 1078 w 1083"/>
                    <a:gd name="T5" fmla="*/ 93 h 99"/>
                    <a:gd name="T6" fmla="*/ 1077 w 1083"/>
                    <a:gd name="T7" fmla="*/ 95 h 99"/>
                    <a:gd name="T8" fmla="*/ 1077 w 1083"/>
                    <a:gd name="T9" fmla="*/ 95 h 99"/>
                    <a:gd name="T10" fmla="*/ 1077 w 1083"/>
                    <a:gd name="T11" fmla="*/ 95 h 99"/>
                    <a:gd name="T12" fmla="*/ 1077 w 1083"/>
                    <a:gd name="T13" fmla="*/ 95 h 99"/>
                    <a:gd name="T14" fmla="*/ 1077 w 1083"/>
                    <a:gd name="T15" fmla="*/ 95 h 99"/>
                    <a:gd name="T16" fmla="*/ 1077 w 1083"/>
                    <a:gd name="T17" fmla="*/ 95 h 99"/>
                    <a:gd name="T18" fmla="*/ 1077 w 1083"/>
                    <a:gd name="T19" fmla="*/ 95 h 99"/>
                    <a:gd name="T20" fmla="*/ 6 w 1083"/>
                    <a:gd name="T21" fmla="*/ 95 h 99"/>
                    <a:gd name="T22" fmla="*/ 6 w 1083"/>
                    <a:gd name="T23" fmla="*/ 95 h 99"/>
                    <a:gd name="T24" fmla="*/ 6 w 1083"/>
                    <a:gd name="T25" fmla="*/ 95 h 99"/>
                    <a:gd name="T26" fmla="*/ 6 w 1083"/>
                    <a:gd name="T27" fmla="*/ 95 h 99"/>
                    <a:gd name="T28" fmla="*/ 6 w 1083"/>
                    <a:gd name="T29" fmla="*/ 95 h 99"/>
                    <a:gd name="T30" fmla="*/ 6 w 1083"/>
                    <a:gd name="T31" fmla="*/ 95 h 99"/>
                    <a:gd name="T32" fmla="*/ 6 w 1083"/>
                    <a:gd name="T33" fmla="*/ 95 h 99"/>
                    <a:gd name="T34" fmla="*/ 5 w 1083"/>
                    <a:gd name="T35" fmla="*/ 92 h 99"/>
                    <a:gd name="T36" fmla="*/ 4 w 1083"/>
                    <a:gd name="T37" fmla="*/ 88 h 99"/>
                    <a:gd name="T38" fmla="*/ 4 w 1083"/>
                    <a:gd name="T39" fmla="*/ 11 h 99"/>
                    <a:gd name="T40" fmla="*/ 5 w 1083"/>
                    <a:gd name="T41" fmla="*/ 5 h 99"/>
                    <a:gd name="T42" fmla="*/ 6 w 1083"/>
                    <a:gd name="T43" fmla="*/ 4 h 99"/>
                    <a:gd name="T44" fmla="*/ 6 w 1083"/>
                    <a:gd name="T45" fmla="*/ 4 h 99"/>
                    <a:gd name="T46" fmla="*/ 6 w 1083"/>
                    <a:gd name="T47" fmla="*/ 4 h 99"/>
                    <a:gd name="T48" fmla="*/ 6 w 1083"/>
                    <a:gd name="T49" fmla="*/ 4 h 99"/>
                    <a:gd name="T50" fmla="*/ 6 w 1083"/>
                    <a:gd name="T51" fmla="*/ 4 h 99"/>
                    <a:gd name="T52" fmla="*/ 6 w 1083"/>
                    <a:gd name="T53" fmla="*/ 4 h 99"/>
                    <a:gd name="T54" fmla="*/ 6 w 1083"/>
                    <a:gd name="T55" fmla="*/ 4 h 99"/>
                    <a:gd name="T56" fmla="*/ 1077 w 1083"/>
                    <a:gd name="T57" fmla="*/ 4 h 99"/>
                    <a:gd name="T58" fmla="*/ 1077 w 1083"/>
                    <a:gd name="T59" fmla="*/ 4 h 99"/>
                    <a:gd name="T60" fmla="*/ 1077 w 1083"/>
                    <a:gd name="T61" fmla="*/ 4 h 99"/>
                    <a:gd name="T62" fmla="*/ 1077 w 1083"/>
                    <a:gd name="T63" fmla="*/ 4 h 99"/>
                    <a:gd name="T64" fmla="*/ 1077 w 1083"/>
                    <a:gd name="T65" fmla="*/ 4 h 99"/>
                    <a:gd name="T66" fmla="*/ 1077 w 1083"/>
                    <a:gd name="T67" fmla="*/ 4 h 99"/>
                    <a:gd name="T68" fmla="*/ 1077 w 1083"/>
                    <a:gd name="T69" fmla="*/ 4 h 99"/>
                    <a:gd name="T70" fmla="*/ 1078 w 1083"/>
                    <a:gd name="T71" fmla="*/ 6 h 99"/>
                    <a:gd name="T72" fmla="*/ 1079 w 1083"/>
                    <a:gd name="T73" fmla="*/ 11 h 99"/>
                    <a:gd name="T74" fmla="*/ 1079 w 1083"/>
                    <a:gd name="T75" fmla="*/ 88 h 99"/>
                    <a:gd name="T76" fmla="*/ 1081 w 1083"/>
                    <a:gd name="T77" fmla="*/ 88 h 99"/>
                    <a:gd name="T78" fmla="*/ 1083 w 1083"/>
                    <a:gd name="T79" fmla="*/ 88 h 99"/>
                    <a:gd name="T80" fmla="*/ 1083 w 1083"/>
                    <a:gd name="T81" fmla="*/ 11 h 99"/>
                    <a:gd name="T82" fmla="*/ 1082 w 1083"/>
                    <a:gd name="T83" fmla="*/ 4 h 99"/>
                    <a:gd name="T84" fmla="*/ 1080 w 1083"/>
                    <a:gd name="T85" fmla="*/ 1 h 99"/>
                    <a:gd name="T86" fmla="*/ 1077 w 1083"/>
                    <a:gd name="T87" fmla="*/ 0 h 99"/>
                    <a:gd name="T88" fmla="*/ 6 w 1083"/>
                    <a:gd name="T89" fmla="*/ 0 h 99"/>
                    <a:gd name="T90" fmla="*/ 3 w 1083"/>
                    <a:gd name="T91" fmla="*/ 1 h 99"/>
                    <a:gd name="T92" fmla="*/ 0 w 1083"/>
                    <a:gd name="T93" fmla="*/ 5 h 99"/>
                    <a:gd name="T94" fmla="*/ 0 w 1083"/>
                    <a:gd name="T95" fmla="*/ 11 h 99"/>
                    <a:gd name="T96" fmla="*/ 0 w 1083"/>
                    <a:gd name="T97" fmla="*/ 88 h 99"/>
                    <a:gd name="T98" fmla="*/ 1 w 1083"/>
                    <a:gd name="T99" fmla="*/ 95 h 99"/>
                    <a:gd name="T100" fmla="*/ 3 w 1083"/>
                    <a:gd name="T101" fmla="*/ 98 h 99"/>
                    <a:gd name="T102" fmla="*/ 6 w 1083"/>
                    <a:gd name="T103" fmla="*/ 99 h 99"/>
                    <a:gd name="T104" fmla="*/ 1077 w 1083"/>
                    <a:gd name="T105" fmla="*/ 99 h 99"/>
                    <a:gd name="T106" fmla="*/ 1080 w 1083"/>
                    <a:gd name="T107" fmla="*/ 98 h 99"/>
                    <a:gd name="T108" fmla="*/ 1082 w 1083"/>
                    <a:gd name="T109" fmla="*/ 94 h 99"/>
                    <a:gd name="T110" fmla="*/ 1083 w 1083"/>
                    <a:gd name="T111" fmla="*/ 88 h 99"/>
                    <a:gd name="T112" fmla="*/ 1081 w 1083"/>
                    <a:gd name="T113"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3" h="99">
                      <a:moveTo>
                        <a:pt x="1081" y="88"/>
                      </a:moveTo>
                      <a:cubicBezTo>
                        <a:pt x="1079" y="88"/>
                        <a:pt x="1079" y="88"/>
                        <a:pt x="1079" y="88"/>
                      </a:cubicBezTo>
                      <a:cubicBezTo>
                        <a:pt x="1079" y="90"/>
                        <a:pt x="1078" y="92"/>
                        <a:pt x="1078" y="93"/>
                      </a:cubicBezTo>
                      <a:cubicBezTo>
                        <a:pt x="1077" y="94"/>
                        <a:pt x="1077" y="95"/>
                        <a:pt x="1077" y="95"/>
                      </a:cubicBezTo>
                      <a:cubicBezTo>
                        <a:pt x="1077" y="95"/>
                        <a:pt x="1077" y="95"/>
                        <a:pt x="1077" y="95"/>
                      </a:cubicBezTo>
                      <a:cubicBezTo>
                        <a:pt x="1077" y="95"/>
                        <a:pt x="1077" y="95"/>
                        <a:pt x="1077" y="95"/>
                      </a:cubicBezTo>
                      <a:cubicBezTo>
                        <a:pt x="1077" y="95"/>
                        <a:pt x="1077" y="95"/>
                        <a:pt x="1077" y="95"/>
                      </a:cubicBezTo>
                      <a:cubicBezTo>
                        <a:pt x="1077" y="95"/>
                        <a:pt x="1077" y="95"/>
                        <a:pt x="1077" y="95"/>
                      </a:cubicBezTo>
                      <a:cubicBezTo>
                        <a:pt x="1077" y="95"/>
                        <a:pt x="1077" y="95"/>
                        <a:pt x="1077" y="95"/>
                      </a:cubicBezTo>
                      <a:cubicBezTo>
                        <a:pt x="1077" y="95"/>
                        <a:pt x="1077" y="95"/>
                        <a:pt x="1077" y="95"/>
                      </a:cubicBezTo>
                      <a:cubicBezTo>
                        <a:pt x="6" y="95"/>
                        <a:pt x="6" y="95"/>
                        <a:pt x="6" y="95"/>
                      </a:cubicBezTo>
                      <a:cubicBezTo>
                        <a:pt x="6" y="95"/>
                        <a:pt x="6" y="95"/>
                        <a:pt x="6" y="95"/>
                      </a:cubicBezTo>
                      <a:cubicBezTo>
                        <a:pt x="6" y="95"/>
                        <a:pt x="6" y="95"/>
                        <a:pt x="6" y="95"/>
                      </a:cubicBezTo>
                      <a:cubicBezTo>
                        <a:pt x="6" y="95"/>
                        <a:pt x="6" y="95"/>
                        <a:pt x="6" y="95"/>
                      </a:cubicBezTo>
                      <a:cubicBezTo>
                        <a:pt x="6" y="95"/>
                        <a:pt x="6" y="95"/>
                        <a:pt x="6" y="95"/>
                      </a:cubicBezTo>
                      <a:cubicBezTo>
                        <a:pt x="6" y="95"/>
                        <a:pt x="6" y="95"/>
                        <a:pt x="6" y="95"/>
                      </a:cubicBezTo>
                      <a:cubicBezTo>
                        <a:pt x="6" y="95"/>
                        <a:pt x="6" y="95"/>
                        <a:pt x="6" y="95"/>
                      </a:cubicBezTo>
                      <a:cubicBezTo>
                        <a:pt x="5" y="94"/>
                        <a:pt x="5" y="94"/>
                        <a:pt x="5" y="92"/>
                      </a:cubicBezTo>
                      <a:cubicBezTo>
                        <a:pt x="4" y="91"/>
                        <a:pt x="4" y="90"/>
                        <a:pt x="4" y="88"/>
                      </a:cubicBezTo>
                      <a:cubicBezTo>
                        <a:pt x="4" y="11"/>
                        <a:pt x="4" y="11"/>
                        <a:pt x="4" y="11"/>
                      </a:cubicBezTo>
                      <a:cubicBezTo>
                        <a:pt x="4" y="9"/>
                        <a:pt x="4" y="7"/>
                        <a:pt x="5" y="5"/>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8" y="5"/>
                        <a:pt x="1078" y="6"/>
                      </a:cubicBezTo>
                      <a:cubicBezTo>
                        <a:pt x="1078" y="8"/>
                        <a:pt x="1079" y="9"/>
                        <a:pt x="1079" y="11"/>
                      </a:cubicBezTo>
                      <a:cubicBezTo>
                        <a:pt x="1079" y="88"/>
                        <a:pt x="1079" y="88"/>
                        <a:pt x="1079" y="88"/>
                      </a:cubicBezTo>
                      <a:cubicBezTo>
                        <a:pt x="1081" y="88"/>
                        <a:pt x="1081" y="88"/>
                        <a:pt x="1081" y="88"/>
                      </a:cubicBezTo>
                      <a:cubicBezTo>
                        <a:pt x="1083" y="88"/>
                        <a:pt x="1083" y="88"/>
                        <a:pt x="1083" y="88"/>
                      </a:cubicBezTo>
                      <a:cubicBezTo>
                        <a:pt x="1083" y="11"/>
                        <a:pt x="1083" y="11"/>
                        <a:pt x="1083" y="11"/>
                      </a:cubicBezTo>
                      <a:cubicBezTo>
                        <a:pt x="1083" y="8"/>
                        <a:pt x="1082" y="6"/>
                        <a:pt x="1082" y="4"/>
                      </a:cubicBezTo>
                      <a:cubicBezTo>
                        <a:pt x="1081" y="3"/>
                        <a:pt x="1081" y="2"/>
                        <a:pt x="1080" y="1"/>
                      </a:cubicBezTo>
                      <a:cubicBezTo>
                        <a:pt x="1079" y="1"/>
                        <a:pt x="1078" y="0"/>
                        <a:pt x="1077" y="0"/>
                      </a:cubicBezTo>
                      <a:cubicBezTo>
                        <a:pt x="6" y="0"/>
                        <a:pt x="6" y="0"/>
                        <a:pt x="6" y="0"/>
                      </a:cubicBezTo>
                      <a:cubicBezTo>
                        <a:pt x="4" y="0"/>
                        <a:pt x="3" y="1"/>
                        <a:pt x="3" y="1"/>
                      </a:cubicBezTo>
                      <a:cubicBezTo>
                        <a:pt x="2" y="2"/>
                        <a:pt x="1" y="4"/>
                        <a:pt x="0" y="5"/>
                      </a:cubicBezTo>
                      <a:cubicBezTo>
                        <a:pt x="0" y="7"/>
                        <a:pt x="0" y="9"/>
                        <a:pt x="0" y="11"/>
                      </a:cubicBezTo>
                      <a:cubicBezTo>
                        <a:pt x="0" y="88"/>
                        <a:pt x="0" y="88"/>
                        <a:pt x="0" y="88"/>
                      </a:cubicBezTo>
                      <a:cubicBezTo>
                        <a:pt x="0" y="91"/>
                        <a:pt x="0" y="93"/>
                        <a:pt x="1" y="95"/>
                      </a:cubicBezTo>
                      <a:cubicBezTo>
                        <a:pt x="1" y="96"/>
                        <a:pt x="2" y="97"/>
                        <a:pt x="3" y="98"/>
                      </a:cubicBezTo>
                      <a:cubicBezTo>
                        <a:pt x="3" y="98"/>
                        <a:pt x="4" y="99"/>
                        <a:pt x="6" y="99"/>
                      </a:cubicBezTo>
                      <a:cubicBezTo>
                        <a:pt x="1077" y="99"/>
                        <a:pt x="1077" y="99"/>
                        <a:pt x="1077" y="99"/>
                      </a:cubicBezTo>
                      <a:cubicBezTo>
                        <a:pt x="1078" y="99"/>
                        <a:pt x="1079" y="98"/>
                        <a:pt x="1080" y="98"/>
                      </a:cubicBezTo>
                      <a:cubicBezTo>
                        <a:pt x="1081" y="97"/>
                        <a:pt x="1082" y="95"/>
                        <a:pt x="1082" y="94"/>
                      </a:cubicBezTo>
                      <a:cubicBezTo>
                        <a:pt x="1083" y="92"/>
                        <a:pt x="1083" y="90"/>
                        <a:pt x="1083" y="88"/>
                      </a:cubicBezTo>
                      <a:lnTo>
                        <a:pt x="1081" y="88"/>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grpSp>
        </p:grpSp>
        <p:sp>
          <p:nvSpPr>
            <p:cNvPr id="111" name="직사각형 234"/>
            <p:cNvSpPr/>
            <p:nvPr/>
          </p:nvSpPr>
          <p:spPr>
            <a:xfrm>
              <a:off x="990684" y="1404737"/>
              <a:ext cx="3919086" cy="30777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400" dirty="0">
                  <a:solidFill>
                    <a:schemeClr val="bg1">
                      <a:lumMod val="50000"/>
                    </a:schemeClr>
                  </a:solidFill>
                  <a:latin typeface="Arial" panose="020B0604020202020204" pitchFamily="34" charset="0"/>
                  <a:cs typeface="Arial" panose="020B0604020202020204" pitchFamily="34" charset="0"/>
                </a:rPr>
                <a:t>METROPOL SEHİRLERDE AŞIRI YERLEŞME</a:t>
              </a:r>
              <a:endParaRPr lang="en-US" altLang="ko-KR" sz="1400" dirty="0">
                <a:solidFill>
                  <a:schemeClr val="bg1">
                    <a:lumMod val="50000"/>
                  </a:schemeClr>
                </a:solidFill>
                <a:latin typeface="Arial" panose="020B0604020202020204" pitchFamily="34" charset="0"/>
                <a:cs typeface="Arial" panose="020B0604020202020204" pitchFamily="34" charset="0"/>
              </a:endParaRPr>
            </a:p>
          </p:txBody>
        </p:sp>
      </p:grpSp>
      <p:sp>
        <p:nvSpPr>
          <p:cNvPr id="83" name="직사각형 241"/>
          <p:cNvSpPr/>
          <p:nvPr/>
        </p:nvSpPr>
        <p:spPr>
          <a:xfrm>
            <a:off x="6169440" y="3283921"/>
            <a:ext cx="4012866" cy="26161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100" b="1" dirty="0">
                <a:solidFill>
                  <a:schemeClr val="tx1">
                    <a:lumMod val="65000"/>
                    <a:lumOff val="35000"/>
                  </a:schemeClr>
                </a:solidFill>
                <a:latin typeface="Arial" panose="020B0604020202020204" pitchFamily="34" charset="0"/>
                <a:cs typeface="Arial" panose="020B0604020202020204" pitchFamily="34" charset="0"/>
              </a:rPr>
              <a:t>5 metropol bölge</a:t>
            </a:r>
            <a:r>
              <a:rPr lang="en-US" altLang="ko-KR" sz="1100" b="1" dirty="0">
                <a:solidFill>
                  <a:schemeClr val="tx1">
                    <a:lumMod val="65000"/>
                    <a:lumOff val="35000"/>
                  </a:schemeClr>
                </a:solidFill>
                <a:latin typeface="Arial" panose="020B0604020202020204" pitchFamily="34" charset="0"/>
                <a:cs typeface="Arial" panose="020B0604020202020204" pitchFamily="34" charset="0"/>
              </a:rPr>
              <a:t>, 83.4%</a:t>
            </a:r>
          </a:p>
        </p:txBody>
      </p:sp>
      <p:grpSp>
        <p:nvGrpSpPr>
          <p:cNvPr id="84" name="그룹 1"/>
          <p:cNvGrpSpPr/>
          <p:nvPr/>
        </p:nvGrpSpPr>
        <p:grpSpPr>
          <a:xfrm>
            <a:off x="6342721" y="1629657"/>
            <a:ext cx="3695206" cy="1672412"/>
            <a:chOff x="5375784" y="1845418"/>
            <a:chExt cx="3695206" cy="1672412"/>
          </a:xfrm>
        </p:grpSpPr>
        <p:pic>
          <p:nvPicPr>
            <p:cNvPr id="102" name="내용 개체 틀 3" descr="지도.bmp"/>
            <p:cNvPicPr>
              <a:picLocks noChangeAspect="1"/>
            </p:cNvPicPr>
            <p:nvPr/>
          </p:nvPicPr>
          <p:blipFill rotWithShape="1">
            <a:blip r:embed="rId8" cstate="print"/>
            <a:srcRect l="6381" t="12642" r="6381" b="4768"/>
            <a:stretch/>
          </p:blipFill>
          <p:spPr>
            <a:xfrm>
              <a:off x="5375784" y="1898009"/>
              <a:ext cx="1125684" cy="1568550"/>
            </a:xfrm>
            <a:prstGeom prst="rect">
              <a:avLst/>
            </a:prstGeom>
          </p:spPr>
        </p:pic>
        <p:pic>
          <p:nvPicPr>
            <p:cNvPr id="103" name="그림 239"/>
            <p:cNvPicPr>
              <a:picLocks noChangeAspect="1"/>
            </p:cNvPicPr>
            <p:nvPr/>
          </p:nvPicPr>
          <p:blipFill>
            <a:blip r:embed="rId9" cstate="print"/>
            <a:stretch>
              <a:fillRect/>
            </a:stretch>
          </p:blipFill>
          <p:spPr>
            <a:xfrm>
              <a:off x="6600750" y="1845418"/>
              <a:ext cx="2470240" cy="1621141"/>
            </a:xfrm>
            <a:prstGeom prst="rect">
              <a:avLst/>
            </a:prstGeom>
          </p:spPr>
        </p:pic>
        <p:sp>
          <p:nvSpPr>
            <p:cNvPr id="104" name="직사각형 240"/>
            <p:cNvSpPr/>
            <p:nvPr/>
          </p:nvSpPr>
          <p:spPr>
            <a:xfrm>
              <a:off x="6617288" y="1971253"/>
              <a:ext cx="2453701" cy="154657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altLang="ko-KR" sz="1050" dirty="0">
                  <a:solidFill>
                    <a:schemeClr val="tx1">
                      <a:lumMod val="65000"/>
                      <a:lumOff val="35000"/>
                    </a:schemeClr>
                  </a:solidFill>
                  <a:latin typeface="Arial" panose="020B0604020202020204" pitchFamily="34" charset="0"/>
                  <a:cs typeface="Arial" panose="020B0604020202020204" pitchFamily="34" charset="0"/>
                </a:rPr>
                <a:t>Seoul Metropolitan 52.4%</a:t>
              </a:r>
              <a:r>
                <a:rPr lang="tr-TR" altLang="ko-KR" sz="1050" dirty="0">
                  <a:solidFill>
                    <a:schemeClr val="tx1">
                      <a:lumMod val="65000"/>
                      <a:lumOff val="35000"/>
                    </a:schemeClr>
                  </a:solidFill>
                  <a:latin typeface="Arial" panose="020B0604020202020204" pitchFamily="34" charset="0"/>
                  <a:cs typeface="Arial" panose="020B0604020202020204" pitchFamily="34" charset="0"/>
                </a:rPr>
                <a:t>(</a:t>
              </a:r>
              <a:r>
                <a:rPr lang="tr-TR" altLang="ko-KR" sz="1050" dirty="0" err="1">
                  <a:solidFill>
                    <a:schemeClr val="tx1">
                      <a:lumMod val="65000"/>
                      <a:lumOff val="35000"/>
                    </a:schemeClr>
                  </a:solidFill>
                  <a:latin typeface="Arial" panose="020B0604020202020204" pitchFamily="34" charset="0"/>
                  <a:cs typeface="Arial" panose="020B0604020202020204" pitchFamily="34" charset="0"/>
                </a:rPr>
                <a:t>g.kore</a:t>
              </a:r>
              <a:r>
                <a:rPr lang="tr-TR" altLang="ko-KR" sz="1050" dirty="0">
                  <a:solidFill>
                    <a:schemeClr val="tx1">
                      <a:lumMod val="65000"/>
                      <a:lumOff val="35000"/>
                    </a:schemeClr>
                  </a:solidFill>
                  <a:latin typeface="Arial" panose="020B0604020202020204" pitchFamily="34" charset="0"/>
                  <a:cs typeface="Arial" panose="020B0604020202020204" pitchFamily="34" charset="0"/>
                </a:rPr>
                <a:t> başkenti)</a:t>
              </a:r>
              <a:endParaRPr lang="en-US" altLang="ko-KR" sz="105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pPr>
              <a:r>
                <a:rPr lang="en-US" altLang="ko-KR" sz="1050" dirty="0">
                  <a:solidFill>
                    <a:schemeClr val="tx1">
                      <a:lumMod val="65000"/>
                      <a:lumOff val="35000"/>
                    </a:schemeClr>
                  </a:solidFill>
                  <a:latin typeface="Arial" panose="020B0604020202020204" pitchFamily="34" charset="0"/>
                  <a:cs typeface="Arial" panose="020B0604020202020204" pitchFamily="34" charset="0"/>
                </a:rPr>
                <a:t>Busan / Ulsan Metropolitan 14.3%</a:t>
              </a:r>
            </a:p>
            <a:p>
              <a:pPr marL="171450" indent="-171450">
                <a:lnSpc>
                  <a:spcPct val="150000"/>
                </a:lnSpc>
                <a:buFont typeface="Arial" panose="020B0604020202020204" pitchFamily="34" charset="0"/>
                <a:buChar char="•"/>
              </a:pPr>
              <a:r>
                <a:rPr lang="en-US" altLang="ko-KR" sz="1050" dirty="0">
                  <a:solidFill>
                    <a:schemeClr val="tx1">
                      <a:lumMod val="65000"/>
                      <a:lumOff val="35000"/>
                    </a:schemeClr>
                  </a:solidFill>
                  <a:latin typeface="Arial" panose="020B0604020202020204" pitchFamily="34" charset="0"/>
                  <a:cs typeface="Arial" panose="020B0604020202020204" pitchFamily="34" charset="0"/>
                </a:rPr>
                <a:t>Daegu Metropolitan 7.4%</a:t>
              </a:r>
            </a:p>
            <a:p>
              <a:pPr marL="171450" indent="-171450">
                <a:lnSpc>
                  <a:spcPct val="150000"/>
                </a:lnSpc>
                <a:buFont typeface="Arial" panose="020B0604020202020204" pitchFamily="34" charset="0"/>
                <a:buChar char="•"/>
              </a:pPr>
              <a:r>
                <a:rPr lang="en-US" altLang="ko-KR" sz="1050" dirty="0">
                  <a:solidFill>
                    <a:schemeClr val="tx1">
                      <a:lumMod val="65000"/>
                      <a:lumOff val="35000"/>
                    </a:schemeClr>
                  </a:solidFill>
                  <a:latin typeface="Arial" panose="020B0604020202020204" pitchFamily="34" charset="0"/>
                  <a:cs typeface="Arial" panose="020B0604020202020204" pitchFamily="34" charset="0"/>
                </a:rPr>
                <a:t>Daejeon Metropolitan 5.8%</a:t>
              </a:r>
            </a:p>
            <a:p>
              <a:pPr marL="171450" indent="-171450">
                <a:lnSpc>
                  <a:spcPct val="150000"/>
                </a:lnSpc>
                <a:buFont typeface="Arial" panose="020B0604020202020204" pitchFamily="34" charset="0"/>
                <a:buChar char="•"/>
              </a:pPr>
              <a:r>
                <a:rPr lang="en-US" altLang="ko-KR" sz="1050" dirty="0" err="1">
                  <a:solidFill>
                    <a:schemeClr val="tx1">
                      <a:lumMod val="65000"/>
                      <a:lumOff val="35000"/>
                    </a:schemeClr>
                  </a:solidFill>
                  <a:latin typeface="Arial" panose="020B0604020202020204" pitchFamily="34" charset="0"/>
                  <a:cs typeface="Arial" panose="020B0604020202020204" pitchFamily="34" charset="0"/>
                </a:rPr>
                <a:t>Gwangju</a:t>
              </a:r>
              <a:r>
                <a:rPr lang="en-US" altLang="ko-KR" sz="1050" dirty="0">
                  <a:solidFill>
                    <a:schemeClr val="tx1">
                      <a:lumMod val="65000"/>
                      <a:lumOff val="35000"/>
                    </a:schemeClr>
                  </a:solidFill>
                  <a:latin typeface="Arial" panose="020B0604020202020204" pitchFamily="34" charset="0"/>
                  <a:cs typeface="Arial" panose="020B0604020202020204" pitchFamily="34" charset="0"/>
                </a:rPr>
                <a:t> Metropolitan 3.4%</a:t>
              </a:r>
            </a:p>
          </p:txBody>
        </p:sp>
        <p:sp>
          <p:nvSpPr>
            <p:cNvPr id="105" name="타원 242"/>
            <p:cNvSpPr/>
            <p:nvPr/>
          </p:nvSpPr>
          <p:spPr>
            <a:xfrm>
              <a:off x="5641271" y="2052420"/>
              <a:ext cx="208324" cy="208324"/>
            </a:xfrm>
            <a:prstGeom prst="ellipse">
              <a:avLst/>
            </a:prstGeom>
            <a:solidFill>
              <a:srgbClr val="FF0000">
                <a:alpha val="65000"/>
              </a:srgbClr>
            </a:solidFill>
            <a:ln>
              <a:solidFill>
                <a:srgbClr val="FF0000">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106" name="타원 243"/>
            <p:cNvSpPr/>
            <p:nvPr/>
          </p:nvSpPr>
          <p:spPr>
            <a:xfrm>
              <a:off x="6293521" y="2941463"/>
              <a:ext cx="113756" cy="113756"/>
            </a:xfrm>
            <a:prstGeom prst="ellipse">
              <a:avLst/>
            </a:prstGeom>
            <a:solidFill>
              <a:srgbClr val="FF0000">
                <a:alpha val="65000"/>
              </a:srgbClr>
            </a:solidFill>
            <a:ln>
              <a:solidFill>
                <a:srgbClr val="FF0000">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107" name="타원 244"/>
            <p:cNvSpPr/>
            <p:nvPr/>
          </p:nvSpPr>
          <p:spPr>
            <a:xfrm>
              <a:off x="5649322" y="3004965"/>
              <a:ext cx="60990" cy="60990"/>
            </a:xfrm>
            <a:prstGeom prst="ellipse">
              <a:avLst/>
            </a:prstGeom>
            <a:solidFill>
              <a:srgbClr val="FF0000">
                <a:alpha val="65000"/>
              </a:srgbClr>
            </a:solidFill>
            <a:ln>
              <a:solidFill>
                <a:srgbClr val="FF0000">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108" name="타원 245"/>
            <p:cNvSpPr/>
            <p:nvPr/>
          </p:nvSpPr>
          <p:spPr>
            <a:xfrm>
              <a:off x="5825450" y="2562973"/>
              <a:ext cx="60990" cy="60990"/>
            </a:xfrm>
            <a:prstGeom prst="ellipse">
              <a:avLst/>
            </a:prstGeom>
            <a:solidFill>
              <a:srgbClr val="FF0000">
                <a:alpha val="65000"/>
              </a:srgbClr>
            </a:solidFill>
            <a:ln>
              <a:solidFill>
                <a:srgbClr val="FF0000">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109" name="타원 246"/>
            <p:cNvSpPr/>
            <p:nvPr/>
          </p:nvSpPr>
          <p:spPr>
            <a:xfrm>
              <a:off x="6162000" y="2772523"/>
              <a:ext cx="60990" cy="60990"/>
            </a:xfrm>
            <a:prstGeom prst="ellipse">
              <a:avLst/>
            </a:prstGeom>
            <a:solidFill>
              <a:srgbClr val="FF0000">
                <a:alpha val="65000"/>
              </a:srgbClr>
            </a:solidFill>
            <a:ln>
              <a:solidFill>
                <a:srgbClr val="FF0000">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grpSp>
      <p:grpSp>
        <p:nvGrpSpPr>
          <p:cNvPr id="85" name="그룹 277"/>
          <p:cNvGrpSpPr/>
          <p:nvPr/>
        </p:nvGrpSpPr>
        <p:grpSpPr>
          <a:xfrm>
            <a:off x="2209655" y="1158264"/>
            <a:ext cx="3652837" cy="482600"/>
            <a:chOff x="1130138" y="1346200"/>
            <a:chExt cx="3652837" cy="482600"/>
          </a:xfrm>
        </p:grpSpPr>
        <p:grpSp>
          <p:nvGrpSpPr>
            <p:cNvPr id="96" name="그룹 278"/>
            <p:cNvGrpSpPr/>
            <p:nvPr/>
          </p:nvGrpSpPr>
          <p:grpSpPr>
            <a:xfrm>
              <a:off x="1130138" y="1346200"/>
              <a:ext cx="3652837" cy="482600"/>
              <a:chOff x="1130138" y="1346200"/>
              <a:chExt cx="3652837" cy="482600"/>
            </a:xfrm>
          </p:grpSpPr>
          <p:pic>
            <p:nvPicPr>
              <p:cNvPr id="98" name="Picture 7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0138" y="1346200"/>
                <a:ext cx="365283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9" name="그룹 281"/>
              <p:cNvGrpSpPr/>
              <p:nvPr/>
            </p:nvGrpSpPr>
            <p:grpSpPr>
              <a:xfrm>
                <a:off x="1179351" y="1397000"/>
                <a:ext cx="3498850" cy="330200"/>
                <a:chOff x="1179351" y="1397000"/>
                <a:chExt cx="3498850" cy="330200"/>
              </a:xfrm>
            </p:grpSpPr>
            <p:pic>
              <p:nvPicPr>
                <p:cNvPr id="100" name="Picture 7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79351" y="1397000"/>
                  <a:ext cx="349885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Freeform 80"/>
                <p:cNvSpPr>
                  <a:spLocks/>
                </p:cNvSpPr>
                <p:nvPr/>
              </p:nvSpPr>
              <p:spPr bwMode="auto">
                <a:xfrm>
                  <a:off x="1185701" y="1401763"/>
                  <a:ext cx="3489325" cy="319088"/>
                </a:xfrm>
                <a:custGeom>
                  <a:avLst/>
                  <a:gdLst>
                    <a:gd name="T0" fmla="*/ 1081 w 1083"/>
                    <a:gd name="T1" fmla="*/ 88 h 99"/>
                    <a:gd name="T2" fmla="*/ 1079 w 1083"/>
                    <a:gd name="T3" fmla="*/ 88 h 99"/>
                    <a:gd name="T4" fmla="*/ 1078 w 1083"/>
                    <a:gd name="T5" fmla="*/ 93 h 99"/>
                    <a:gd name="T6" fmla="*/ 1077 w 1083"/>
                    <a:gd name="T7" fmla="*/ 95 h 99"/>
                    <a:gd name="T8" fmla="*/ 1077 w 1083"/>
                    <a:gd name="T9" fmla="*/ 95 h 99"/>
                    <a:gd name="T10" fmla="*/ 1077 w 1083"/>
                    <a:gd name="T11" fmla="*/ 95 h 99"/>
                    <a:gd name="T12" fmla="*/ 1077 w 1083"/>
                    <a:gd name="T13" fmla="*/ 95 h 99"/>
                    <a:gd name="T14" fmla="*/ 1077 w 1083"/>
                    <a:gd name="T15" fmla="*/ 95 h 99"/>
                    <a:gd name="T16" fmla="*/ 1077 w 1083"/>
                    <a:gd name="T17" fmla="*/ 95 h 99"/>
                    <a:gd name="T18" fmla="*/ 1077 w 1083"/>
                    <a:gd name="T19" fmla="*/ 95 h 99"/>
                    <a:gd name="T20" fmla="*/ 6 w 1083"/>
                    <a:gd name="T21" fmla="*/ 95 h 99"/>
                    <a:gd name="T22" fmla="*/ 6 w 1083"/>
                    <a:gd name="T23" fmla="*/ 95 h 99"/>
                    <a:gd name="T24" fmla="*/ 6 w 1083"/>
                    <a:gd name="T25" fmla="*/ 95 h 99"/>
                    <a:gd name="T26" fmla="*/ 6 w 1083"/>
                    <a:gd name="T27" fmla="*/ 95 h 99"/>
                    <a:gd name="T28" fmla="*/ 6 w 1083"/>
                    <a:gd name="T29" fmla="*/ 95 h 99"/>
                    <a:gd name="T30" fmla="*/ 6 w 1083"/>
                    <a:gd name="T31" fmla="*/ 95 h 99"/>
                    <a:gd name="T32" fmla="*/ 6 w 1083"/>
                    <a:gd name="T33" fmla="*/ 95 h 99"/>
                    <a:gd name="T34" fmla="*/ 5 w 1083"/>
                    <a:gd name="T35" fmla="*/ 92 h 99"/>
                    <a:gd name="T36" fmla="*/ 4 w 1083"/>
                    <a:gd name="T37" fmla="*/ 88 h 99"/>
                    <a:gd name="T38" fmla="*/ 4 w 1083"/>
                    <a:gd name="T39" fmla="*/ 11 h 99"/>
                    <a:gd name="T40" fmla="*/ 5 w 1083"/>
                    <a:gd name="T41" fmla="*/ 5 h 99"/>
                    <a:gd name="T42" fmla="*/ 6 w 1083"/>
                    <a:gd name="T43" fmla="*/ 4 h 99"/>
                    <a:gd name="T44" fmla="*/ 6 w 1083"/>
                    <a:gd name="T45" fmla="*/ 4 h 99"/>
                    <a:gd name="T46" fmla="*/ 6 w 1083"/>
                    <a:gd name="T47" fmla="*/ 4 h 99"/>
                    <a:gd name="T48" fmla="*/ 6 w 1083"/>
                    <a:gd name="T49" fmla="*/ 4 h 99"/>
                    <a:gd name="T50" fmla="*/ 6 w 1083"/>
                    <a:gd name="T51" fmla="*/ 4 h 99"/>
                    <a:gd name="T52" fmla="*/ 6 w 1083"/>
                    <a:gd name="T53" fmla="*/ 4 h 99"/>
                    <a:gd name="T54" fmla="*/ 6 w 1083"/>
                    <a:gd name="T55" fmla="*/ 4 h 99"/>
                    <a:gd name="T56" fmla="*/ 1077 w 1083"/>
                    <a:gd name="T57" fmla="*/ 4 h 99"/>
                    <a:gd name="T58" fmla="*/ 1077 w 1083"/>
                    <a:gd name="T59" fmla="*/ 4 h 99"/>
                    <a:gd name="T60" fmla="*/ 1077 w 1083"/>
                    <a:gd name="T61" fmla="*/ 4 h 99"/>
                    <a:gd name="T62" fmla="*/ 1077 w 1083"/>
                    <a:gd name="T63" fmla="*/ 4 h 99"/>
                    <a:gd name="T64" fmla="*/ 1077 w 1083"/>
                    <a:gd name="T65" fmla="*/ 4 h 99"/>
                    <a:gd name="T66" fmla="*/ 1077 w 1083"/>
                    <a:gd name="T67" fmla="*/ 4 h 99"/>
                    <a:gd name="T68" fmla="*/ 1077 w 1083"/>
                    <a:gd name="T69" fmla="*/ 4 h 99"/>
                    <a:gd name="T70" fmla="*/ 1078 w 1083"/>
                    <a:gd name="T71" fmla="*/ 6 h 99"/>
                    <a:gd name="T72" fmla="*/ 1079 w 1083"/>
                    <a:gd name="T73" fmla="*/ 11 h 99"/>
                    <a:gd name="T74" fmla="*/ 1079 w 1083"/>
                    <a:gd name="T75" fmla="*/ 88 h 99"/>
                    <a:gd name="T76" fmla="*/ 1081 w 1083"/>
                    <a:gd name="T77" fmla="*/ 88 h 99"/>
                    <a:gd name="T78" fmla="*/ 1083 w 1083"/>
                    <a:gd name="T79" fmla="*/ 88 h 99"/>
                    <a:gd name="T80" fmla="*/ 1083 w 1083"/>
                    <a:gd name="T81" fmla="*/ 11 h 99"/>
                    <a:gd name="T82" fmla="*/ 1082 w 1083"/>
                    <a:gd name="T83" fmla="*/ 4 h 99"/>
                    <a:gd name="T84" fmla="*/ 1080 w 1083"/>
                    <a:gd name="T85" fmla="*/ 1 h 99"/>
                    <a:gd name="T86" fmla="*/ 1077 w 1083"/>
                    <a:gd name="T87" fmla="*/ 0 h 99"/>
                    <a:gd name="T88" fmla="*/ 6 w 1083"/>
                    <a:gd name="T89" fmla="*/ 0 h 99"/>
                    <a:gd name="T90" fmla="*/ 3 w 1083"/>
                    <a:gd name="T91" fmla="*/ 1 h 99"/>
                    <a:gd name="T92" fmla="*/ 0 w 1083"/>
                    <a:gd name="T93" fmla="*/ 5 h 99"/>
                    <a:gd name="T94" fmla="*/ 0 w 1083"/>
                    <a:gd name="T95" fmla="*/ 11 h 99"/>
                    <a:gd name="T96" fmla="*/ 0 w 1083"/>
                    <a:gd name="T97" fmla="*/ 88 h 99"/>
                    <a:gd name="T98" fmla="*/ 1 w 1083"/>
                    <a:gd name="T99" fmla="*/ 95 h 99"/>
                    <a:gd name="T100" fmla="*/ 3 w 1083"/>
                    <a:gd name="T101" fmla="*/ 98 h 99"/>
                    <a:gd name="T102" fmla="*/ 6 w 1083"/>
                    <a:gd name="T103" fmla="*/ 99 h 99"/>
                    <a:gd name="T104" fmla="*/ 1077 w 1083"/>
                    <a:gd name="T105" fmla="*/ 99 h 99"/>
                    <a:gd name="T106" fmla="*/ 1080 w 1083"/>
                    <a:gd name="T107" fmla="*/ 98 h 99"/>
                    <a:gd name="T108" fmla="*/ 1082 w 1083"/>
                    <a:gd name="T109" fmla="*/ 94 h 99"/>
                    <a:gd name="T110" fmla="*/ 1083 w 1083"/>
                    <a:gd name="T111" fmla="*/ 88 h 99"/>
                    <a:gd name="T112" fmla="*/ 1081 w 1083"/>
                    <a:gd name="T113"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3" h="99">
                      <a:moveTo>
                        <a:pt x="1081" y="88"/>
                      </a:moveTo>
                      <a:cubicBezTo>
                        <a:pt x="1079" y="88"/>
                        <a:pt x="1079" y="88"/>
                        <a:pt x="1079" y="88"/>
                      </a:cubicBezTo>
                      <a:cubicBezTo>
                        <a:pt x="1079" y="90"/>
                        <a:pt x="1078" y="92"/>
                        <a:pt x="1078" y="93"/>
                      </a:cubicBezTo>
                      <a:cubicBezTo>
                        <a:pt x="1077" y="94"/>
                        <a:pt x="1077" y="95"/>
                        <a:pt x="1077" y="95"/>
                      </a:cubicBezTo>
                      <a:cubicBezTo>
                        <a:pt x="1077" y="95"/>
                        <a:pt x="1077" y="95"/>
                        <a:pt x="1077" y="95"/>
                      </a:cubicBezTo>
                      <a:cubicBezTo>
                        <a:pt x="1077" y="95"/>
                        <a:pt x="1077" y="95"/>
                        <a:pt x="1077" y="95"/>
                      </a:cubicBezTo>
                      <a:cubicBezTo>
                        <a:pt x="1077" y="95"/>
                        <a:pt x="1077" y="95"/>
                        <a:pt x="1077" y="95"/>
                      </a:cubicBezTo>
                      <a:cubicBezTo>
                        <a:pt x="1077" y="95"/>
                        <a:pt x="1077" y="95"/>
                        <a:pt x="1077" y="95"/>
                      </a:cubicBezTo>
                      <a:cubicBezTo>
                        <a:pt x="1077" y="95"/>
                        <a:pt x="1077" y="95"/>
                        <a:pt x="1077" y="95"/>
                      </a:cubicBezTo>
                      <a:cubicBezTo>
                        <a:pt x="1077" y="95"/>
                        <a:pt x="1077" y="95"/>
                        <a:pt x="1077" y="95"/>
                      </a:cubicBezTo>
                      <a:cubicBezTo>
                        <a:pt x="6" y="95"/>
                        <a:pt x="6" y="95"/>
                        <a:pt x="6" y="95"/>
                      </a:cubicBezTo>
                      <a:cubicBezTo>
                        <a:pt x="6" y="95"/>
                        <a:pt x="6" y="95"/>
                        <a:pt x="6" y="95"/>
                      </a:cubicBezTo>
                      <a:cubicBezTo>
                        <a:pt x="6" y="95"/>
                        <a:pt x="6" y="95"/>
                        <a:pt x="6" y="95"/>
                      </a:cubicBezTo>
                      <a:cubicBezTo>
                        <a:pt x="6" y="95"/>
                        <a:pt x="6" y="95"/>
                        <a:pt x="6" y="95"/>
                      </a:cubicBezTo>
                      <a:cubicBezTo>
                        <a:pt x="6" y="95"/>
                        <a:pt x="6" y="95"/>
                        <a:pt x="6" y="95"/>
                      </a:cubicBezTo>
                      <a:cubicBezTo>
                        <a:pt x="6" y="95"/>
                        <a:pt x="6" y="95"/>
                        <a:pt x="6" y="95"/>
                      </a:cubicBezTo>
                      <a:cubicBezTo>
                        <a:pt x="6" y="95"/>
                        <a:pt x="6" y="95"/>
                        <a:pt x="6" y="95"/>
                      </a:cubicBezTo>
                      <a:cubicBezTo>
                        <a:pt x="5" y="94"/>
                        <a:pt x="5" y="94"/>
                        <a:pt x="5" y="92"/>
                      </a:cubicBezTo>
                      <a:cubicBezTo>
                        <a:pt x="4" y="91"/>
                        <a:pt x="4" y="90"/>
                        <a:pt x="4" y="88"/>
                      </a:cubicBezTo>
                      <a:cubicBezTo>
                        <a:pt x="4" y="11"/>
                        <a:pt x="4" y="11"/>
                        <a:pt x="4" y="11"/>
                      </a:cubicBezTo>
                      <a:cubicBezTo>
                        <a:pt x="4" y="9"/>
                        <a:pt x="4" y="7"/>
                        <a:pt x="5" y="5"/>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7" y="4"/>
                        <a:pt x="1077" y="4"/>
                      </a:cubicBezTo>
                      <a:cubicBezTo>
                        <a:pt x="1077" y="4"/>
                        <a:pt x="1078" y="5"/>
                        <a:pt x="1078" y="6"/>
                      </a:cubicBezTo>
                      <a:cubicBezTo>
                        <a:pt x="1078" y="8"/>
                        <a:pt x="1079" y="9"/>
                        <a:pt x="1079" y="11"/>
                      </a:cubicBezTo>
                      <a:cubicBezTo>
                        <a:pt x="1079" y="88"/>
                        <a:pt x="1079" y="88"/>
                        <a:pt x="1079" y="88"/>
                      </a:cubicBezTo>
                      <a:cubicBezTo>
                        <a:pt x="1081" y="88"/>
                        <a:pt x="1081" y="88"/>
                        <a:pt x="1081" y="88"/>
                      </a:cubicBezTo>
                      <a:cubicBezTo>
                        <a:pt x="1083" y="88"/>
                        <a:pt x="1083" y="88"/>
                        <a:pt x="1083" y="88"/>
                      </a:cubicBezTo>
                      <a:cubicBezTo>
                        <a:pt x="1083" y="11"/>
                        <a:pt x="1083" y="11"/>
                        <a:pt x="1083" y="11"/>
                      </a:cubicBezTo>
                      <a:cubicBezTo>
                        <a:pt x="1083" y="8"/>
                        <a:pt x="1082" y="6"/>
                        <a:pt x="1082" y="4"/>
                      </a:cubicBezTo>
                      <a:cubicBezTo>
                        <a:pt x="1081" y="3"/>
                        <a:pt x="1081" y="2"/>
                        <a:pt x="1080" y="1"/>
                      </a:cubicBezTo>
                      <a:cubicBezTo>
                        <a:pt x="1079" y="1"/>
                        <a:pt x="1078" y="0"/>
                        <a:pt x="1077" y="0"/>
                      </a:cubicBezTo>
                      <a:cubicBezTo>
                        <a:pt x="6" y="0"/>
                        <a:pt x="6" y="0"/>
                        <a:pt x="6" y="0"/>
                      </a:cubicBezTo>
                      <a:cubicBezTo>
                        <a:pt x="4" y="0"/>
                        <a:pt x="3" y="1"/>
                        <a:pt x="3" y="1"/>
                      </a:cubicBezTo>
                      <a:cubicBezTo>
                        <a:pt x="2" y="2"/>
                        <a:pt x="1" y="4"/>
                        <a:pt x="0" y="5"/>
                      </a:cubicBezTo>
                      <a:cubicBezTo>
                        <a:pt x="0" y="7"/>
                        <a:pt x="0" y="9"/>
                        <a:pt x="0" y="11"/>
                      </a:cubicBezTo>
                      <a:cubicBezTo>
                        <a:pt x="0" y="88"/>
                        <a:pt x="0" y="88"/>
                        <a:pt x="0" y="88"/>
                      </a:cubicBezTo>
                      <a:cubicBezTo>
                        <a:pt x="0" y="91"/>
                        <a:pt x="0" y="93"/>
                        <a:pt x="1" y="95"/>
                      </a:cubicBezTo>
                      <a:cubicBezTo>
                        <a:pt x="1" y="96"/>
                        <a:pt x="2" y="97"/>
                        <a:pt x="3" y="98"/>
                      </a:cubicBezTo>
                      <a:cubicBezTo>
                        <a:pt x="3" y="98"/>
                        <a:pt x="4" y="99"/>
                        <a:pt x="6" y="99"/>
                      </a:cubicBezTo>
                      <a:cubicBezTo>
                        <a:pt x="1077" y="99"/>
                        <a:pt x="1077" y="99"/>
                        <a:pt x="1077" y="99"/>
                      </a:cubicBezTo>
                      <a:cubicBezTo>
                        <a:pt x="1078" y="99"/>
                        <a:pt x="1079" y="98"/>
                        <a:pt x="1080" y="98"/>
                      </a:cubicBezTo>
                      <a:cubicBezTo>
                        <a:pt x="1081" y="97"/>
                        <a:pt x="1082" y="95"/>
                        <a:pt x="1082" y="94"/>
                      </a:cubicBezTo>
                      <a:cubicBezTo>
                        <a:pt x="1083" y="92"/>
                        <a:pt x="1083" y="90"/>
                        <a:pt x="1083" y="88"/>
                      </a:cubicBezTo>
                      <a:lnTo>
                        <a:pt x="1081" y="88"/>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grpSp>
        </p:grpSp>
        <p:sp>
          <p:nvSpPr>
            <p:cNvPr id="97" name="직사각형 279"/>
            <p:cNvSpPr/>
            <p:nvPr/>
          </p:nvSpPr>
          <p:spPr>
            <a:xfrm>
              <a:off x="1422752" y="1404737"/>
              <a:ext cx="3042244" cy="30777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400" dirty="0">
                  <a:solidFill>
                    <a:schemeClr val="bg1">
                      <a:lumMod val="50000"/>
                    </a:schemeClr>
                  </a:solidFill>
                  <a:latin typeface="Arial" panose="020B0604020202020204" pitchFamily="34" charset="0"/>
                  <a:cs typeface="Arial" panose="020B0604020202020204" pitchFamily="34" charset="0"/>
                </a:rPr>
                <a:t>ARTAN ORAN</a:t>
              </a:r>
              <a:r>
                <a:rPr lang="en-US" altLang="ko-KR" sz="1400" dirty="0">
                  <a:solidFill>
                    <a:schemeClr val="bg1">
                      <a:lumMod val="50000"/>
                    </a:schemeClr>
                  </a:solidFill>
                  <a:latin typeface="Arial" panose="020B0604020202020204" pitchFamily="34" charset="0"/>
                  <a:cs typeface="Arial" panose="020B0604020202020204" pitchFamily="34" charset="0"/>
                </a:rPr>
                <a:t>(</a:t>
              </a:r>
              <a:r>
                <a:rPr lang="tr-TR" altLang="ko-KR" sz="1400" dirty="0">
                  <a:solidFill>
                    <a:schemeClr val="bg1">
                      <a:lumMod val="50000"/>
                    </a:schemeClr>
                  </a:solidFill>
                  <a:latin typeface="Arial" panose="020B0604020202020204" pitchFamily="34" charset="0"/>
                  <a:cs typeface="Arial" panose="020B0604020202020204" pitchFamily="34" charset="0"/>
                </a:rPr>
                <a:t>NÜFUS,YOL,ARAÇ</a:t>
              </a:r>
              <a:r>
                <a:rPr lang="en-US" altLang="ko-KR" sz="1400" dirty="0">
                  <a:solidFill>
                    <a:schemeClr val="bg1">
                      <a:lumMod val="50000"/>
                    </a:schemeClr>
                  </a:solidFill>
                  <a:latin typeface="Arial" panose="020B0604020202020204" pitchFamily="34" charset="0"/>
                  <a:cs typeface="Arial" panose="020B0604020202020204" pitchFamily="34" charset="0"/>
                </a:rPr>
                <a:t>)</a:t>
              </a:r>
            </a:p>
          </p:txBody>
        </p:sp>
      </p:grpSp>
      <p:pic>
        <p:nvPicPr>
          <p:cNvPr id="86" name="그림 147"/>
          <p:cNvPicPr>
            <a:picLocks noChangeAspect="1"/>
          </p:cNvPicPr>
          <p:nvPr/>
        </p:nvPicPr>
        <p:blipFill rotWithShape="1">
          <a:blip r:embed="rId10" cstate="print"/>
          <a:srcRect l="93737" r="-246" b="67405"/>
          <a:stretch/>
        </p:blipFill>
        <p:spPr>
          <a:xfrm>
            <a:off x="5285524" y="1898901"/>
            <a:ext cx="277200" cy="291576"/>
          </a:xfrm>
          <a:prstGeom prst="rect">
            <a:avLst/>
          </a:prstGeom>
        </p:spPr>
      </p:pic>
      <p:pic>
        <p:nvPicPr>
          <p:cNvPr id="87" name="그림 148"/>
          <p:cNvPicPr>
            <a:picLocks noChangeAspect="1"/>
          </p:cNvPicPr>
          <p:nvPr/>
        </p:nvPicPr>
        <p:blipFill rotWithShape="1">
          <a:blip r:embed="rId10" cstate="print"/>
          <a:srcRect l="93737" r="-246" b="67405"/>
          <a:stretch/>
        </p:blipFill>
        <p:spPr>
          <a:xfrm>
            <a:off x="4914625" y="1960595"/>
            <a:ext cx="277200" cy="291576"/>
          </a:xfrm>
          <a:prstGeom prst="rect">
            <a:avLst/>
          </a:prstGeom>
        </p:spPr>
      </p:pic>
      <p:pic>
        <p:nvPicPr>
          <p:cNvPr id="88" name="그림 149"/>
          <p:cNvPicPr>
            <a:picLocks noChangeAspect="1"/>
          </p:cNvPicPr>
          <p:nvPr/>
        </p:nvPicPr>
        <p:blipFill rotWithShape="1">
          <a:blip r:embed="rId10" cstate="print"/>
          <a:srcRect l="93737" r="-246" b="67405"/>
          <a:stretch/>
        </p:blipFill>
        <p:spPr>
          <a:xfrm>
            <a:off x="4531875" y="2020294"/>
            <a:ext cx="277200" cy="291576"/>
          </a:xfrm>
          <a:prstGeom prst="rect">
            <a:avLst/>
          </a:prstGeom>
        </p:spPr>
      </p:pic>
      <p:pic>
        <p:nvPicPr>
          <p:cNvPr id="89" name="그림 150"/>
          <p:cNvPicPr>
            <a:picLocks noChangeAspect="1"/>
          </p:cNvPicPr>
          <p:nvPr/>
        </p:nvPicPr>
        <p:blipFill rotWithShape="1">
          <a:blip r:embed="rId10" cstate="print"/>
          <a:srcRect l="93737" r="-246" b="67405"/>
          <a:stretch/>
        </p:blipFill>
        <p:spPr>
          <a:xfrm>
            <a:off x="4166054" y="2049732"/>
            <a:ext cx="277200" cy="291576"/>
          </a:xfrm>
          <a:prstGeom prst="rect">
            <a:avLst/>
          </a:prstGeom>
        </p:spPr>
      </p:pic>
      <p:pic>
        <p:nvPicPr>
          <p:cNvPr id="90" name="그림 151"/>
          <p:cNvPicPr>
            <a:picLocks noChangeAspect="1"/>
          </p:cNvPicPr>
          <p:nvPr/>
        </p:nvPicPr>
        <p:blipFill rotWithShape="1">
          <a:blip r:embed="rId10" cstate="print"/>
          <a:srcRect l="93737" r="-246" b="67405"/>
          <a:stretch/>
        </p:blipFill>
        <p:spPr>
          <a:xfrm>
            <a:off x="3808702" y="2123388"/>
            <a:ext cx="277200" cy="291576"/>
          </a:xfrm>
          <a:prstGeom prst="rect">
            <a:avLst/>
          </a:prstGeom>
        </p:spPr>
      </p:pic>
      <p:pic>
        <p:nvPicPr>
          <p:cNvPr id="91" name="그림 152"/>
          <p:cNvPicPr>
            <a:picLocks noChangeAspect="1"/>
          </p:cNvPicPr>
          <p:nvPr/>
        </p:nvPicPr>
        <p:blipFill rotWithShape="1">
          <a:blip r:embed="rId10" cstate="print"/>
          <a:srcRect l="93737" r="-246" b="67405"/>
          <a:stretch/>
        </p:blipFill>
        <p:spPr>
          <a:xfrm>
            <a:off x="3473575" y="2151217"/>
            <a:ext cx="277200" cy="291576"/>
          </a:xfrm>
          <a:prstGeom prst="rect">
            <a:avLst/>
          </a:prstGeom>
        </p:spPr>
      </p:pic>
      <p:pic>
        <p:nvPicPr>
          <p:cNvPr id="92" name="그림 153"/>
          <p:cNvPicPr>
            <a:picLocks noChangeAspect="1"/>
          </p:cNvPicPr>
          <p:nvPr/>
        </p:nvPicPr>
        <p:blipFill rotWithShape="1">
          <a:blip r:embed="rId10" cstate="print"/>
          <a:srcRect l="93737" r="-246" b="67405"/>
          <a:stretch/>
        </p:blipFill>
        <p:spPr>
          <a:xfrm>
            <a:off x="3104050" y="2230771"/>
            <a:ext cx="277200" cy="291576"/>
          </a:xfrm>
          <a:prstGeom prst="rect">
            <a:avLst/>
          </a:prstGeom>
        </p:spPr>
      </p:pic>
      <p:pic>
        <p:nvPicPr>
          <p:cNvPr id="93" name="그림 154"/>
          <p:cNvPicPr>
            <a:picLocks noChangeAspect="1"/>
          </p:cNvPicPr>
          <p:nvPr/>
        </p:nvPicPr>
        <p:blipFill rotWithShape="1">
          <a:blip r:embed="rId10" cstate="print"/>
          <a:srcRect l="93737" r="-246" b="67405"/>
          <a:stretch/>
        </p:blipFill>
        <p:spPr>
          <a:xfrm>
            <a:off x="2749664" y="2283150"/>
            <a:ext cx="277200" cy="291576"/>
          </a:xfrm>
          <a:prstGeom prst="rect">
            <a:avLst/>
          </a:prstGeom>
        </p:spPr>
      </p:pic>
      <p:pic>
        <p:nvPicPr>
          <p:cNvPr id="94" name="그림 155"/>
          <p:cNvPicPr>
            <a:picLocks noChangeAspect="1"/>
          </p:cNvPicPr>
          <p:nvPr/>
        </p:nvPicPr>
        <p:blipFill rotWithShape="1">
          <a:blip r:embed="rId10" cstate="print"/>
          <a:srcRect l="93737" r="-246" b="67405"/>
          <a:stretch/>
        </p:blipFill>
        <p:spPr>
          <a:xfrm>
            <a:off x="2389351" y="2361192"/>
            <a:ext cx="280800" cy="295363"/>
          </a:xfrm>
          <a:prstGeom prst="rect">
            <a:avLst/>
          </a:prstGeom>
        </p:spPr>
      </p:pic>
      <p:sp>
        <p:nvSpPr>
          <p:cNvPr id="95" name="자유형 3"/>
          <p:cNvSpPr/>
          <p:nvPr/>
        </p:nvSpPr>
        <p:spPr>
          <a:xfrm>
            <a:off x="2554368" y="1966833"/>
            <a:ext cx="2905125" cy="882650"/>
          </a:xfrm>
          <a:custGeom>
            <a:avLst/>
            <a:gdLst>
              <a:gd name="connsiteX0" fmla="*/ 0 w 2905125"/>
              <a:gd name="connsiteY0" fmla="*/ 882650 h 882650"/>
              <a:gd name="connsiteX1" fmla="*/ 371475 w 2905125"/>
              <a:gd name="connsiteY1" fmla="*/ 685800 h 882650"/>
              <a:gd name="connsiteX2" fmla="*/ 727075 w 2905125"/>
              <a:gd name="connsiteY2" fmla="*/ 533400 h 882650"/>
              <a:gd name="connsiteX3" fmla="*/ 1089025 w 2905125"/>
              <a:gd name="connsiteY3" fmla="*/ 390525 h 882650"/>
              <a:gd name="connsiteX4" fmla="*/ 1422400 w 2905125"/>
              <a:gd name="connsiteY4" fmla="*/ 342900 h 882650"/>
              <a:gd name="connsiteX5" fmla="*/ 1768475 w 2905125"/>
              <a:gd name="connsiteY5" fmla="*/ 342900 h 882650"/>
              <a:gd name="connsiteX6" fmla="*/ 2133600 w 2905125"/>
              <a:gd name="connsiteY6" fmla="*/ 215900 h 882650"/>
              <a:gd name="connsiteX7" fmla="*/ 2524125 w 2905125"/>
              <a:gd name="connsiteY7" fmla="*/ 358775 h 882650"/>
              <a:gd name="connsiteX8" fmla="*/ 2905125 w 2905125"/>
              <a:gd name="connsiteY8" fmla="*/ 0 h 88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125" h="882650">
                <a:moveTo>
                  <a:pt x="0" y="882650"/>
                </a:moveTo>
                <a:lnTo>
                  <a:pt x="371475" y="685800"/>
                </a:lnTo>
                <a:lnTo>
                  <a:pt x="727075" y="533400"/>
                </a:lnTo>
                <a:lnTo>
                  <a:pt x="1089025" y="390525"/>
                </a:lnTo>
                <a:lnTo>
                  <a:pt x="1422400" y="342900"/>
                </a:lnTo>
                <a:lnTo>
                  <a:pt x="1768475" y="342900"/>
                </a:lnTo>
                <a:lnTo>
                  <a:pt x="2133600" y="215900"/>
                </a:lnTo>
                <a:lnTo>
                  <a:pt x="2524125" y="358775"/>
                </a:lnTo>
                <a:lnTo>
                  <a:pt x="2905125" y="0"/>
                </a:lnTo>
              </a:path>
            </a:pathLst>
          </a:custGeom>
          <a:noFill/>
          <a:ln>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116" name="Metin kutusu 115"/>
          <p:cNvSpPr txBox="1"/>
          <p:nvPr/>
        </p:nvSpPr>
        <p:spPr>
          <a:xfrm>
            <a:off x="2622973" y="5837321"/>
            <a:ext cx="1843065" cy="369332"/>
          </a:xfrm>
          <a:prstGeom prst="rect">
            <a:avLst/>
          </a:prstGeom>
          <a:noFill/>
        </p:spPr>
        <p:txBody>
          <a:bodyPr wrap="square" rtlCol="0">
            <a:spAutoFit/>
          </a:bodyPr>
          <a:lstStyle/>
          <a:p>
            <a:pPr algn="ctr"/>
            <a:r>
              <a:rPr lang="tr-TR" b="1" u="sng" dirty="0"/>
              <a:t>KİRLİLİK</a:t>
            </a:r>
          </a:p>
        </p:txBody>
      </p:sp>
      <p:sp>
        <p:nvSpPr>
          <p:cNvPr id="119" name="Metin kutusu 118"/>
          <p:cNvSpPr txBox="1"/>
          <p:nvPr/>
        </p:nvSpPr>
        <p:spPr>
          <a:xfrm>
            <a:off x="5003695" y="5837321"/>
            <a:ext cx="1950090" cy="369332"/>
          </a:xfrm>
          <a:prstGeom prst="rect">
            <a:avLst/>
          </a:prstGeom>
          <a:noFill/>
        </p:spPr>
        <p:txBody>
          <a:bodyPr wrap="square" rtlCol="0">
            <a:spAutoFit/>
          </a:bodyPr>
          <a:lstStyle/>
          <a:p>
            <a:pPr algn="ctr"/>
            <a:r>
              <a:rPr lang="tr-TR" b="1" u="sng" dirty="0"/>
              <a:t>TRAFİK SIKIŞIKLIĞI</a:t>
            </a:r>
          </a:p>
        </p:txBody>
      </p:sp>
      <p:sp>
        <p:nvSpPr>
          <p:cNvPr id="120" name="Metin kutusu 119"/>
          <p:cNvSpPr txBox="1"/>
          <p:nvPr/>
        </p:nvSpPr>
        <p:spPr>
          <a:xfrm>
            <a:off x="7482792" y="5837321"/>
            <a:ext cx="1966540" cy="369332"/>
          </a:xfrm>
          <a:prstGeom prst="rect">
            <a:avLst/>
          </a:prstGeom>
          <a:noFill/>
        </p:spPr>
        <p:txBody>
          <a:bodyPr wrap="square" rtlCol="0">
            <a:spAutoFit/>
          </a:bodyPr>
          <a:lstStyle/>
          <a:p>
            <a:pPr algn="ctr"/>
            <a:r>
              <a:rPr lang="tr-TR" b="1" u="sng" dirty="0"/>
              <a:t>KAZALAR</a:t>
            </a:r>
          </a:p>
        </p:txBody>
      </p:sp>
    </p:spTree>
    <p:extLst>
      <p:ext uri="{BB962C8B-B14F-4D97-AF65-F5344CB8AC3E}">
        <p14:creationId xmlns:p14="http://schemas.microsoft.com/office/powerpoint/2010/main" val="3532906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706582" y="241069"/>
            <a:ext cx="1396538" cy="369332"/>
          </a:xfrm>
          <a:prstGeom prst="rect">
            <a:avLst/>
          </a:prstGeom>
          <a:noFill/>
        </p:spPr>
        <p:txBody>
          <a:bodyPr wrap="square" rtlCol="0">
            <a:spAutoFit/>
          </a:bodyPr>
          <a:lstStyle/>
          <a:p>
            <a:r>
              <a:rPr lang="tr-TR" dirty="0"/>
              <a:t>TANIMLAMA</a:t>
            </a:r>
          </a:p>
        </p:txBody>
      </p:sp>
      <p:sp>
        <p:nvSpPr>
          <p:cNvPr id="5" name="Metin kutusu 4"/>
          <p:cNvSpPr txBox="1"/>
          <p:nvPr/>
        </p:nvSpPr>
        <p:spPr>
          <a:xfrm>
            <a:off x="307571" y="887400"/>
            <a:ext cx="1379913" cy="369332"/>
          </a:xfrm>
          <a:prstGeom prst="rect">
            <a:avLst/>
          </a:prstGeom>
          <a:noFill/>
        </p:spPr>
        <p:txBody>
          <a:bodyPr wrap="square" rtlCol="0">
            <a:spAutoFit/>
          </a:bodyPr>
          <a:lstStyle/>
          <a:p>
            <a:r>
              <a:rPr lang="tr-TR" b="1" dirty="0"/>
              <a:t>GEÇMİŞİ</a:t>
            </a: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3917" y="1651400"/>
            <a:ext cx="341312"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7092" y="1657750"/>
            <a:ext cx="333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8367" y="1673625"/>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그림 59"/>
          <p:cNvPicPr>
            <a:picLocks noChangeAspect="1"/>
          </p:cNvPicPr>
          <p:nvPr/>
        </p:nvPicPr>
        <p:blipFill>
          <a:blip r:embed="rId5" cstate="print"/>
          <a:stretch>
            <a:fillRect/>
          </a:stretch>
        </p:blipFill>
        <p:spPr>
          <a:xfrm>
            <a:off x="1668367" y="3900366"/>
            <a:ext cx="2949587" cy="1319834"/>
          </a:xfrm>
          <a:prstGeom prst="rect">
            <a:avLst/>
          </a:prstGeom>
        </p:spPr>
      </p:pic>
      <p:pic>
        <p:nvPicPr>
          <p:cNvPr id="10" name="그림 60"/>
          <p:cNvPicPr>
            <a:picLocks noChangeAspect="1"/>
          </p:cNvPicPr>
          <p:nvPr/>
        </p:nvPicPr>
        <p:blipFill>
          <a:blip r:embed="rId6" cstate="print"/>
          <a:stretch>
            <a:fillRect/>
          </a:stretch>
        </p:blipFill>
        <p:spPr>
          <a:xfrm>
            <a:off x="1703072" y="1991008"/>
            <a:ext cx="2816491" cy="2084526"/>
          </a:xfrm>
          <a:prstGeom prst="rect">
            <a:avLst/>
          </a:prstGeom>
        </p:spPr>
      </p:pic>
      <p:pic>
        <p:nvPicPr>
          <p:cNvPr id="11" name="그림 61"/>
          <p:cNvPicPr>
            <a:picLocks noChangeAspect="1"/>
          </p:cNvPicPr>
          <p:nvPr/>
        </p:nvPicPr>
        <p:blipFill>
          <a:blip r:embed="rId7" cstate="print"/>
          <a:stretch>
            <a:fillRect/>
          </a:stretch>
        </p:blipFill>
        <p:spPr>
          <a:xfrm>
            <a:off x="4494099" y="1832807"/>
            <a:ext cx="3113942" cy="2242727"/>
          </a:xfrm>
          <a:prstGeom prst="rect">
            <a:avLst/>
          </a:prstGeom>
        </p:spPr>
      </p:pic>
      <p:pic>
        <p:nvPicPr>
          <p:cNvPr id="12" name="그림 62"/>
          <p:cNvPicPr>
            <a:picLocks noChangeAspect="1"/>
          </p:cNvPicPr>
          <p:nvPr/>
        </p:nvPicPr>
        <p:blipFill>
          <a:blip r:embed="rId8" cstate="print"/>
          <a:stretch>
            <a:fillRect/>
          </a:stretch>
        </p:blipFill>
        <p:spPr>
          <a:xfrm>
            <a:off x="7054442" y="1637800"/>
            <a:ext cx="3513641" cy="3284991"/>
          </a:xfrm>
          <a:prstGeom prst="rect">
            <a:avLst/>
          </a:prstGeom>
        </p:spPr>
      </p:pic>
      <p:pic>
        <p:nvPicPr>
          <p:cNvPr id="13" name="그림 87"/>
          <p:cNvPicPr>
            <a:picLocks noChangeAspect="1"/>
          </p:cNvPicPr>
          <p:nvPr/>
        </p:nvPicPr>
        <p:blipFill>
          <a:blip r:embed="rId5" cstate="print"/>
          <a:stretch>
            <a:fillRect/>
          </a:stretch>
        </p:blipFill>
        <p:spPr>
          <a:xfrm>
            <a:off x="4552422" y="3900366"/>
            <a:ext cx="2949587" cy="1319834"/>
          </a:xfrm>
          <a:prstGeom prst="rect">
            <a:avLst/>
          </a:prstGeom>
        </p:spPr>
      </p:pic>
      <p:pic>
        <p:nvPicPr>
          <p:cNvPr id="14" name="그림 88"/>
          <p:cNvPicPr>
            <a:picLocks noChangeAspect="1"/>
          </p:cNvPicPr>
          <p:nvPr/>
        </p:nvPicPr>
        <p:blipFill>
          <a:blip r:embed="rId5" cstate="print"/>
          <a:stretch>
            <a:fillRect/>
          </a:stretch>
        </p:blipFill>
        <p:spPr>
          <a:xfrm>
            <a:off x="7444430" y="3893918"/>
            <a:ext cx="2949587" cy="1319834"/>
          </a:xfrm>
          <a:prstGeom prst="rect">
            <a:avLst/>
          </a:prstGeom>
        </p:spPr>
      </p:pic>
      <p:sp>
        <p:nvSpPr>
          <p:cNvPr id="15" name="직사각형 49"/>
          <p:cNvSpPr/>
          <p:nvPr/>
        </p:nvSpPr>
        <p:spPr>
          <a:xfrm>
            <a:off x="2287496" y="3966260"/>
            <a:ext cx="1895775" cy="2769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YENİ </a:t>
            </a:r>
            <a:r>
              <a:rPr lang="tr-TR" altLang="ko-KR" sz="1200" dirty="0" smtClean="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YOLLARIN </a:t>
            </a:r>
            <a:r>
              <a:rPr lang="tr-TR" altLang="ko-KR" sz="1200"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YAPIMI</a:t>
            </a:r>
            <a:endParaRPr lang="en-US" altLang="ko-KR" sz="1200"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16" name="직사각형 50"/>
          <p:cNvSpPr/>
          <p:nvPr/>
        </p:nvSpPr>
        <p:spPr>
          <a:xfrm>
            <a:off x="5441157" y="3966260"/>
            <a:ext cx="1527341" cy="2769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smtClean="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TRAFİĞİ AZALTMA</a:t>
            </a:r>
            <a:endParaRPr lang="ko-KR" altLang="en-US"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직사각형 51"/>
          <p:cNvSpPr/>
          <p:nvPr/>
        </p:nvSpPr>
        <p:spPr>
          <a:xfrm>
            <a:off x="7530729" y="3966260"/>
            <a:ext cx="2470676" cy="2769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spc="-30" dirty="0" err="1">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Varolan</a:t>
            </a:r>
            <a:r>
              <a:rPr lang="tr-TR" altLang="ko-KR" sz="1200" spc="-30"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 altyapı kapasitesini artırma </a:t>
            </a:r>
            <a:endParaRPr lang="en-US" altLang="ko-KR" sz="1200" spc="-30"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18" name="직사각형 52"/>
          <p:cNvSpPr/>
          <p:nvPr/>
        </p:nvSpPr>
        <p:spPr>
          <a:xfrm>
            <a:off x="1737836" y="4375616"/>
            <a:ext cx="2772000"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lvl="1" indent="-108000">
              <a:buFont typeface="Arial" panose="020B0604020202020204" pitchFamily="34" charset="0"/>
              <a:buChar char="•"/>
            </a:pPr>
            <a:r>
              <a:rPr lang="tr-TR"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rPr>
              <a:t>Geometrik şekillerde oluşturulmuş</a:t>
            </a:r>
            <a:endParaRPr lang="en-US"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endParaRPr>
          </a:p>
          <a:p>
            <a:pPr marL="108000" lvl="1" indent="-108000">
              <a:buFont typeface="Arial" panose="020B0604020202020204" pitchFamily="34" charset="0"/>
              <a:buChar char="•"/>
            </a:pPr>
            <a:r>
              <a:rPr lang="tr-TR"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rPr>
              <a:t>Yapımı ve onarımı az maliyetli ve  kısa süren yoların yapımı</a:t>
            </a:r>
            <a:endParaRPr lang="en-US"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19" name="직사각형 53"/>
          <p:cNvSpPr/>
          <p:nvPr/>
        </p:nvSpPr>
        <p:spPr>
          <a:xfrm>
            <a:off x="4616403" y="4375616"/>
            <a:ext cx="2772000" cy="461665"/>
          </a:xfrm>
          <a:prstGeom prst="rect">
            <a:avLst/>
          </a:prstGeom>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lvl="1" indent="-108000">
              <a:buFont typeface="Arial" panose="020B0604020202020204" pitchFamily="34" charset="0"/>
              <a:buChar char="•"/>
            </a:pPr>
            <a:r>
              <a:rPr lang="tr-TR"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rPr>
              <a:t>Ulaşım talep yönetimi</a:t>
            </a:r>
            <a:endParaRPr lang="en-US"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endParaRPr>
          </a:p>
          <a:p>
            <a:pPr marL="108000" lvl="1" indent="-108000">
              <a:buFont typeface="Arial" panose="020B0604020202020204" pitchFamily="34" charset="0"/>
              <a:buChar char="•"/>
            </a:pPr>
            <a:r>
              <a:rPr lang="tr-TR"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rPr>
              <a:t>Alternatif ulaşım</a:t>
            </a:r>
            <a:endParaRPr lang="en-US"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20" name="직사각형 54"/>
          <p:cNvSpPr/>
          <p:nvPr/>
        </p:nvSpPr>
        <p:spPr>
          <a:xfrm>
            <a:off x="7558036" y="4375616"/>
            <a:ext cx="2772000" cy="461665"/>
          </a:xfrm>
          <a:prstGeom prst="rect">
            <a:avLst/>
          </a:prstGeom>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lvl="1" indent="-108000">
              <a:buFont typeface="Arial" panose="020B0604020202020204" pitchFamily="34" charset="0"/>
              <a:buChar char="•"/>
            </a:pPr>
            <a:r>
              <a:rPr lang="tr-TR"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rPr>
              <a:t>Akıllı ulaşım sistemleri(ITS) kullanma</a:t>
            </a:r>
            <a:endParaRPr lang="en-US" altLang="ko-KR" sz="1200" dirty="0">
              <a:solidFill>
                <a:schemeClr val="bg1">
                  <a:lumMod val="50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21" name="Metin kutusu 20"/>
          <p:cNvSpPr txBox="1"/>
          <p:nvPr/>
        </p:nvSpPr>
        <p:spPr>
          <a:xfrm>
            <a:off x="2103120" y="1588729"/>
            <a:ext cx="1654233" cy="369332"/>
          </a:xfrm>
          <a:prstGeom prst="rect">
            <a:avLst/>
          </a:prstGeom>
          <a:noFill/>
        </p:spPr>
        <p:txBody>
          <a:bodyPr wrap="square" rtlCol="0">
            <a:spAutoFit/>
          </a:bodyPr>
          <a:lstStyle/>
          <a:p>
            <a:pPr algn="ctr"/>
            <a:r>
              <a:rPr lang="tr-TR" b="1" dirty="0"/>
              <a:t>SEÇENEKLER</a:t>
            </a:r>
          </a:p>
        </p:txBody>
      </p:sp>
      <p:sp>
        <p:nvSpPr>
          <p:cNvPr id="22" name="Metin kutusu 21"/>
          <p:cNvSpPr txBox="1"/>
          <p:nvPr/>
        </p:nvSpPr>
        <p:spPr>
          <a:xfrm>
            <a:off x="2376143" y="5841733"/>
            <a:ext cx="7625262" cy="369332"/>
          </a:xfrm>
          <a:prstGeom prst="rect">
            <a:avLst/>
          </a:prstGeom>
          <a:noFill/>
        </p:spPr>
        <p:txBody>
          <a:bodyPr wrap="square" rtlCol="0">
            <a:spAutoFit/>
          </a:bodyPr>
          <a:lstStyle/>
          <a:p>
            <a:pPr algn="ctr"/>
            <a:r>
              <a:rPr lang="tr-TR" b="1" dirty="0"/>
              <a:t>Ulaşım problemlerinin AUS yardımıyla çözümü</a:t>
            </a:r>
          </a:p>
        </p:txBody>
      </p:sp>
    </p:spTree>
    <p:extLst>
      <p:ext uri="{BB962C8B-B14F-4D97-AF65-F5344CB8AC3E}">
        <p14:creationId xmlns:p14="http://schemas.microsoft.com/office/powerpoint/2010/main" val="1900716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46"/>
          <p:cNvGrpSpPr/>
          <p:nvPr/>
        </p:nvGrpSpPr>
        <p:grpSpPr>
          <a:xfrm>
            <a:off x="1775559" y="1216229"/>
            <a:ext cx="8640881" cy="4683652"/>
            <a:chOff x="715961" y="1758559"/>
            <a:chExt cx="8640881" cy="4683652"/>
          </a:xfrm>
        </p:grpSpPr>
        <p:pic>
          <p:nvPicPr>
            <p:cNvPr id="5" name="그림 49"/>
            <p:cNvPicPr>
              <a:picLocks noChangeAspect="1"/>
            </p:cNvPicPr>
            <p:nvPr/>
          </p:nvPicPr>
          <p:blipFill>
            <a:blip r:embed="rId2" cstate="print"/>
            <a:stretch>
              <a:fillRect/>
            </a:stretch>
          </p:blipFill>
          <p:spPr>
            <a:xfrm>
              <a:off x="715961" y="1818822"/>
              <a:ext cx="2086595" cy="923250"/>
            </a:xfrm>
            <a:prstGeom prst="rect">
              <a:avLst/>
            </a:prstGeom>
          </p:spPr>
        </p:pic>
        <p:pic>
          <p:nvPicPr>
            <p:cNvPr id="6" name="그림 50"/>
            <p:cNvPicPr>
              <a:picLocks noChangeAspect="1"/>
            </p:cNvPicPr>
            <p:nvPr/>
          </p:nvPicPr>
          <p:blipFill>
            <a:blip r:embed="rId3" cstate="print"/>
            <a:stretch>
              <a:fillRect/>
            </a:stretch>
          </p:blipFill>
          <p:spPr>
            <a:xfrm>
              <a:off x="2775835" y="1758559"/>
              <a:ext cx="6520619" cy="1165721"/>
            </a:xfrm>
            <a:prstGeom prst="rect">
              <a:avLst/>
            </a:prstGeom>
          </p:spPr>
        </p:pic>
        <p:pic>
          <p:nvPicPr>
            <p:cNvPr id="7" name="그림 75"/>
            <p:cNvPicPr>
              <a:picLocks noChangeAspect="1"/>
            </p:cNvPicPr>
            <p:nvPr/>
          </p:nvPicPr>
          <p:blipFill>
            <a:blip r:embed="rId2" cstate="print"/>
            <a:stretch>
              <a:fillRect/>
            </a:stretch>
          </p:blipFill>
          <p:spPr>
            <a:xfrm>
              <a:off x="715961" y="2675597"/>
              <a:ext cx="2086595" cy="923250"/>
            </a:xfrm>
            <a:prstGeom prst="rect">
              <a:avLst/>
            </a:prstGeom>
          </p:spPr>
        </p:pic>
        <p:pic>
          <p:nvPicPr>
            <p:cNvPr id="8" name="그림 83"/>
            <p:cNvPicPr>
              <a:picLocks noChangeAspect="1"/>
            </p:cNvPicPr>
            <p:nvPr/>
          </p:nvPicPr>
          <p:blipFill>
            <a:blip r:embed="rId2" cstate="print"/>
            <a:stretch>
              <a:fillRect/>
            </a:stretch>
          </p:blipFill>
          <p:spPr>
            <a:xfrm>
              <a:off x="715961" y="3529329"/>
              <a:ext cx="2086595" cy="923250"/>
            </a:xfrm>
            <a:prstGeom prst="rect">
              <a:avLst/>
            </a:prstGeom>
          </p:spPr>
        </p:pic>
        <p:pic>
          <p:nvPicPr>
            <p:cNvPr id="9" name="그림 84"/>
            <p:cNvPicPr>
              <a:picLocks noChangeAspect="1"/>
            </p:cNvPicPr>
            <p:nvPr/>
          </p:nvPicPr>
          <p:blipFill>
            <a:blip r:embed="rId2" cstate="print"/>
            <a:stretch>
              <a:fillRect/>
            </a:stretch>
          </p:blipFill>
          <p:spPr>
            <a:xfrm>
              <a:off x="715961" y="4395622"/>
              <a:ext cx="2086595" cy="923250"/>
            </a:xfrm>
            <a:prstGeom prst="rect">
              <a:avLst/>
            </a:prstGeom>
          </p:spPr>
        </p:pic>
        <p:pic>
          <p:nvPicPr>
            <p:cNvPr id="10" name="그림 85"/>
            <p:cNvPicPr>
              <a:picLocks noChangeAspect="1"/>
            </p:cNvPicPr>
            <p:nvPr/>
          </p:nvPicPr>
          <p:blipFill>
            <a:blip r:embed="rId2" cstate="print"/>
            <a:stretch>
              <a:fillRect/>
            </a:stretch>
          </p:blipFill>
          <p:spPr>
            <a:xfrm>
              <a:off x="715961" y="5257305"/>
              <a:ext cx="2086595" cy="923250"/>
            </a:xfrm>
            <a:prstGeom prst="rect">
              <a:avLst/>
            </a:prstGeom>
          </p:spPr>
        </p:pic>
        <p:pic>
          <p:nvPicPr>
            <p:cNvPr id="11" name="그림 51"/>
            <p:cNvPicPr>
              <a:picLocks noChangeAspect="1"/>
            </p:cNvPicPr>
            <p:nvPr/>
          </p:nvPicPr>
          <p:blipFill>
            <a:blip r:embed="rId4" cstate="print"/>
            <a:stretch>
              <a:fillRect/>
            </a:stretch>
          </p:blipFill>
          <p:spPr>
            <a:xfrm>
              <a:off x="2775835" y="2660994"/>
              <a:ext cx="6538028" cy="925716"/>
            </a:xfrm>
            <a:prstGeom prst="rect">
              <a:avLst/>
            </a:prstGeom>
          </p:spPr>
        </p:pic>
        <p:pic>
          <p:nvPicPr>
            <p:cNvPr id="12" name="그림 54"/>
            <p:cNvPicPr>
              <a:picLocks noChangeAspect="1"/>
            </p:cNvPicPr>
            <p:nvPr/>
          </p:nvPicPr>
          <p:blipFill>
            <a:blip r:embed="rId5" cstate="print"/>
            <a:stretch>
              <a:fillRect/>
            </a:stretch>
          </p:blipFill>
          <p:spPr>
            <a:xfrm>
              <a:off x="2775835" y="3581892"/>
              <a:ext cx="6528503" cy="887019"/>
            </a:xfrm>
            <a:prstGeom prst="rect">
              <a:avLst/>
            </a:prstGeom>
          </p:spPr>
        </p:pic>
        <p:pic>
          <p:nvPicPr>
            <p:cNvPr id="13" name="그림 57"/>
            <p:cNvPicPr>
              <a:picLocks noChangeAspect="1"/>
            </p:cNvPicPr>
            <p:nvPr/>
          </p:nvPicPr>
          <p:blipFill>
            <a:blip r:embed="rId6" cstate="print"/>
            <a:stretch>
              <a:fillRect/>
            </a:stretch>
          </p:blipFill>
          <p:spPr>
            <a:xfrm>
              <a:off x="2775835" y="4173984"/>
              <a:ext cx="6534936" cy="1074818"/>
            </a:xfrm>
            <a:prstGeom prst="rect">
              <a:avLst/>
            </a:prstGeom>
          </p:spPr>
        </p:pic>
        <p:pic>
          <p:nvPicPr>
            <p:cNvPr id="14" name="그림 58"/>
            <p:cNvPicPr>
              <a:picLocks noChangeAspect="1"/>
            </p:cNvPicPr>
            <p:nvPr/>
          </p:nvPicPr>
          <p:blipFill>
            <a:blip r:embed="rId7" cstate="print"/>
            <a:stretch>
              <a:fillRect/>
            </a:stretch>
          </p:blipFill>
          <p:spPr>
            <a:xfrm>
              <a:off x="2789196" y="5174707"/>
              <a:ext cx="6534936" cy="1009395"/>
            </a:xfrm>
            <a:prstGeom prst="rect">
              <a:avLst/>
            </a:prstGeom>
          </p:spPr>
        </p:pic>
        <p:sp>
          <p:nvSpPr>
            <p:cNvPr id="15" name="직사각형 52"/>
            <p:cNvSpPr/>
            <p:nvPr/>
          </p:nvSpPr>
          <p:spPr>
            <a:xfrm>
              <a:off x="958030" y="1919554"/>
              <a:ext cx="1082348" cy="498085"/>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Gelişme</a:t>
              </a:r>
              <a:endParaRPr lang="en-US"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16" name="직사각형 53"/>
            <p:cNvSpPr/>
            <p:nvPr/>
          </p:nvSpPr>
          <p:spPr>
            <a:xfrm>
              <a:off x="1150903" y="2775628"/>
              <a:ext cx="1159292" cy="498085"/>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Ekonomi</a:t>
              </a:r>
              <a:endParaRPr lang="en-US"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17" name="직사각형 55"/>
            <p:cNvSpPr/>
            <p:nvPr/>
          </p:nvSpPr>
          <p:spPr>
            <a:xfrm>
              <a:off x="1150903" y="3657120"/>
              <a:ext cx="1159292" cy="498085"/>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Güvenlik</a:t>
              </a:r>
              <a:endParaRPr lang="en-US"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18" name="직사각형 56"/>
            <p:cNvSpPr/>
            <p:nvPr/>
          </p:nvSpPr>
          <p:spPr>
            <a:xfrm>
              <a:off x="1075113" y="4418678"/>
              <a:ext cx="1310872" cy="92948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sz="16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Uygunluk/</a:t>
              </a:r>
            </a:p>
            <a:p>
              <a:pPr>
                <a:lnSpc>
                  <a:spcPct val="170000"/>
                </a:lnSpc>
                <a:spcBef>
                  <a:spcPct val="0"/>
                </a:spcBef>
              </a:pPr>
              <a:r>
                <a:rPr lang="tr-TR" altLang="ko-KR" sz="16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Kolaylık</a:t>
              </a:r>
              <a:endParaRPr lang="en-US" altLang="ko-KR" sz="16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19" name="직사각형 59"/>
            <p:cNvSpPr/>
            <p:nvPr/>
          </p:nvSpPr>
          <p:spPr>
            <a:xfrm>
              <a:off x="1039495" y="5343848"/>
              <a:ext cx="1608133" cy="563231"/>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b="1" dirty="0" smtClean="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Çevre  </a:t>
              </a:r>
              <a:r>
                <a:rPr lang="tr-TR"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Dostu</a:t>
              </a:r>
              <a:endParaRPr lang="en-US" altLang="ko-KR"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20" name="TextBox 69"/>
            <p:cNvSpPr txBox="1"/>
            <p:nvPr/>
          </p:nvSpPr>
          <p:spPr>
            <a:xfrm>
              <a:off x="2876842" y="1884793"/>
              <a:ext cx="6480000" cy="7386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tr-TR" altLang="ko-KR" sz="1400" b="1" dirty="0">
                  <a:solidFill>
                    <a:schemeClr val="tx1">
                      <a:lumMod val="75000"/>
                      <a:lumOff val="25000"/>
                    </a:schemeClr>
                  </a:solidFill>
                  <a:latin typeface="Arial" panose="020B0604020202020204" pitchFamily="34" charset="0"/>
                  <a:cs typeface="Arial" panose="020B0604020202020204" pitchFamily="34" charset="0"/>
                </a:rPr>
                <a:t>Toplu ulaşıma teşvik</a:t>
              </a:r>
              <a:endParaRPr lang="en-US" altLang="ko-KR" sz="1400" b="1"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Tx/>
                <a:buChar cha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Toplu ulaşımın kullanımının artırılması</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Tx/>
                <a:buChar cha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Otobüs sürücülerinin sayısını artırma</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직사각형 65"/>
            <p:cNvSpPr/>
            <p:nvPr/>
          </p:nvSpPr>
          <p:spPr>
            <a:xfrm>
              <a:off x="2876842" y="2655315"/>
              <a:ext cx="6480000" cy="73866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tr-TR" altLang="ko-KR" sz="1400" b="1" dirty="0" smtClean="0">
                  <a:solidFill>
                    <a:schemeClr val="tx1">
                      <a:lumMod val="75000"/>
                      <a:lumOff val="25000"/>
                    </a:schemeClr>
                  </a:solidFill>
                  <a:latin typeface="Arial" panose="020B0604020202020204" pitchFamily="34" charset="0"/>
                  <a:cs typeface="Arial" panose="020B0604020202020204" pitchFamily="34" charset="0"/>
                </a:rPr>
                <a:t>Ödeme sistemlerinin netliğinin artırılması</a:t>
              </a:r>
              <a:endParaRPr lang="en-US" altLang="ko-KR" sz="1400" b="1"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Tx/>
                <a:buChar char="-"/>
                <a:defRPr/>
              </a:pPr>
              <a:r>
                <a:rPr lang="tr-TR" altLang="ko-KR" sz="1400" dirty="0" smtClean="0">
                  <a:solidFill>
                    <a:schemeClr val="tx1">
                      <a:lumMod val="75000"/>
                      <a:lumOff val="25000"/>
                    </a:schemeClr>
                  </a:solidFill>
                  <a:latin typeface="Arial" panose="020B0604020202020204" pitchFamily="34" charset="0"/>
                  <a:cs typeface="Arial" panose="020B0604020202020204" pitchFamily="34" charset="0"/>
                </a:rPr>
                <a:t>Toplu taşımayı kullananlar sağlanan  indirimler </a:t>
              </a:r>
              <a:r>
                <a:rPr lang="tr-TR" altLang="ko-KR" sz="1400" dirty="0">
                  <a:solidFill>
                    <a:schemeClr val="tx1">
                      <a:lumMod val="75000"/>
                      <a:lumOff val="25000"/>
                    </a:schemeClr>
                  </a:solidFill>
                  <a:latin typeface="Arial" panose="020B0604020202020204" pitchFamily="34" charset="0"/>
                  <a:cs typeface="Arial" panose="020B0604020202020204" pitchFamily="34" charset="0"/>
                </a:rPr>
                <a:t>ile para tasarrufu </a:t>
              </a:r>
              <a:r>
                <a:rPr lang="tr-TR" altLang="ko-KR" sz="1400" dirty="0" smtClean="0">
                  <a:solidFill>
                    <a:schemeClr val="tx1">
                      <a:lumMod val="75000"/>
                      <a:lumOff val="25000"/>
                    </a:schemeClr>
                  </a:solidFill>
                  <a:latin typeface="Arial" panose="020B0604020202020204" pitchFamily="34" charset="0"/>
                  <a:cs typeface="Arial" panose="020B0604020202020204" pitchFamily="34" charset="0"/>
                </a:rPr>
                <a:t>yapabilirler.</a:t>
              </a:r>
              <a:endParaRPr lang="tr-TR" altLang="ko-KR" sz="1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Tx/>
                <a:buChar char="-"/>
                <a:defRPr/>
              </a:pPr>
              <a:r>
                <a:rPr lang="tr-TR" altLang="ko-KR" sz="1400" dirty="0" smtClean="0">
                  <a:solidFill>
                    <a:schemeClr val="tx1">
                      <a:lumMod val="75000"/>
                      <a:lumOff val="25000"/>
                    </a:schemeClr>
                  </a:solidFill>
                  <a:latin typeface="Arial" panose="020B0604020202020204" pitchFamily="34" charset="0"/>
                  <a:cs typeface="Arial" panose="020B0604020202020204" pitchFamily="34" charset="0"/>
                </a:rPr>
                <a:t>Toplanan  </a:t>
              </a:r>
              <a:r>
                <a:rPr lang="tr-TR" altLang="ko-KR" sz="1400" dirty="0">
                  <a:solidFill>
                    <a:schemeClr val="tx1">
                      <a:lumMod val="75000"/>
                      <a:lumOff val="25000"/>
                    </a:schemeClr>
                  </a:solidFill>
                  <a:latin typeface="Arial" panose="020B0604020202020204" pitchFamily="34" charset="0"/>
                  <a:cs typeface="Arial" panose="020B0604020202020204" pitchFamily="34" charset="0"/>
                </a:rPr>
                <a:t>ücretlerin uygulayıcılara dağıtımının iyileştirilmesi </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직사각형 66"/>
            <p:cNvSpPr/>
            <p:nvPr/>
          </p:nvSpPr>
          <p:spPr>
            <a:xfrm>
              <a:off x="2876842" y="3619577"/>
              <a:ext cx="6480000" cy="95410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tr-TR" altLang="ko-KR" sz="1400" b="1" dirty="0" smtClean="0">
                  <a:solidFill>
                    <a:schemeClr val="tx1">
                      <a:lumMod val="75000"/>
                      <a:lumOff val="25000"/>
                    </a:schemeClr>
                  </a:solidFill>
                  <a:latin typeface="Arial" panose="020B0604020202020204" pitchFamily="34" charset="0"/>
                  <a:cs typeface="Arial" panose="020B0604020202020204" pitchFamily="34" charset="0"/>
                </a:rPr>
                <a:t>Gerekli/Etkili uygulamaları </a:t>
              </a:r>
              <a:r>
                <a:rPr lang="tr-TR" altLang="ko-KR" sz="1400" b="1" dirty="0">
                  <a:solidFill>
                    <a:schemeClr val="tx1">
                      <a:lumMod val="75000"/>
                      <a:lumOff val="25000"/>
                    </a:schemeClr>
                  </a:solidFill>
                  <a:latin typeface="Arial" panose="020B0604020202020204" pitchFamily="34" charset="0"/>
                  <a:cs typeface="Arial" panose="020B0604020202020204" pitchFamily="34" charset="0"/>
                </a:rPr>
                <a:t>yürürlüğe koyma ve güvenliği artırma </a:t>
              </a:r>
              <a:endParaRPr lang="en-US" altLang="ko-KR" sz="1400" b="1" dirty="0">
                <a:solidFill>
                  <a:schemeClr val="tx1">
                    <a:lumMod val="75000"/>
                    <a:lumOff val="25000"/>
                  </a:schemeClr>
                </a:solidFill>
                <a:latin typeface="Arial" panose="020B0604020202020204" pitchFamily="34" charset="0"/>
                <a:cs typeface="Arial" panose="020B0604020202020204" pitchFamily="34" charset="0"/>
              </a:endParaRPr>
            </a:p>
            <a:p>
              <a:pP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     Trafik  kazaları ve bunlardaki  ölüm oranının azaltılması</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Tx/>
                <a:buChar cha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Kent içi trafiğinde illegal sürüşü engellemek  ve park yasaklarına uymayı zorlamak</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3" name="직사각형 67"/>
            <p:cNvSpPr/>
            <p:nvPr/>
          </p:nvSpPr>
          <p:spPr>
            <a:xfrm>
              <a:off x="2876842" y="4486969"/>
              <a:ext cx="6480000" cy="738664"/>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tr-TR" altLang="ko-KR" sz="1400" b="1" dirty="0">
                  <a:solidFill>
                    <a:schemeClr val="tx1">
                      <a:lumMod val="75000"/>
                      <a:lumOff val="25000"/>
                    </a:schemeClr>
                  </a:solidFill>
                  <a:latin typeface="Arial" panose="020B0604020202020204" pitchFamily="34" charset="0"/>
                  <a:cs typeface="Arial" panose="020B0604020202020204" pitchFamily="34" charset="0"/>
                </a:rPr>
                <a:t>Trafik bilgisiyle kolaylığın artırılması </a:t>
              </a:r>
              <a:endParaRPr lang="en-US" altLang="ko-KR" sz="1400" b="1" dirty="0">
                <a:solidFill>
                  <a:schemeClr val="tx1">
                    <a:lumMod val="75000"/>
                    <a:lumOff val="25000"/>
                  </a:schemeClr>
                </a:solidFill>
                <a:latin typeface="Arial" panose="020B0604020202020204" pitchFamily="34" charset="0"/>
                <a:cs typeface="Arial" panose="020B0604020202020204" pitchFamily="34" charset="0"/>
              </a:endParaRPr>
            </a:p>
            <a:p>
              <a:pP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      Trafik bilgisi ile sürücülere alternatif yollara yöneltilmesi</a:t>
              </a:r>
            </a:p>
            <a:p>
              <a:pPr marL="342900" indent="-342900">
                <a:buFontTx/>
                <a:buChar cha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İnternet ve cep telefonları sayesinde gerçek zamanlı bilgi sağlamak</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4" name="직사각형 68"/>
            <p:cNvSpPr/>
            <p:nvPr/>
          </p:nvSpPr>
          <p:spPr>
            <a:xfrm>
              <a:off x="2796144" y="5272660"/>
              <a:ext cx="6480000" cy="116955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tr-TR" altLang="ko-KR" sz="1400" b="1" dirty="0">
                  <a:solidFill>
                    <a:schemeClr val="tx1">
                      <a:lumMod val="75000"/>
                      <a:lumOff val="25000"/>
                    </a:schemeClr>
                  </a:solidFill>
                  <a:latin typeface="Arial" panose="020B0604020202020204" pitchFamily="34" charset="0"/>
                  <a:cs typeface="Arial" panose="020B0604020202020204" pitchFamily="34" charset="0"/>
                </a:rPr>
                <a:t>Trafik sıkışıklığını azaltarak çevre gelişimi</a:t>
              </a:r>
              <a:endParaRPr lang="en-US" altLang="ko-KR" sz="1400" b="1"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Tx/>
                <a:buChar cha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Gişelerdeki  ücret ödeme işlemindeki duraklamayı kaldırarak CO2 salınımının azaltılması</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FontTx/>
                <a:buChar char="-"/>
                <a:defRPr/>
              </a:pPr>
              <a:r>
                <a:rPr lang="tr-TR" altLang="ko-KR" sz="1400" dirty="0">
                  <a:solidFill>
                    <a:schemeClr val="tx1">
                      <a:lumMod val="75000"/>
                      <a:lumOff val="25000"/>
                    </a:schemeClr>
                  </a:solidFill>
                  <a:latin typeface="Arial" panose="020B0604020202020204" pitchFamily="34" charset="0"/>
                  <a:cs typeface="Arial" panose="020B0604020202020204" pitchFamily="34" charset="0"/>
                </a:rPr>
                <a:t>Trafik sıkışıklığı azaltmak ve kirliliği azaltmak  için şahsi araç </a:t>
              </a:r>
              <a:r>
                <a:rPr lang="tr-TR" altLang="ko-KR" sz="1400" dirty="0" smtClean="0">
                  <a:solidFill>
                    <a:schemeClr val="tx1">
                      <a:lumMod val="75000"/>
                      <a:lumOff val="25000"/>
                    </a:schemeClr>
                  </a:solidFill>
                  <a:latin typeface="Arial" panose="020B0604020202020204" pitchFamily="34" charset="0"/>
                  <a:cs typeface="Arial" panose="020B0604020202020204" pitchFamily="34" charset="0"/>
                </a:rPr>
                <a:t>kullanım </a:t>
              </a:r>
              <a:r>
                <a:rPr lang="tr-TR" altLang="ko-KR" sz="1400" dirty="0">
                  <a:solidFill>
                    <a:schemeClr val="tx1">
                      <a:lumMod val="75000"/>
                      <a:lumOff val="25000"/>
                    </a:schemeClr>
                  </a:solidFill>
                  <a:latin typeface="Arial" panose="020B0604020202020204" pitchFamily="34" charset="0"/>
                  <a:cs typeface="Arial" panose="020B0604020202020204" pitchFamily="34" charset="0"/>
                </a:rPr>
                <a:t>oranının indirgenmesi </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5" name="Metin kutusu 24"/>
          <p:cNvSpPr txBox="1"/>
          <p:nvPr/>
        </p:nvSpPr>
        <p:spPr>
          <a:xfrm>
            <a:off x="706582" y="241069"/>
            <a:ext cx="1396538" cy="369332"/>
          </a:xfrm>
          <a:prstGeom prst="rect">
            <a:avLst/>
          </a:prstGeom>
          <a:noFill/>
        </p:spPr>
        <p:txBody>
          <a:bodyPr wrap="square" rtlCol="0">
            <a:spAutoFit/>
          </a:bodyPr>
          <a:lstStyle/>
          <a:p>
            <a:r>
              <a:rPr lang="tr-TR" dirty="0"/>
              <a:t>TANIMLAMA</a:t>
            </a:r>
          </a:p>
        </p:txBody>
      </p:sp>
      <p:sp>
        <p:nvSpPr>
          <p:cNvPr id="26" name="Metin kutusu 25"/>
          <p:cNvSpPr txBox="1"/>
          <p:nvPr/>
        </p:nvSpPr>
        <p:spPr>
          <a:xfrm>
            <a:off x="282633" y="798022"/>
            <a:ext cx="3334824" cy="369332"/>
          </a:xfrm>
          <a:prstGeom prst="rect">
            <a:avLst/>
          </a:prstGeom>
          <a:noFill/>
        </p:spPr>
        <p:txBody>
          <a:bodyPr wrap="square" rtlCol="0">
            <a:spAutoFit/>
          </a:bodyPr>
          <a:lstStyle/>
          <a:p>
            <a:r>
              <a:rPr lang="tr-TR" b="1" dirty="0"/>
              <a:t>Başarıları tanımlama</a:t>
            </a:r>
          </a:p>
        </p:txBody>
      </p:sp>
    </p:spTree>
    <p:extLst>
      <p:ext uri="{BB962C8B-B14F-4D97-AF65-F5344CB8AC3E}">
        <p14:creationId xmlns:p14="http://schemas.microsoft.com/office/powerpoint/2010/main" val="2540254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02425" y="3870707"/>
            <a:ext cx="2787650" cy="177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7"/>
          <p:cNvSpPr>
            <a:spLocks noChangeArrowheads="1"/>
          </p:cNvSpPr>
          <p:nvPr/>
        </p:nvSpPr>
        <p:spPr bwMode="auto">
          <a:xfrm>
            <a:off x="4700428" y="3925922"/>
            <a:ext cx="2787651" cy="33043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solidFill>
                <a:schemeClr val="bg1"/>
              </a:solidFill>
              <a:latin typeface="Arial" panose="020B0604020202020204" pitchFamily="34" charset="0"/>
              <a:cs typeface="Arial" panose="020B0604020202020204" pitchFamily="34" charset="0"/>
            </a:endParaRP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5388" y="3854608"/>
            <a:ext cx="2787650" cy="177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noChangeArrowheads="1"/>
          </p:cNvSpPr>
          <p:nvPr/>
        </p:nvSpPr>
        <p:spPr bwMode="auto">
          <a:xfrm>
            <a:off x="7605386" y="3934118"/>
            <a:ext cx="2787651" cy="33043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8802" y="3862756"/>
            <a:ext cx="2787650" cy="1772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p:cNvSpPr>
            <a:spLocks noChangeArrowheads="1"/>
          </p:cNvSpPr>
          <p:nvPr/>
        </p:nvSpPr>
        <p:spPr bwMode="auto">
          <a:xfrm>
            <a:off x="1788801" y="3934315"/>
            <a:ext cx="2787651" cy="33043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solidFill>
                <a:schemeClr val="bg1"/>
              </a:solidFill>
              <a:latin typeface="Arial" panose="020B0604020202020204" pitchFamily="34" charset="0"/>
              <a:cs typeface="Arial" panose="020B0604020202020204" pitchFamily="34" charset="0"/>
            </a:endParaRPr>
          </a:p>
        </p:txBody>
      </p:sp>
      <p:pic>
        <p:nvPicPr>
          <p:cNvPr id="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4884" y="1546842"/>
            <a:ext cx="2346188" cy="185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7"/>
          <p:cNvSpPr>
            <a:spLocks noChangeArrowheads="1"/>
          </p:cNvSpPr>
          <p:nvPr/>
        </p:nvSpPr>
        <p:spPr bwMode="auto">
          <a:xfrm>
            <a:off x="8054882" y="1546842"/>
            <a:ext cx="2346188" cy="33043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pic>
        <p:nvPicPr>
          <p:cNvPr id="10"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73542" y="1548536"/>
            <a:ext cx="2346188" cy="185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7"/>
          <p:cNvSpPr>
            <a:spLocks noChangeArrowheads="1"/>
          </p:cNvSpPr>
          <p:nvPr/>
        </p:nvSpPr>
        <p:spPr bwMode="auto">
          <a:xfrm>
            <a:off x="5673540" y="1548536"/>
            <a:ext cx="2346188" cy="33043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pic>
        <p:nvPicPr>
          <p:cNvPr id="1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8801" y="1532027"/>
            <a:ext cx="3768583" cy="186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7"/>
          <p:cNvSpPr>
            <a:spLocks noChangeArrowheads="1"/>
          </p:cNvSpPr>
          <p:nvPr/>
        </p:nvSpPr>
        <p:spPr bwMode="auto">
          <a:xfrm>
            <a:off x="1780849" y="1548536"/>
            <a:ext cx="3768584" cy="33043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pic>
        <p:nvPicPr>
          <p:cNvPr id="14" name="그림 52"/>
          <p:cNvPicPr>
            <a:picLocks noChangeAspect="1"/>
          </p:cNvPicPr>
          <p:nvPr/>
        </p:nvPicPr>
        <p:blipFill>
          <a:blip r:embed="rId3" cstate="print"/>
          <a:stretch>
            <a:fillRect/>
          </a:stretch>
        </p:blipFill>
        <p:spPr>
          <a:xfrm>
            <a:off x="1713161" y="1090537"/>
            <a:ext cx="3953032" cy="510040"/>
          </a:xfrm>
          <a:prstGeom prst="rect">
            <a:avLst/>
          </a:prstGeom>
        </p:spPr>
      </p:pic>
      <p:pic>
        <p:nvPicPr>
          <p:cNvPr id="15" name="그림 53"/>
          <p:cNvPicPr>
            <a:picLocks noChangeAspect="1"/>
          </p:cNvPicPr>
          <p:nvPr/>
        </p:nvPicPr>
        <p:blipFill>
          <a:blip r:embed="rId4" cstate="print"/>
          <a:stretch>
            <a:fillRect/>
          </a:stretch>
        </p:blipFill>
        <p:spPr>
          <a:xfrm>
            <a:off x="5617120" y="1090537"/>
            <a:ext cx="4887043" cy="510040"/>
          </a:xfrm>
          <a:prstGeom prst="rect">
            <a:avLst/>
          </a:prstGeom>
        </p:spPr>
      </p:pic>
      <p:pic>
        <p:nvPicPr>
          <p:cNvPr id="16" name="그림 62"/>
          <p:cNvPicPr>
            <a:picLocks noChangeAspect="1"/>
          </p:cNvPicPr>
          <p:nvPr/>
        </p:nvPicPr>
        <p:blipFill>
          <a:blip r:embed="rId5" cstate="print"/>
          <a:stretch>
            <a:fillRect/>
          </a:stretch>
        </p:blipFill>
        <p:spPr>
          <a:xfrm>
            <a:off x="5673538" y="2663287"/>
            <a:ext cx="2346189" cy="685885"/>
          </a:xfrm>
          <a:prstGeom prst="rect">
            <a:avLst/>
          </a:prstGeom>
        </p:spPr>
      </p:pic>
      <p:pic>
        <p:nvPicPr>
          <p:cNvPr id="17" name="그림 74"/>
          <p:cNvPicPr>
            <a:picLocks noChangeAspect="1"/>
          </p:cNvPicPr>
          <p:nvPr/>
        </p:nvPicPr>
        <p:blipFill>
          <a:blip r:embed="rId5" cstate="print"/>
          <a:stretch>
            <a:fillRect/>
          </a:stretch>
        </p:blipFill>
        <p:spPr>
          <a:xfrm>
            <a:off x="8054881" y="2663287"/>
            <a:ext cx="2346189" cy="685885"/>
          </a:xfrm>
          <a:prstGeom prst="rect">
            <a:avLst/>
          </a:prstGeom>
        </p:spPr>
      </p:pic>
      <p:pic>
        <p:nvPicPr>
          <p:cNvPr id="18" name="그림 64"/>
          <p:cNvPicPr>
            <a:picLocks noChangeAspect="1"/>
          </p:cNvPicPr>
          <p:nvPr/>
        </p:nvPicPr>
        <p:blipFill>
          <a:blip r:embed="rId6" cstate="print"/>
          <a:stretch>
            <a:fillRect/>
          </a:stretch>
        </p:blipFill>
        <p:spPr>
          <a:xfrm>
            <a:off x="5905176" y="2058848"/>
            <a:ext cx="462619" cy="391893"/>
          </a:xfrm>
          <a:prstGeom prst="rect">
            <a:avLst/>
          </a:prstGeom>
        </p:spPr>
      </p:pic>
      <p:pic>
        <p:nvPicPr>
          <p:cNvPr id="19" name="그림 65"/>
          <p:cNvPicPr>
            <a:picLocks noChangeAspect="1"/>
          </p:cNvPicPr>
          <p:nvPr/>
        </p:nvPicPr>
        <p:blipFill>
          <a:blip r:embed="rId7" cstate="print"/>
          <a:stretch>
            <a:fillRect/>
          </a:stretch>
        </p:blipFill>
        <p:spPr>
          <a:xfrm>
            <a:off x="8359352" y="2122115"/>
            <a:ext cx="486345" cy="320640"/>
          </a:xfrm>
          <a:prstGeom prst="rect">
            <a:avLst/>
          </a:prstGeom>
        </p:spPr>
      </p:pic>
      <p:pic>
        <p:nvPicPr>
          <p:cNvPr id="20" name="그림 66"/>
          <p:cNvPicPr>
            <a:picLocks noChangeAspect="1"/>
          </p:cNvPicPr>
          <p:nvPr/>
        </p:nvPicPr>
        <p:blipFill>
          <a:blip r:embed="rId8" cstate="print"/>
          <a:stretch>
            <a:fillRect/>
          </a:stretch>
        </p:blipFill>
        <p:spPr>
          <a:xfrm>
            <a:off x="9919921" y="1961444"/>
            <a:ext cx="347096" cy="558093"/>
          </a:xfrm>
          <a:prstGeom prst="rect">
            <a:avLst/>
          </a:prstGeom>
        </p:spPr>
      </p:pic>
      <p:pic>
        <p:nvPicPr>
          <p:cNvPr id="21" name="그림 120"/>
          <p:cNvPicPr>
            <a:picLocks noChangeAspect="1"/>
          </p:cNvPicPr>
          <p:nvPr/>
        </p:nvPicPr>
        <p:blipFill>
          <a:blip r:embed="rId9" cstate="print"/>
          <a:stretch>
            <a:fillRect/>
          </a:stretch>
        </p:blipFill>
        <p:spPr>
          <a:xfrm>
            <a:off x="1726898" y="3425864"/>
            <a:ext cx="2968062" cy="520475"/>
          </a:xfrm>
          <a:prstGeom prst="rect">
            <a:avLst/>
          </a:prstGeom>
        </p:spPr>
      </p:pic>
      <p:pic>
        <p:nvPicPr>
          <p:cNvPr id="22" name="그림 121"/>
          <p:cNvPicPr>
            <a:picLocks noChangeAspect="1"/>
          </p:cNvPicPr>
          <p:nvPr/>
        </p:nvPicPr>
        <p:blipFill>
          <a:blip r:embed="rId10" cstate="print"/>
          <a:stretch>
            <a:fillRect/>
          </a:stretch>
        </p:blipFill>
        <p:spPr>
          <a:xfrm>
            <a:off x="4640063" y="3392258"/>
            <a:ext cx="2968062" cy="558328"/>
          </a:xfrm>
          <a:prstGeom prst="rect">
            <a:avLst/>
          </a:prstGeom>
        </p:spPr>
      </p:pic>
      <p:pic>
        <p:nvPicPr>
          <p:cNvPr id="23" name="그림 122"/>
          <p:cNvPicPr>
            <a:picLocks noChangeAspect="1"/>
          </p:cNvPicPr>
          <p:nvPr/>
        </p:nvPicPr>
        <p:blipFill>
          <a:blip r:embed="rId11" cstate="print"/>
          <a:stretch>
            <a:fillRect/>
          </a:stretch>
        </p:blipFill>
        <p:spPr>
          <a:xfrm>
            <a:off x="7545736" y="3425955"/>
            <a:ext cx="2968062" cy="520475"/>
          </a:xfrm>
          <a:prstGeom prst="rect">
            <a:avLst/>
          </a:prstGeom>
        </p:spPr>
      </p:pic>
      <p:pic>
        <p:nvPicPr>
          <p:cNvPr id="24" name="그림 123"/>
          <p:cNvPicPr>
            <a:picLocks noChangeAspect="1"/>
          </p:cNvPicPr>
          <p:nvPr/>
        </p:nvPicPr>
        <p:blipFill>
          <a:blip r:embed="rId12" cstate="print"/>
          <a:stretch>
            <a:fillRect/>
          </a:stretch>
        </p:blipFill>
        <p:spPr>
          <a:xfrm>
            <a:off x="7616047" y="4806026"/>
            <a:ext cx="2776990" cy="829333"/>
          </a:xfrm>
          <a:prstGeom prst="rect">
            <a:avLst/>
          </a:prstGeom>
        </p:spPr>
      </p:pic>
      <p:sp>
        <p:nvSpPr>
          <p:cNvPr id="26" name="AutoShape 58"/>
          <p:cNvSpPr>
            <a:spLocks noChangeAspect="1" noChangeArrowheads="1" noTextEdit="1"/>
          </p:cNvSpPr>
          <p:nvPr/>
        </p:nvSpPr>
        <p:spPr bwMode="auto">
          <a:xfrm>
            <a:off x="2174550" y="4478333"/>
            <a:ext cx="2136775"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7" name="Freeform 60"/>
          <p:cNvSpPr>
            <a:spLocks/>
          </p:cNvSpPr>
          <p:nvPr/>
        </p:nvSpPr>
        <p:spPr bwMode="auto">
          <a:xfrm>
            <a:off x="2171375" y="5303833"/>
            <a:ext cx="1949450" cy="26987"/>
          </a:xfrm>
          <a:custGeom>
            <a:avLst/>
            <a:gdLst>
              <a:gd name="T0" fmla="*/ 4 w 575"/>
              <a:gd name="T1" fmla="*/ 8 h 8"/>
              <a:gd name="T2" fmla="*/ 571 w 575"/>
              <a:gd name="T3" fmla="*/ 8 h 8"/>
              <a:gd name="T4" fmla="*/ 575 w 575"/>
              <a:gd name="T5" fmla="*/ 4 h 8"/>
              <a:gd name="T6" fmla="*/ 571 w 575"/>
              <a:gd name="T7" fmla="*/ 0 h 8"/>
              <a:gd name="T8" fmla="*/ 4 w 575"/>
              <a:gd name="T9" fmla="*/ 0 h 8"/>
              <a:gd name="T10" fmla="*/ 0 w 575"/>
              <a:gd name="T11" fmla="*/ 4 h 8"/>
              <a:gd name="T12" fmla="*/ 4 w 57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75" h="8">
                <a:moveTo>
                  <a:pt x="4" y="8"/>
                </a:moveTo>
                <a:cubicBezTo>
                  <a:pt x="571" y="8"/>
                  <a:pt x="571" y="8"/>
                  <a:pt x="571" y="8"/>
                </a:cubicBezTo>
                <a:cubicBezTo>
                  <a:pt x="573" y="8"/>
                  <a:pt x="575" y="6"/>
                  <a:pt x="575" y="4"/>
                </a:cubicBezTo>
                <a:cubicBezTo>
                  <a:pt x="575" y="2"/>
                  <a:pt x="573" y="0"/>
                  <a:pt x="571" y="0"/>
                </a:cubicBezTo>
                <a:cubicBezTo>
                  <a:pt x="4" y="0"/>
                  <a:pt x="4" y="0"/>
                  <a:pt x="4" y="0"/>
                </a:cubicBezTo>
                <a:cubicBezTo>
                  <a:pt x="2" y="0"/>
                  <a:pt x="0" y="2"/>
                  <a:pt x="0" y="4"/>
                </a:cubicBezTo>
                <a:cubicBezTo>
                  <a:pt x="0" y="6"/>
                  <a:pt x="2" y="8"/>
                  <a:pt x="4" y="8"/>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8" name="Freeform 61"/>
          <p:cNvSpPr>
            <a:spLocks/>
          </p:cNvSpPr>
          <p:nvPr/>
        </p:nvSpPr>
        <p:spPr bwMode="auto">
          <a:xfrm>
            <a:off x="2503163" y="4708520"/>
            <a:ext cx="214313" cy="608012"/>
          </a:xfrm>
          <a:custGeom>
            <a:avLst/>
            <a:gdLst>
              <a:gd name="T0" fmla="*/ 31 w 63"/>
              <a:gd name="T1" fmla="*/ 0 h 178"/>
              <a:gd name="T2" fmla="*/ 0 w 63"/>
              <a:gd name="T3" fmla="*/ 32 h 178"/>
              <a:gd name="T4" fmla="*/ 0 w 63"/>
              <a:gd name="T5" fmla="*/ 178 h 178"/>
              <a:gd name="T6" fmla="*/ 63 w 63"/>
              <a:gd name="T7" fmla="*/ 178 h 178"/>
              <a:gd name="T8" fmla="*/ 63 w 63"/>
              <a:gd name="T9" fmla="*/ 32 h 178"/>
              <a:gd name="T10" fmla="*/ 31 w 63"/>
              <a:gd name="T11" fmla="*/ 0 h 178"/>
            </a:gdLst>
            <a:ahLst/>
            <a:cxnLst>
              <a:cxn ang="0">
                <a:pos x="T0" y="T1"/>
              </a:cxn>
              <a:cxn ang="0">
                <a:pos x="T2" y="T3"/>
              </a:cxn>
              <a:cxn ang="0">
                <a:pos x="T4" y="T5"/>
              </a:cxn>
              <a:cxn ang="0">
                <a:pos x="T6" y="T7"/>
              </a:cxn>
              <a:cxn ang="0">
                <a:pos x="T8" y="T9"/>
              </a:cxn>
              <a:cxn ang="0">
                <a:pos x="T10" y="T11"/>
              </a:cxn>
            </a:cxnLst>
            <a:rect l="0" t="0" r="r" b="b"/>
            <a:pathLst>
              <a:path w="63" h="178">
                <a:moveTo>
                  <a:pt x="31" y="0"/>
                </a:moveTo>
                <a:cubicBezTo>
                  <a:pt x="14" y="0"/>
                  <a:pt x="0" y="14"/>
                  <a:pt x="0" y="32"/>
                </a:cubicBezTo>
                <a:cubicBezTo>
                  <a:pt x="0" y="178"/>
                  <a:pt x="0" y="178"/>
                  <a:pt x="0" y="178"/>
                </a:cubicBezTo>
                <a:cubicBezTo>
                  <a:pt x="63" y="178"/>
                  <a:pt x="63" y="178"/>
                  <a:pt x="63" y="178"/>
                </a:cubicBezTo>
                <a:cubicBezTo>
                  <a:pt x="63" y="32"/>
                  <a:pt x="63" y="32"/>
                  <a:pt x="63" y="32"/>
                </a:cubicBezTo>
                <a:cubicBezTo>
                  <a:pt x="63" y="14"/>
                  <a:pt x="49" y="0"/>
                  <a:pt x="31"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9" name="Freeform 62"/>
          <p:cNvSpPr>
            <a:spLocks/>
          </p:cNvSpPr>
          <p:nvPr/>
        </p:nvSpPr>
        <p:spPr bwMode="auto">
          <a:xfrm>
            <a:off x="3388988" y="5011733"/>
            <a:ext cx="212725" cy="304800"/>
          </a:xfrm>
          <a:custGeom>
            <a:avLst/>
            <a:gdLst>
              <a:gd name="T0" fmla="*/ 32 w 63"/>
              <a:gd name="T1" fmla="*/ 0 h 89"/>
              <a:gd name="T2" fmla="*/ 0 w 63"/>
              <a:gd name="T3" fmla="*/ 32 h 89"/>
              <a:gd name="T4" fmla="*/ 0 w 63"/>
              <a:gd name="T5" fmla="*/ 89 h 89"/>
              <a:gd name="T6" fmla="*/ 63 w 63"/>
              <a:gd name="T7" fmla="*/ 89 h 89"/>
              <a:gd name="T8" fmla="*/ 63 w 63"/>
              <a:gd name="T9" fmla="*/ 32 h 89"/>
              <a:gd name="T10" fmla="*/ 32 w 63"/>
              <a:gd name="T11" fmla="*/ 0 h 89"/>
            </a:gdLst>
            <a:ahLst/>
            <a:cxnLst>
              <a:cxn ang="0">
                <a:pos x="T0" y="T1"/>
              </a:cxn>
              <a:cxn ang="0">
                <a:pos x="T2" y="T3"/>
              </a:cxn>
              <a:cxn ang="0">
                <a:pos x="T4" y="T5"/>
              </a:cxn>
              <a:cxn ang="0">
                <a:pos x="T6" y="T7"/>
              </a:cxn>
              <a:cxn ang="0">
                <a:pos x="T8" y="T9"/>
              </a:cxn>
              <a:cxn ang="0">
                <a:pos x="T10" y="T11"/>
              </a:cxn>
            </a:cxnLst>
            <a:rect l="0" t="0" r="r" b="b"/>
            <a:pathLst>
              <a:path w="63" h="89">
                <a:moveTo>
                  <a:pt x="32" y="0"/>
                </a:moveTo>
                <a:cubicBezTo>
                  <a:pt x="14" y="0"/>
                  <a:pt x="0" y="14"/>
                  <a:pt x="0" y="32"/>
                </a:cubicBezTo>
                <a:cubicBezTo>
                  <a:pt x="0" y="89"/>
                  <a:pt x="0" y="89"/>
                  <a:pt x="0" y="89"/>
                </a:cubicBezTo>
                <a:cubicBezTo>
                  <a:pt x="63" y="89"/>
                  <a:pt x="63" y="89"/>
                  <a:pt x="63" y="89"/>
                </a:cubicBezTo>
                <a:cubicBezTo>
                  <a:pt x="63" y="32"/>
                  <a:pt x="63" y="32"/>
                  <a:pt x="63" y="32"/>
                </a:cubicBezTo>
                <a:cubicBezTo>
                  <a:pt x="63" y="14"/>
                  <a:pt x="49" y="0"/>
                  <a:pt x="32" y="0"/>
                </a:cubicBezTo>
                <a:close/>
              </a:path>
            </a:pathLst>
          </a:cu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0" name="Freeform 63"/>
          <p:cNvSpPr>
            <a:spLocks/>
          </p:cNvSpPr>
          <p:nvPr/>
        </p:nvSpPr>
        <p:spPr bwMode="auto">
          <a:xfrm>
            <a:off x="4254175" y="4481508"/>
            <a:ext cx="26988" cy="127000"/>
          </a:xfrm>
          <a:custGeom>
            <a:avLst/>
            <a:gdLst>
              <a:gd name="T0" fmla="*/ 17 w 17"/>
              <a:gd name="T1" fmla="*/ 0 h 80"/>
              <a:gd name="T2" fmla="*/ 0 w 17"/>
              <a:gd name="T3" fmla="*/ 0 h 80"/>
              <a:gd name="T4" fmla="*/ 0 w 17"/>
              <a:gd name="T5" fmla="*/ 78 h 80"/>
              <a:gd name="T6" fmla="*/ 8 w 17"/>
              <a:gd name="T7" fmla="*/ 80 h 80"/>
              <a:gd name="T8" fmla="*/ 17 w 17"/>
              <a:gd name="T9" fmla="*/ 78 h 80"/>
              <a:gd name="T10" fmla="*/ 17 w 17"/>
              <a:gd name="T11" fmla="*/ 0 h 80"/>
            </a:gdLst>
            <a:ahLst/>
            <a:cxnLst>
              <a:cxn ang="0">
                <a:pos x="T0" y="T1"/>
              </a:cxn>
              <a:cxn ang="0">
                <a:pos x="T2" y="T3"/>
              </a:cxn>
              <a:cxn ang="0">
                <a:pos x="T4" y="T5"/>
              </a:cxn>
              <a:cxn ang="0">
                <a:pos x="T6" y="T7"/>
              </a:cxn>
              <a:cxn ang="0">
                <a:pos x="T8" y="T9"/>
              </a:cxn>
              <a:cxn ang="0">
                <a:pos x="T10" y="T11"/>
              </a:cxn>
            </a:cxnLst>
            <a:rect l="0" t="0" r="r" b="b"/>
            <a:pathLst>
              <a:path w="17" h="80">
                <a:moveTo>
                  <a:pt x="17" y="0"/>
                </a:moveTo>
                <a:lnTo>
                  <a:pt x="0" y="0"/>
                </a:lnTo>
                <a:lnTo>
                  <a:pt x="0" y="78"/>
                </a:lnTo>
                <a:lnTo>
                  <a:pt x="8" y="80"/>
                </a:lnTo>
                <a:lnTo>
                  <a:pt x="17" y="78"/>
                </a:lnTo>
                <a:lnTo>
                  <a:pt x="17" y="0"/>
                </a:lnTo>
                <a:close/>
              </a:path>
            </a:pathLst>
          </a:custGeom>
          <a:solidFill>
            <a:srgbClr val="E9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1" name="Freeform 64"/>
          <p:cNvSpPr>
            <a:spLocks/>
          </p:cNvSpPr>
          <p:nvPr/>
        </p:nvSpPr>
        <p:spPr bwMode="auto">
          <a:xfrm>
            <a:off x="4254175" y="4481508"/>
            <a:ext cx="26988" cy="127000"/>
          </a:xfrm>
          <a:custGeom>
            <a:avLst/>
            <a:gdLst>
              <a:gd name="T0" fmla="*/ 17 w 17"/>
              <a:gd name="T1" fmla="*/ 0 h 80"/>
              <a:gd name="T2" fmla="*/ 0 w 17"/>
              <a:gd name="T3" fmla="*/ 0 h 80"/>
              <a:gd name="T4" fmla="*/ 0 w 17"/>
              <a:gd name="T5" fmla="*/ 78 h 80"/>
              <a:gd name="T6" fmla="*/ 8 w 17"/>
              <a:gd name="T7" fmla="*/ 80 h 80"/>
              <a:gd name="T8" fmla="*/ 17 w 17"/>
              <a:gd name="T9" fmla="*/ 78 h 80"/>
              <a:gd name="T10" fmla="*/ 17 w 17"/>
              <a:gd name="T11" fmla="*/ 0 h 80"/>
            </a:gdLst>
            <a:ahLst/>
            <a:cxnLst>
              <a:cxn ang="0">
                <a:pos x="T0" y="T1"/>
              </a:cxn>
              <a:cxn ang="0">
                <a:pos x="T2" y="T3"/>
              </a:cxn>
              <a:cxn ang="0">
                <a:pos x="T4" y="T5"/>
              </a:cxn>
              <a:cxn ang="0">
                <a:pos x="T6" y="T7"/>
              </a:cxn>
              <a:cxn ang="0">
                <a:pos x="T8" y="T9"/>
              </a:cxn>
              <a:cxn ang="0">
                <a:pos x="T10" y="T11"/>
              </a:cxn>
            </a:cxnLst>
            <a:rect l="0" t="0" r="r" b="b"/>
            <a:pathLst>
              <a:path w="17" h="80">
                <a:moveTo>
                  <a:pt x="17" y="0"/>
                </a:moveTo>
                <a:lnTo>
                  <a:pt x="0" y="0"/>
                </a:lnTo>
                <a:lnTo>
                  <a:pt x="0" y="78"/>
                </a:lnTo>
                <a:lnTo>
                  <a:pt x="8" y="80"/>
                </a:lnTo>
                <a:lnTo>
                  <a:pt x="17" y="78"/>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2" name="Freeform 65"/>
          <p:cNvSpPr>
            <a:spLocks/>
          </p:cNvSpPr>
          <p:nvPr/>
        </p:nvSpPr>
        <p:spPr bwMode="auto">
          <a:xfrm>
            <a:off x="4222425" y="4591045"/>
            <a:ext cx="88900" cy="106362"/>
          </a:xfrm>
          <a:custGeom>
            <a:avLst/>
            <a:gdLst>
              <a:gd name="T0" fmla="*/ 56 w 56"/>
              <a:gd name="T1" fmla="*/ 0 h 67"/>
              <a:gd name="T2" fmla="*/ 37 w 56"/>
              <a:gd name="T3" fmla="*/ 9 h 67"/>
              <a:gd name="T4" fmla="*/ 28 w 56"/>
              <a:gd name="T5" fmla="*/ 11 h 67"/>
              <a:gd name="T6" fmla="*/ 20 w 56"/>
              <a:gd name="T7" fmla="*/ 9 h 67"/>
              <a:gd name="T8" fmla="*/ 0 w 56"/>
              <a:gd name="T9" fmla="*/ 0 h 67"/>
              <a:gd name="T10" fmla="*/ 28 w 56"/>
              <a:gd name="T11" fmla="*/ 67 h 67"/>
              <a:gd name="T12" fmla="*/ 28 w 56"/>
              <a:gd name="T13" fmla="*/ 22 h 67"/>
              <a:gd name="T14" fmla="*/ 28 w 56"/>
              <a:gd name="T15" fmla="*/ 67 h 67"/>
              <a:gd name="T16" fmla="*/ 56 w 56"/>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67">
                <a:moveTo>
                  <a:pt x="56" y="0"/>
                </a:moveTo>
                <a:lnTo>
                  <a:pt x="37" y="9"/>
                </a:lnTo>
                <a:lnTo>
                  <a:pt x="28" y="11"/>
                </a:lnTo>
                <a:lnTo>
                  <a:pt x="20" y="9"/>
                </a:lnTo>
                <a:lnTo>
                  <a:pt x="0" y="0"/>
                </a:lnTo>
                <a:lnTo>
                  <a:pt x="28" y="67"/>
                </a:lnTo>
                <a:lnTo>
                  <a:pt x="28" y="22"/>
                </a:lnTo>
                <a:lnTo>
                  <a:pt x="28" y="67"/>
                </a:lnTo>
                <a:lnTo>
                  <a:pt x="56" y="0"/>
                </a:lnTo>
                <a:close/>
              </a:path>
            </a:pathLst>
          </a:custGeom>
          <a:solidFill>
            <a:srgbClr val="E9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3" name="Freeform 66"/>
          <p:cNvSpPr>
            <a:spLocks/>
          </p:cNvSpPr>
          <p:nvPr/>
        </p:nvSpPr>
        <p:spPr bwMode="auto">
          <a:xfrm>
            <a:off x="4222425" y="4591045"/>
            <a:ext cx="88900" cy="106362"/>
          </a:xfrm>
          <a:custGeom>
            <a:avLst/>
            <a:gdLst>
              <a:gd name="T0" fmla="*/ 56 w 56"/>
              <a:gd name="T1" fmla="*/ 0 h 67"/>
              <a:gd name="T2" fmla="*/ 37 w 56"/>
              <a:gd name="T3" fmla="*/ 9 h 67"/>
              <a:gd name="T4" fmla="*/ 28 w 56"/>
              <a:gd name="T5" fmla="*/ 11 h 67"/>
              <a:gd name="T6" fmla="*/ 20 w 56"/>
              <a:gd name="T7" fmla="*/ 9 h 67"/>
              <a:gd name="T8" fmla="*/ 0 w 56"/>
              <a:gd name="T9" fmla="*/ 0 h 67"/>
              <a:gd name="T10" fmla="*/ 28 w 56"/>
              <a:gd name="T11" fmla="*/ 67 h 67"/>
              <a:gd name="T12" fmla="*/ 28 w 56"/>
              <a:gd name="T13" fmla="*/ 22 h 67"/>
              <a:gd name="T14" fmla="*/ 28 w 56"/>
              <a:gd name="T15" fmla="*/ 67 h 67"/>
              <a:gd name="T16" fmla="*/ 56 w 56"/>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67">
                <a:moveTo>
                  <a:pt x="56" y="0"/>
                </a:moveTo>
                <a:lnTo>
                  <a:pt x="37" y="9"/>
                </a:lnTo>
                <a:lnTo>
                  <a:pt x="28" y="11"/>
                </a:lnTo>
                <a:lnTo>
                  <a:pt x="20" y="9"/>
                </a:lnTo>
                <a:lnTo>
                  <a:pt x="0" y="0"/>
                </a:lnTo>
                <a:lnTo>
                  <a:pt x="28" y="67"/>
                </a:lnTo>
                <a:lnTo>
                  <a:pt x="28" y="22"/>
                </a:lnTo>
                <a:lnTo>
                  <a:pt x="28" y="67"/>
                </a:lnTo>
                <a:lnTo>
                  <a:pt x="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4" name="Freeform 67"/>
          <p:cNvSpPr>
            <a:spLocks/>
          </p:cNvSpPr>
          <p:nvPr/>
        </p:nvSpPr>
        <p:spPr bwMode="auto">
          <a:xfrm>
            <a:off x="2801613" y="4611683"/>
            <a:ext cx="557213" cy="307975"/>
          </a:xfrm>
          <a:custGeom>
            <a:avLst/>
            <a:gdLst>
              <a:gd name="T0" fmla="*/ 351 w 351"/>
              <a:gd name="T1" fmla="*/ 194 h 194"/>
              <a:gd name="T2" fmla="*/ 0 w 351"/>
              <a:gd name="T3" fmla="*/ 0 h 194"/>
              <a:gd name="T4" fmla="*/ 351 w 351"/>
              <a:gd name="T5" fmla="*/ 194 h 194"/>
            </a:gdLst>
            <a:ahLst/>
            <a:cxnLst>
              <a:cxn ang="0">
                <a:pos x="T0" y="T1"/>
              </a:cxn>
              <a:cxn ang="0">
                <a:pos x="T2" y="T3"/>
              </a:cxn>
              <a:cxn ang="0">
                <a:pos x="T4" y="T5"/>
              </a:cxn>
            </a:cxnLst>
            <a:rect l="0" t="0" r="r" b="b"/>
            <a:pathLst>
              <a:path w="351" h="194">
                <a:moveTo>
                  <a:pt x="351" y="194"/>
                </a:moveTo>
                <a:lnTo>
                  <a:pt x="0" y="0"/>
                </a:lnTo>
                <a:lnTo>
                  <a:pt x="351" y="1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5" name="Line 68"/>
          <p:cNvSpPr>
            <a:spLocks noChangeShapeType="1"/>
          </p:cNvSpPr>
          <p:nvPr/>
        </p:nvSpPr>
        <p:spPr bwMode="auto">
          <a:xfrm flipH="1" flipV="1">
            <a:off x="2801613" y="4611683"/>
            <a:ext cx="557213" cy="3079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6" name="Freeform 69"/>
          <p:cNvSpPr>
            <a:spLocks/>
          </p:cNvSpPr>
          <p:nvPr/>
        </p:nvSpPr>
        <p:spPr bwMode="auto">
          <a:xfrm>
            <a:off x="2795263" y="4602158"/>
            <a:ext cx="484188" cy="284162"/>
          </a:xfrm>
          <a:custGeom>
            <a:avLst/>
            <a:gdLst>
              <a:gd name="T0" fmla="*/ 305 w 305"/>
              <a:gd name="T1" fmla="*/ 164 h 179"/>
              <a:gd name="T2" fmla="*/ 8 w 305"/>
              <a:gd name="T3" fmla="*/ 0 h 179"/>
              <a:gd name="T4" fmla="*/ 0 w 305"/>
              <a:gd name="T5" fmla="*/ 15 h 179"/>
              <a:gd name="T6" fmla="*/ 297 w 305"/>
              <a:gd name="T7" fmla="*/ 179 h 179"/>
              <a:gd name="T8" fmla="*/ 305 w 305"/>
              <a:gd name="T9" fmla="*/ 164 h 179"/>
            </a:gdLst>
            <a:ahLst/>
            <a:cxnLst>
              <a:cxn ang="0">
                <a:pos x="T0" y="T1"/>
              </a:cxn>
              <a:cxn ang="0">
                <a:pos x="T2" y="T3"/>
              </a:cxn>
              <a:cxn ang="0">
                <a:pos x="T4" y="T5"/>
              </a:cxn>
              <a:cxn ang="0">
                <a:pos x="T6" y="T7"/>
              </a:cxn>
              <a:cxn ang="0">
                <a:pos x="T8" y="T9"/>
              </a:cxn>
            </a:cxnLst>
            <a:rect l="0" t="0" r="r" b="b"/>
            <a:pathLst>
              <a:path w="305" h="179">
                <a:moveTo>
                  <a:pt x="305" y="164"/>
                </a:moveTo>
                <a:lnTo>
                  <a:pt x="8" y="0"/>
                </a:lnTo>
                <a:lnTo>
                  <a:pt x="0" y="15"/>
                </a:lnTo>
                <a:lnTo>
                  <a:pt x="297" y="179"/>
                </a:lnTo>
                <a:lnTo>
                  <a:pt x="305" y="164"/>
                </a:lnTo>
                <a:close/>
              </a:path>
            </a:pathLst>
          </a:custGeom>
          <a:solidFill>
            <a:srgbClr val="E75A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7" name="Freeform 70"/>
          <p:cNvSpPr>
            <a:spLocks/>
          </p:cNvSpPr>
          <p:nvPr/>
        </p:nvSpPr>
        <p:spPr bwMode="auto">
          <a:xfrm>
            <a:off x="2795263" y="4602158"/>
            <a:ext cx="484188" cy="284162"/>
          </a:xfrm>
          <a:custGeom>
            <a:avLst/>
            <a:gdLst>
              <a:gd name="T0" fmla="*/ 305 w 305"/>
              <a:gd name="T1" fmla="*/ 164 h 179"/>
              <a:gd name="T2" fmla="*/ 8 w 305"/>
              <a:gd name="T3" fmla="*/ 0 h 179"/>
              <a:gd name="T4" fmla="*/ 0 w 305"/>
              <a:gd name="T5" fmla="*/ 15 h 179"/>
              <a:gd name="T6" fmla="*/ 297 w 305"/>
              <a:gd name="T7" fmla="*/ 179 h 179"/>
            </a:gdLst>
            <a:ahLst/>
            <a:cxnLst>
              <a:cxn ang="0">
                <a:pos x="T0" y="T1"/>
              </a:cxn>
              <a:cxn ang="0">
                <a:pos x="T2" y="T3"/>
              </a:cxn>
              <a:cxn ang="0">
                <a:pos x="T4" y="T5"/>
              </a:cxn>
              <a:cxn ang="0">
                <a:pos x="T6" y="T7"/>
              </a:cxn>
            </a:cxnLst>
            <a:rect l="0" t="0" r="r" b="b"/>
            <a:pathLst>
              <a:path w="305" h="179">
                <a:moveTo>
                  <a:pt x="305" y="164"/>
                </a:moveTo>
                <a:lnTo>
                  <a:pt x="8" y="0"/>
                </a:lnTo>
                <a:lnTo>
                  <a:pt x="0" y="15"/>
                </a:lnTo>
                <a:lnTo>
                  <a:pt x="297" y="1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8" name="Freeform 71"/>
          <p:cNvSpPr>
            <a:spLocks/>
          </p:cNvSpPr>
          <p:nvPr/>
        </p:nvSpPr>
        <p:spPr bwMode="auto">
          <a:xfrm>
            <a:off x="3201663" y="4797420"/>
            <a:ext cx="157163" cy="122237"/>
          </a:xfrm>
          <a:custGeom>
            <a:avLst/>
            <a:gdLst>
              <a:gd name="T0" fmla="*/ 39 w 99"/>
              <a:gd name="T1" fmla="*/ 0 h 77"/>
              <a:gd name="T2" fmla="*/ 34 w 99"/>
              <a:gd name="T3" fmla="*/ 41 h 77"/>
              <a:gd name="T4" fmla="*/ 0 w 99"/>
              <a:gd name="T5" fmla="*/ 66 h 77"/>
              <a:gd name="T6" fmla="*/ 99 w 99"/>
              <a:gd name="T7" fmla="*/ 77 h 77"/>
              <a:gd name="T8" fmla="*/ 39 w 99"/>
              <a:gd name="T9" fmla="*/ 0 h 77"/>
            </a:gdLst>
            <a:ahLst/>
            <a:cxnLst>
              <a:cxn ang="0">
                <a:pos x="T0" y="T1"/>
              </a:cxn>
              <a:cxn ang="0">
                <a:pos x="T2" y="T3"/>
              </a:cxn>
              <a:cxn ang="0">
                <a:pos x="T4" y="T5"/>
              </a:cxn>
              <a:cxn ang="0">
                <a:pos x="T6" y="T7"/>
              </a:cxn>
              <a:cxn ang="0">
                <a:pos x="T8" y="T9"/>
              </a:cxn>
            </a:cxnLst>
            <a:rect l="0" t="0" r="r" b="b"/>
            <a:pathLst>
              <a:path w="99" h="77">
                <a:moveTo>
                  <a:pt x="39" y="0"/>
                </a:moveTo>
                <a:lnTo>
                  <a:pt x="34" y="41"/>
                </a:lnTo>
                <a:lnTo>
                  <a:pt x="0" y="66"/>
                </a:lnTo>
                <a:lnTo>
                  <a:pt x="99" y="77"/>
                </a:lnTo>
                <a:lnTo>
                  <a:pt x="39" y="0"/>
                </a:lnTo>
                <a:close/>
              </a:path>
            </a:pathLst>
          </a:custGeom>
          <a:solidFill>
            <a:srgbClr val="E75A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9" name="직사각형 130"/>
          <p:cNvSpPr/>
          <p:nvPr/>
        </p:nvSpPr>
        <p:spPr>
          <a:xfrm>
            <a:off x="3037357" y="1066263"/>
            <a:ext cx="1101584" cy="40786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Gelişmeler</a:t>
            </a:r>
            <a:endParaRPr lang="en-US"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40" name="직사각형 131"/>
          <p:cNvSpPr/>
          <p:nvPr/>
        </p:nvSpPr>
        <p:spPr>
          <a:xfrm>
            <a:off x="7564843" y="1066263"/>
            <a:ext cx="1040670" cy="40786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Ekonomik</a:t>
            </a:r>
            <a:endParaRPr lang="en-US"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41" name="직사각형 133"/>
          <p:cNvSpPr/>
          <p:nvPr/>
        </p:nvSpPr>
        <p:spPr>
          <a:xfrm>
            <a:off x="2887738" y="3407449"/>
            <a:ext cx="939681" cy="40786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Güvenlik</a:t>
            </a:r>
            <a:endParaRPr lang="en-US"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42" name="직사각형 134"/>
          <p:cNvSpPr/>
          <p:nvPr/>
        </p:nvSpPr>
        <p:spPr>
          <a:xfrm>
            <a:off x="5380713" y="3407449"/>
            <a:ext cx="870751" cy="40786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Kolaylık</a:t>
            </a:r>
            <a:endParaRPr lang="en-US"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43" name="직사각형 135"/>
          <p:cNvSpPr/>
          <p:nvPr/>
        </p:nvSpPr>
        <p:spPr>
          <a:xfrm>
            <a:off x="8366398" y="3432808"/>
            <a:ext cx="1218603" cy="40786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70000"/>
              </a:lnSpc>
              <a:spcBef>
                <a:spcPct val="0"/>
              </a:spcBef>
            </a:pPr>
            <a:r>
              <a:rPr lang="tr-TR"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rPr>
              <a:t>Çevre dostu</a:t>
            </a:r>
            <a:endParaRPr lang="en-US" altLang="ko-KR" sz="1400" b="1" dirty="0">
              <a:solidFill>
                <a:schemeClr val="tx1">
                  <a:lumMod val="75000"/>
                  <a:lumOff val="25000"/>
                </a:schemeClr>
              </a:solidFill>
              <a:latin typeface="Arial" panose="020B0604020202020204" pitchFamily="34" charset="0"/>
              <a:ea typeface="굴림" panose="020B0600000101010101" pitchFamily="50" charset="-127"/>
              <a:cs typeface="Arial" panose="020B0604020202020204" pitchFamily="34" charset="0"/>
            </a:endParaRPr>
          </a:p>
        </p:txBody>
      </p:sp>
      <p:sp>
        <p:nvSpPr>
          <p:cNvPr id="44" name="TextBox 51"/>
          <p:cNvSpPr txBox="1"/>
          <p:nvPr/>
        </p:nvSpPr>
        <p:spPr>
          <a:xfrm>
            <a:off x="5947036" y="1595686"/>
            <a:ext cx="2199641"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a:solidFill>
                  <a:schemeClr val="bg1"/>
                </a:solidFill>
                <a:latin typeface="Arial" panose="020B0604020202020204" pitchFamily="34" charset="0"/>
                <a:cs typeface="Arial" panose="020B0604020202020204" pitchFamily="34" charset="0"/>
              </a:rPr>
              <a:t>Yüksek Fayda maliyet oranı </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45" name="TextBox 137"/>
          <p:cNvSpPr txBox="1"/>
          <p:nvPr/>
        </p:nvSpPr>
        <p:spPr>
          <a:xfrm>
            <a:off x="8027075" y="1608745"/>
            <a:ext cx="2336537" cy="25391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050" spc="-80" dirty="0">
                <a:solidFill>
                  <a:schemeClr val="bg1"/>
                </a:solidFill>
                <a:latin typeface="Arial" panose="020B0604020202020204" pitchFamily="34" charset="0"/>
                <a:cs typeface="Arial" panose="020B0604020202020204" pitchFamily="34" charset="0"/>
              </a:rPr>
              <a:t>Her yıl </a:t>
            </a:r>
            <a:r>
              <a:rPr lang="en-US" altLang="ko-KR" sz="1050" spc="-80" dirty="0">
                <a:solidFill>
                  <a:schemeClr val="bg1"/>
                </a:solidFill>
                <a:latin typeface="Arial" panose="020B0604020202020204" pitchFamily="34" charset="0"/>
                <a:cs typeface="Arial" panose="020B0604020202020204" pitchFamily="34" charset="0"/>
              </a:rPr>
              <a:t>$11.8</a:t>
            </a:r>
            <a:r>
              <a:rPr lang="tr-TR" altLang="ko-KR" sz="1050" spc="-80" dirty="0">
                <a:solidFill>
                  <a:schemeClr val="bg1"/>
                </a:solidFill>
                <a:latin typeface="Arial" panose="020B0604020202020204" pitchFamily="34" charset="0"/>
                <a:cs typeface="Arial" panose="020B0604020202020204" pitchFamily="34" charset="0"/>
              </a:rPr>
              <a:t> milyar değerinde sosyal yarar </a:t>
            </a:r>
            <a:endParaRPr lang="ko-KR" altLang="en-US" sz="1050" spc="-80" dirty="0">
              <a:solidFill>
                <a:schemeClr val="bg1"/>
              </a:solidFill>
              <a:latin typeface="Arial" panose="020B0604020202020204" pitchFamily="34" charset="0"/>
              <a:cs typeface="Arial" panose="020B0604020202020204" pitchFamily="34" charset="0"/>
            </a:endParaRPr>
          </a:p>
        </p:txBody>
      </p:sp>
      <p:sp>
        <p:nvSpPr>
          <p:cNvPr id="46" name="TextBox 138"/>
          <p:cNvSpPr txBox="1"/>
          <p:nvPr/>
        </p:nvSpPr>
        <p:spPr>
          <a:xfrm>
            <a:off x="1801505" y="1587461"/>
            <a:ext cx="37479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200" dirty="0">
                <a:solidFill>
                  <a:schemeClr val="bg1"/>
                </a:solidFill>
                <a:latin typeface="Arial" panose="020B0604020202020204" pitchFamily="34" charset="0"/>
                <a:cs typeface="Arial" panose="020B0604020202020204" pitchFamily="34" charset="0"/>
              </a:rPr>
              <a:t>(toplu) ulaşım yolcularının sayısı</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47" name="TextBox 139"/>
          <p:cNvSpPr txBox="1"/>
          <p:nvPr/>
        </p:nvSpPr>
        <p:spPr>
          <a:xfrm>
            <a:off x="2469774" y="3970514"/>
            <a:ext cx="1781257"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a:solidFill>
                  <a:schemeClr val="bg1"/>
                </a:solidFill>
                <a:latin typeface="Arial" panose="020B0604020202020204" pitchFamily="34" charset="0"/>
                <a:cs typeface="Arial" panose="020B0604020202020204" pitchFamily="34" charset="0"/>
              </a:rPr>
              <a:t>Ölümlü kazaların sayısı</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48" name="TextBox 153"/>
          <p:cNvSpPr txBox="1"/>
          <p:nvPr/>
        </p:nvSpPr>
        <p:spPr>
          <a:xfrm>
            <a:off x="5353258" y="3970514"/>
            <a:ext cx="1454244"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a:solidFill>
                  <a:schemeClr val="bg1"/>
                </a:solidFill>
                <a:latin typeface="Arial" panose="020B0604020202020204" pitchFamily="34" charset="0"/>
                <a:cs typeface="Arial" panose="020B0604020202020204" pitchFamily="34" charset="0"/>
              </a:rPr>
              <a:t>Halk memnuniyeti</a:t>
            </a:r>
            <a:endParaRPr lang="ko-KR" altLang="en-US" sz="1200" dirty="0">
              <a:solidFill>
                <a:schemeClr val="bg1"/>
              </a:solidFill>
              <a:latin typeface="Arial" panose="020B0604020202020204" pitchFamily="34" charset="0"/>
              <a:cs typeface="Arial" panose="020B0604020202020204" pitchFamily="34" charset="0"/>
            </a:endParaRPr>
          </a:p>
        </p:txBody>
      </p:sp>
      <p:sp>
        <p:nvSpPr>
          <p:cNvPr id="49" name="TextBox 154"/>
          <p:cNvSpPr txBox="1"/>
          <p:nvPr/>
        </p:nvSpPr>
        <p:spPr>
          <a:xfrm>
            <a:off x="7623732" y="3970514"/>
            <a:ext cx="2457404"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spc="-80" dirty="0">
                <a:solidFill>
                  <a:schemeClr val="bg1"/>
                </a:solidFill>
                <a:latin typeface="Arial" panose="020B0604020202020204" pitchFamily="34" charset="0"/>
                <a:cs typeface="Arial" panose="020B0604020202020204" pitchFamily="34" charset="0"/>
              </a:rPr>
              <a:t>Sera gazı ve petrol salınımında azalma</a:t>
            </a:r>
            <a:endParaRPr lang="ko-KR" altLang="en-US" sz="1200" spc="-80" dirty="0">
              <a:solidFill>
                <a:schemeClr val="bg1"/>
              </a:solidFill>
              <a:latin typeface="Arial" panose="020B0604020202020204" pitchFamily="34" charset="0"/>
              <a:cs typeface="Arial" panose="020B0604020202020204" pitchFamily="34" charset="0"/>
            </a:endParaRPr>
          </a:p>
        </p:txBody>
      </p:sp>
      <p:sp>
        <p:nvSpPr>
          <p:cNvPr id="50" name="TextBox 56"/>
          <p:cNvSpPr txBox="1"/>
          <p:nvPr/>
        </p:nvSpPr>
        <p:spPr>
          <a:xfrm>
            <a:off x="6418111" y="1914201"/>
            <a:ext cx="1717769"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80000"/>
              </a:lnSpc>
            </a:pPr>
            <a:r>
              <a:rPr lang="tr-TR" altLang="ko-KR" sz="1000" spc="-30" dirty="0">
                <a:latin typeface="Arial" panose="020B0604020202020204" pitchFamily="34" charset="0"/>
                <a:cs typeface="Arial" panose="020B0604020202020204" pitchFamily="34" charset="0"/>
              </a:rPr>
              <a:t>ITS uygulamaları ile yol yapım maliyetlerinin sadece %1 ini kullanarak %20 trafik sıkışıklığını aşağıdaki şehirlerde 2,2-6,2  oranında  azaltabiliriz</a:t>
            </a:r>
            <a:r>
              <a:rPr lang="en-US" altLang="ko-KR" sz="1000" spc="-30" dirty="0">
                <a:latin typeface="Arial" panose="020B0604020202020204" pitchFamily="34" charset="0"/>
                <a:cs typeface="Arial" panose="020B0604020202020204" pitchFamily="34" charset="0"/>
              </a:rPr>
              <a:t>: </a:t>
            </a:r>
          </a:p>
        </p:txBody>
      </p:sp>
      <p:sp>
        <p:nvSpPr>
          <p:cNvPr id="51" name="TextBox 166"/>
          <p:cNvSpPr txBox="1"/>
          <p:nvPr/>
        </p:nvSpPr>
        <p:spPr>
          <a:xfrm>
            <a:off x="5740075" y="2738066"/>
            <a:ext cx="2215961" cy="6001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Seoul 2.27, Daejeon 5.2, </a:t>
            </a:r>
          </a:p>
          <a:p>
            <a:pPr algn="ctr">
              <a:lnSpc>
                <a:spcPct val="110000"/>
              </a:lnSpc>
            </a:pP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Ulsan 4.64, Suwon 2.39, </a:t>
            </a:r>
          </a:p>
          <a:p>
            <a:pPr algn="ctr">
              <a:lnSpc>
                <a:spcPct val="110000"/>
              </a:lnSpc>
            </a:pPr>
            <a:r>
              <a:rPr lang="en-US" altLang="ko-KR" sz="1000" spc="-30" dirty="0" err="1">
                <a:solidFill>
                  <a:schemeClr val="tx1">
                    <a:lumMod val="75000"/>
                    <a:lumOff val="25000"/>
                  </a:schemeClr>
                </a:solidFill>
                <a:latin typeface="Arial" panose="020B0604020202020204" pitchFamily="34" charset="0"/>
                <a:cs typeface="Arial" panose="020B0604020202020204" pitchFamily="34" charset="0"/>
              </a:rPr>
              <a:t>Jeonju</a:t>
            </a: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 2.9, </a:t>
            </a:r>
            <a:r>
              <a:rPr lang="en-US" altLang="ko-KR" sz="1000" spc="-30" dirty="0" err="1">
                <a:solidFill>
                  <a:schemeClr val="tx1">
                    <a:lumMod val="75000"/>
                    <a:lumOff val="25000"/>
                  </a:schemeClr>
                </a:solidFill>
                <a:latin typeface="Arial" panose="020B0604020202020204" pitchFamily="34" charset="0"/>
                <a:cs typeface="Arial" panose="020B0604020202020204" pitchFamily="34" charset="0"/>
              </a:rPr>
              <a:t>Jeju</a:t>
            </a: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 6.2</a:t>
            </a:r>
          </a:p>
        </p:txBody>
      </p:sp>
      <p:sp>
        <p:nvSpPr>
          <p:cNvPr id="52" name="TextBox 167"/>
          <p:cNvSpPr txBox="1"/>
          <p:nvPr/>
        </p:nvSpPr>
        <p:spPr>
          <a:xfrm>
            <a:off x="8054638" y="2636466"/>
            <a:ext cx="2286214" cy="93871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lang="tr-TR" altLang="ko-KR" sz="1000" spc="-30" dirty="0" err="1">
                <a:solidFill>
                  <a:schemeClr val="tx1">
                    <a:lumMod val="75000"/>
                    <a:lumOff val="25000"/>
                  </a:schemeClr>
                </a:solidFill>
                <a:latin typeface="Arial" panose="020B0604020202020204" pitchFamily="34" charset="0"/>
                <a:cs typeface="Arial" panose="020B0604020202020204" pitchFamily="34" charset="0"/>
              </a:rPr>
              <a:t>Hipass</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 etkisi</a:t>
            </a:r>
            <a:endParaRPr lang="en-US" altLang="ko-KR" sz="1000" spc="-30" dirty="0">
              <a:solidFill>
                <a:schemeClr val="tx1">
                  <a:lumMod val="75000"/>
                  <a:lumOff val="25000"/>
                </a:schemeClr>
              </a:solidFill>
              <a:latin typeface="Arial" panose="020B0604020202020204" pitchFamily="34" charset="0"/>
              <a:cs typeface="Arial" panose="020B0604020202020204" pitchFamily="34" charset="0"/>
            </a:endParaRPr>
          </a:p>
          <a:p>
            <a:pPr>
              <a:lnSpc>
                <a:spcPct val="110000"/>
              </a:lnSpc>
            </a:pP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Ödeme  gişelerinden geçiş  süresi</a:t>
            </a: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14 saniyeden 2 saniyeye düşürülünce </a:t>
            </a:r>
          </a:p>
          <a:p>
            <a:pPr>
              <a:lnSpc>
                <a:spcPct val="110000"/>
              </a:lnSpc>
            </a:pP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(85.7%</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 oranında gelişim</a:t>
            </a: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a:t>
            </a:r>
          </a:p>
          <a:p>
            <a:pPr>
              <a:lnSpc>
                <a:spcPct val="110000"/>
              </a:lnSpc>
            </a:pP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Sosyal yarar</a:t>
            </a: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 USD 9.6</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M</a:t>
            </a:r>
            <a:r>
              <a:rPr lang="tr-TR" altLang="ko-KR" sz="1000" spc="-30" dirty="0" err="1">
                <a:solidFill>
                  <a:schemeClr val="tx1">
                    <a:lumMod val="75000"/>
                    <a:lumOff val="25000"/>
                  </a:schemeClr>
                </a:solidFill>
                <a:latin typeface="Arial" panose="020B0604020202020204" pitchFamily="34" charset="0"/>
                <a:cs typeface="Arial" panose="020B0604020202020204" pitchFamily="34" charset="0"/>
              </a:rPr>
              <a:t>ilyon</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 </a:t>
            </a:r>
            <a:r>
              <a:rPr lang="en-US" altLang="ko-KR" sz="1000" spc="-30" dirty="0">
                <a:solidFill>
                  <a:schemeClr val="tx1">
                    <a:lumMod val="75000"/>
                    <a:lumOff val="25000"/>
                  </a:schemeClr>
                </a:solidFill>
                <a:latin typeface="Arial" panose="020B0604020202020204" pitchFamily="34" charset="0"/>
                <a:cs typeface="Arial" panose="020B0604020202020204" pitchFamily="34" charset="0"/>
              </a:rPr>
              <a:t>/</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 yıl</a:t>
            </a:r>
            <a:endParaRPr lang="en-US" altLang="ko-KR" sz="1000" spc="-3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3" name="TextBox 168"/>
          <p:cNvSpPr txBox="1"/>
          <p:nvPr/>
        </p:nvSpPr>
        <p:spPr>
          <a:xfrm>
            <a:off x="8879442" y="2003338"/>
            <a:ext cx="1601616"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80000"/>
              </a:lnSpc>
            </a:pPr>
            <a:r>
              <a:rPr lang="tr-TR" altLang="ko-KR" sz="1000" spc="-30" dirty="0">
                <a:latin typeface="Arial" panose="020B0604020202020204" pitchFamily="34" charset="0"/>
                <a:cs typeface="Arial" panose="020B0604020202020204" pitchFamily="34" charset="0"/>
              </a:rPr>
              <a:t>Ulaşım hızını</a:t>
            </a:r>
            <a:r>
              <a:rPr lang="en-US" altLang="ko-KR" sz="1000" spc="-30" dirty="0">
                <a:latin typeface="Arial" panose="020B0604020202020204" pitchFamily="34" charset="0"/>
                <a:cs typeface="Arial" panose="020B0604020202020204" pitchFamily="34" charset="0"/>
              </a:rPr>
              <a:t> </a:t>
            </a:r>
          </a:p>
          <a:p>
            <a:pPr>
              <a:lnSpc>
                <a:spcPct val="80000"/>
              </a:lnSpc>
            </a:pPr>
            <a:r>
              <a:rPr lang="en-US" altLang="ko-KR" sz="1000" spc="-30" dirty="0">
                <a:latin typeface="Arial" panose="020B0604020202020204" pitchFamily="34" charset="0"/>
                <a:cs typeface="Arial" panose="020B0604020202020204" pitchFamily="34" charset="0"/>
              </a:rPr>
              <a:t>15~20%</a:t>
            </a:r>
            <a:r>
              <a:rPr lang="tr-TR" altLang="ko-KR" sz="1000" spc="-30" dirty="0">
                <a:latin typeface="Arial" panose="020B0604020202020204" pitchFamily="34" charset="0"/>
                <a:cs typeface="Arial" panose="020B0604020202020204" pitchFamily="34" charset="0"/>
              </a:rPr>
              <a:t> artırmak </a:t>
            </a:r>
            <a:endParaRPr lang="en-US" altLang="ko-KR" sz="1000" spc="-30" dirty="0">
              <a:latin typeface="Arial" panose="020B0604020202020204" pitchFamily="34" charset="0"/>
              <a:cs typeface="Arial" panose="020B0604020202020204" pitchFamily="34" charset="0"/>
            </a:endParaRPr>
          </a:p>
        </p:txBody>
      </p:sp>
      <p:sp>
        <p:nvSpPr>
          <p:cNvPr id="54" name="TextBox 179"/>
          <p:cNvSpPr txBox="1"/>
          <p:nvPr/>
        </p:nvSpPr>
        <p:spPr>
          <a:xfrm>
            <a:off x="7596227" y="4818272"/>
            <a:ext cx="2594031" cy="110799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pP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ITS ile kaplanan her 1000km yolun</a:t>
            </a:r>
            <a:endParaRPr lang="en-US" altLang="ko-KR" sz="1000" spc="-30" dirty="0">
              <a:solidFill>
                <a:schemeClr val="tx1">
                  <a:lumMod val="75000"/>
                  <a:lumOff val="25000"/>
                </a:schemeClr>
              </a:solidFill>
              <a:latin typeface="Arial" panose="020B0604020202020204" pitchFamily="34" charset="0"/>
              <a:cs typeface="Arial" panose="020B0604020202020204" pitchFamily="34" charset="0"/>
            </a:endParaRPr>
          </a:p>
          <a:p>
            <a:pPr>
              <a:lnSpc>
                <a:spcPct val="110000"/>
              </a:lnSpc>
            </a:pPr>
            <a:r>
              <a:rPr lang="ko-KR" altLang="en-US" sz="1000" spc="-30" dirty="0">
                <a:solidFill>
                  <a:schemeClr val="tx1">
                    <a:lumMod val="75000"/>
                    <a:lumOff val="25000"/>
                  </a:schemeClr>
                </a:solidFill>
                <a:latin typeface="Arial" panose="020B0604020202020204" pitchFamily="34" charset="0"/>
                <a:cs typeface="Arial" panose="020B0604020202020204" pitchFamily="34" charset="0"/>
              </a:rPr>
              <a:t>▶ </a:t>
            </a:r>
            <a:r>
              <a:rPr lang="tr-TR" altLang="ko-KR" sz="1000" spc="-30" dirty="0" err="1">
                <a:solidFill>
                  <a:schemeClr val="tx1">
                    <a:lumMod val="75000"/>
                    <a:lumOff val="25000"/>
                  </a:schemeClr>
                </a:solidFill>
                <a:latin typeface="Arial" panose="020B0604020202020204" pitchFamily="34" charset="0"/>
                <a:cs typeface="Arial" panose="020B0604020202020204" pitchFamily="34" charset="0"/>
              </a:rPr>
              <a:t>Hipass</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 (elektronik ücret toplama sistemleri) sayesinde </a:t>
            </a:r>
            <a:r>
              <a:rPr lang="tr-TR" altLang="ko-KR" sz="1000" spc="-30" dirty="0" smtClean="0">
                <a:solidFill>
                  <a:schemeClr val="tx1">
                    <a:lumMod val="75000"/>
                    <a:lumOff val="25000"/>
                  </a:schemeClr>
                </a:solidFill>
                <a:latin typeface="Arial" panose="020B0604020202020204" pitchFamily="34" charset="0"/>
                <a:cs typeface="Arial" panose="020B0604020202020204" pitchFamily="34" charset="0"/>
              </a:rPr>
              <a:t>yıllık 2.3 </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ton yakıt tüketiminde  azalma oldu</a:t>
            </a:r>
            <a:endParaRPr lang="en-US" altLang="ko-KR" sz="1000" spc="-30" dirty="0">
              <a:solidFill>
                <a:schemeClr val="tx1">
                  <a:lumMod val="75000"/>
                  <a:lumOff val="25000"/>
                </a:schemeClr>
              </a:solidFill>
              <a:latin typeface="Arial" panose="020B0604020202020204" pitchFamily="34" charset="0"/>
              <a:cs typeface="Arial" panose="020B0604020202020204" pitchFamily="34" charset="0"/>
            </a:endParaRPr>
          </a:p>
          <a:p>
            <a:pPr>
              <a:lnSpc>
                <a:spcPct val="110000"/>
              </a:lnSpc>
            </a:pPr>
            <a:r>
              <a:rPr lang="ko-KR" altLang="en-US" sz="1000" spc="-30" dirty="0">
                <a:solidFill>
                  <a:schemeClr val="tx1">
                    <a:lumMod val="75000"/>
                    <a:lumOff val="25000"/>
                  </a:schemeClr>
                </a:solidFill>
                <a:latin typeface="Arial" panose="020B0604020202020204" pitchFamily="34" charset="0"/>
                <a:cs typeface="Arial" panose="020B0604020202020204" pitchFamily="34" charset="0"/>
              </a:rPr>
              <a:t>▶ </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CO2   salınımı </a:t>
            </a:r>
            <a:r>
              <a:rPr lang="tr-TR" altLang="ko-KR" sz="1000" spc="-30" dirty="0" smtClean="0">
                <a:solidFill>
                  <a:schemeClr val="tx1">
                    <a:lumMod val="75000"/>
                    <a:lumOff val="25000"/>
                  </a:schemeClr>
                </a:solidFill>
                <a:latin typeface="Arial" panose="020B0604020202020204" pitchFamily="34" charset="0"/>
                <a:cs typeface="Arial" panose="020B0604020202020204" pitchFamily="34" charset="0"/>
              </a:rPr>
              <a:t> yıllık 19.000 ton  </a:t>
            </a:r>
            <a:r>
              <a:rPr lang="tr-TR" altLang="ko-KR" sz="1000" spc="-30" dirty="0">
                <a:solidFill>
                  <a:schemeClr val="tx1">
                    <a:lumMod val="75000"/>
                    <a:lumOff val="25000"/>
                  </a:schemeClr>
                </a:solidFill>
                <a:latin typeface="Arial" panose="020B0604020202020204" pitchFamily="34" charset="0"/>
                <a:cs typeface="Arial" panose="020B0604020202020204" pitchFamily="34" charset="0"/>
              </a:rPr>
              <a:t>azaldı</a:t>
            </a:r>
            <a:endParaRPr lang="en-US" altLang="ko-KR" sz="1000" spc="-30" dirty="0">
              <a:solidFill>
                <a:schemeClr val="tx1">
                  <a:lumMod val="75000"/>
                  <a:lumOff val="25000"/>
                </a:schemeClr>
              </a:solidFill>
              <a:latin typeface="Arial" panose="020B0604020202020204" pitchFamily="34" charset="0"/>
              <a:cs typeface="Arial" panose="020B0604020202020204" pitchFamily="34" charset="0"/>
            </a:endParaRPr>
          </a:p>
          <a:p>
            <a:pPr>
              <a:lnSpc>
                <a:spcPct val="110000"/>
              </a:lnSpc>
            </a:pPr>
            <a:endParaRPr lang="en-US" altLang="ko-KR" sz="1000" spc="-3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6" name="TextBox 180"/>
          <p:cNvSpPr txBox="1"/>
          <p:nvPr/>
        </p:nvSpPr>
        <p:spPr>
          <a:xfrm>
            <a:off x="7645744" y="4248808"/>
            <a:ext cx="2709194"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000" spc="-30" dirty="0">
                <a:latin typeface="Arial" panose="020B0604020202020204" pitchFamily="34" charset="0"/>
                <a:cs typeface="Arial" panose="020B0604020202020204" pitchFamily="34" charset="0"/>
              </a:rPr>
              <a:t>Trafik sıkışıklığı ve yoğunluğun azalmasına bağlı olarak gaz salınımının azalması</a:t>
            </a:r>
            <a:endParaRPr lang="en-US" altLang="ko-KR" sz="1000" spc="-30" dirty="0">
              <a:latin typeface="Arial" panose="020B0604020202020204" pitchFamily="34" charset="0"/>
              <a:cs typeface="Arial" panose="020B0604020202020204" pitchFamily="34" charset="0"/>
            </a:endParaRPr>
          </a:p>
        </p:txBody>
      </p:sp>
      <p:sp>
        <p:nvSpPr>
          <p:cNvPr id="57" name="TextBox 181"/>
          <p:cNvSpPr txBox="1"/>
          <p:nvPr/>
        </p:nvSpPr>
        <p:spPr>
          <a:xfrm>
            <a:off x="2270087" y="4456920"/>
            <a:ext cx="69035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1000" spc="-30" dirty="0">
                <a:latin typeface="Arial" panose="020B0604020202020204" pitchFamily="34" charset="0"/>
                <a:cs typeface="Arial" panose="020B0604020202020204" pitchFamily="34" charset="0"/>
              </a:rPr>
              <a:t>1,276</a:t>
            </a:r>
          </a:p>
        </p:txBody>
      </p:sp>
      <p:sp>
        <p:nvSpPr>
          <p:cNvPr id="58" name="TextBox 182"/>
          <p:cNvSpPr txBox="1"/>
          <p:nvPr/>
        </p:nvSpPr>
        <p:spPr>
          <a:xfrm>
            <a:off x="3156524" y="4788452"/>
            <a:ext cx="690352"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1000" spc="-30" dirty="0">
                <a:latin typeface="Arial" panose="020B0604020202020204" pitchFamily="34" charset="0"/>
                <a:cs typeface="Arial" panose="020B0604020202020204" pitchFamily="34" charset="0"/>
              </a:rPr>
              <a:t>505</a:t>
            </a:r>
          </a:p>
        </p:txBody>
      </p:sp>
      <p:sp>
        <p:nvSpPr>
          <p:cNvPr id="59" name="TextBox 183"/>
          <p:cNvSpPr txBox="1"/>
          <p:nvPr/>
        </p:nvSpPr>
        <p:spPr>
          <a:xfrm>
            <a:off x="3476331" y="4413985"/>
            <a:ext cx="837221"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b="1" spc="-30" dirty="0">
                <a:solidFill>
                  <a:srgbClr val="E96A3E"/>
                </a:solidFill>
                <a:latin typeface="Arial" panose="020B0604020202020204" pitchFamily="34" charset="0"/>
                <a:cs typeface="Arial" panose="020B0604020202020204" pitchFamily="34" charset="0"/>
              </a:rPr>
              <a:t>60.1%</a:t>
            </a:r>
          </a:p>
        </p:txBody>
      </p:sp>
      <p:sp>
        <p:nvSpPr>
          <p:cNvPr id="60" name="TextBox 184"/>
          <p:cNvSpPr txBox="1"/>
          <p:nvPr/>
        </p:nvSpPr>
        <p:spPr>
          <a:xfrm>
            <a:off x="2365701" y="5307463"/>
            <a:ext cx="409086" cy="215444"/>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800" dirty="0">
                <a:solidFill>
                  <a:schemeClr val="tx1">
                    <a:lumMod val="75000"/>
                    <a:lumOff val="25000"/>
                  </a:schemeClr>
                </a:solidFill>
                <a:latin typeface="Arial" panose="020B0604020202020204" pitchFamily="34" charset="0"/>
                <a:cs typeface="Arial" panose="020B0604020202020204" pitchFamily="34" charset="0"/>
              </a:rPr>
              <a:t>önce</a:t>
            </a:r>
            <a:endParaRPr lang="ko-KR" altLang="en-US" sz="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1" name="TextBox 185"/>
          <p:cNvSpPr txBox="1"/>
          <p:nvPr/>
        </p:nvSpPr>
        <p:spPr>
          <a:xfrm>
            <a:off x="3300363" y="5307463"/>
            <a:ext cx="442750" cy="215444"/>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800" dirty="0">
                <a:solidFill>
                  <a:schemeClr val="tx1">
                    <a:lumMod val="75000"/>
                    <a:lumOff val="25000"/>
                  </a:schemeClr>
                </a:solidFill>
                <a:latin typeface="Arial" panose="020B0604020202020204" pitchFamily="34" charset="0"/>
                <a:cs typeface="Arial" panose="020B0604020202020204" pitchFamily="34" charset="0"/>
              </a:rPr>
              <a:t>sonra</a:t>
            </a:r>
            <a:endParaRPr lang="ko-KR" altLang="en-US" sz="800"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62" name="그룹 9216"/>
          <p:cNvGrpSpPr/>
          <p:nvPr/>
        </p:nvGrpSpPr>
        <p:grpSpPr>
          <a:xfrm>
            <a:off x="1678201" y="1944612"/>
            <a:ext cx="3803904" cy="1401251"/>
            <a:chOff x="637126" y="2342900"/>
            <a:chExt cx="3803904" cy="1401251"/>
          </a:xfrm>
        </p:grpSpPr>
        <p:sp>
          <p:nvSpPr>
            <p:cNvPr id="96" name="AutoShape 9"/>
            <p:cNvSpPr>
              <a:spLocks noChangeAspect="1" noChangeArrowheads="1" noTextEdit="1"/>
            </p:cNvSpPr>
            <p:nvPr/>
          </p:nvSpPr>
          <p:spPr bwMode="auto">
            <a:xfrm>
              <a:off x="1054100" y="2505087"/>
              <a:ext cx="3189288"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7" name="Freeform 11"/>
            <p:cNvSpPr>
              <a:spLocks/>
            </p:cNvSpPr>
            <p:nvPr/>
          </p:nvSpPr>
          <p:spPr bwMode="auto">
            <a:xfrm>
              <a:off x="1060450" y="3479828"/>
              <a:ext cx="2052638" cy="26988"/>
            </a:xfrm>
            <a:custGeom>
              <a:avLst/>
              <a:gdLst>
                <a:gd name="T0" fmla="*/ 4 w 639"/>
                <a:gd name="T1" fmla="*/ 8 h 8"/>
                <a:gd name="T2" fmla="*/ 635 w 639"/>
                <a:gd name="T3" fmla="*/ 8 h 8"/>
                <a:gd name="T4" fmla="*/ 639 w 639"/>
                <a:gd name="T5" fmla="*/ 4 h 8"/>
                <a:gd name="T6" fmla="*/ 635 w 639"/>
                <a:gd name="T7" fmla="*/ 0 h 8"/>
                <a:gd name="T8" fmla="*/ 4 w 639"/>
                <a:gd name="T9" fmla="*/ 0 h 8"/>
                <a:gd name="T10" fmla="*/ 0 w 639"/>
                <a:gd name="T11" fmla="*/ 4 h 8"/>
                <a:gd name="T12" fmla="*/ 4 w 63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39" h="8">
                  <a:moveTo>
                    <a:pt x="4" y="8"/>
                  </a:moveTo>
                  <a:cubicBezTo>
                    <a:pt x="635" y="8"/>
                    <a:pt x="635" y="8"/>
                    <a:pt x="635" y="8"/>
                  </a:cubicBezTo>
                  <a:cubicBezTo>
                    <a:pt x="638" y="8"/>
                    <a:pt x="639" y="6"/>
                    <a:pt x="639" y="4"/>
                  </a:cubicBezTo>
                  <a:cubicBezTo>
                    <a:pt x="639" y="2"/>
                    <a:pt x="638" y="0"/>
                    <a:pt x="635" y="0"/>
                  </a:cubicBezTo>
                  <a:cubicBezTo>
                    <a:pt x="4" y="0"/>
                    <a:pt x="4" y="0"/>
                    <a:pt x="4" y="0"/>
                  </a:cubicBezTo>
                  <a:cubicBezTo>
                    <a:pt x="2" y="0"/>
                    <a:pt x="0" y="2"/>
                    <a:pt x="0" y="4"/>
                  </a:cubicBezTo>
                  <a:cubicBezTo>
                    <a:pt x="0" y="6"/>
                    <a:pt x="2" y="8"/>
                    <a:pt x="4" y="8"/>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8" name="Freeform 13"/>
            <p:cNvSpPr>
              <a:spLocks/>
            </p:cNvSpPr>
            <p:nvPr/>
          </p:nvSpPr>
          <p:spPr bwMode="auto">
            <a:xfrm>
              <a:off x="1040131" y="2586038"/>
              <a:ext cx="45719" cy="920777"/>
            </a:xfrm>
            <a:custGeom>
              <a:avLst/>
              <a:gdLst>
                <a:gd name="T0" fmla="*/ 0 w 8"/>
                <a:gd name="T1" fmla="*/ 4 h 264"/>
                <a:gd name="T2" fmla="*/ 0 w 8"/>
                <a:gd name="T3" fmla="*/ 260 h 264"/>
                <a:gd name="T4" fmla="*/ 4 w 8"/>
                <a:gd name="T5" fmla="*/ 264 h 264"/>
                <a:gd name="T6" fmla="*/ 8 w 8"/>
                <a:gd name="T7" fmla="*/ 260 h 264"/>
                <a:gd name="T8" fmla="*/ 8 w 8"/>
                <a:gd name="T9" fmla="*/ 4 h 264"/>
                <a:gd name="T10" fmla="*/ 4 w 8"/>
                <a:gd name="T11" fmla="*/ 0 h 264"/>
                <a:gd name="T12" fmla="*/ 0 w 8"/>
                <a:gd name="T13" fmla="*/ 4 h 264"/>
              </a:gdLst>
              <a:ahLst/>
              <a:cxnLst>
                <a:cxn ang="0">
                  <a:pos x="T0" y="T1"/>
                </a:cxn>
                <a:cxn ang="0">
                  <a:pos x="T2" y="T3"/>
                </a:cxn>
                <a:cxn ang="0">
                  <a:pos x="T4" y="T5"/>
                </a:cxn>
                <a:cxn ang="0">
                  <a:pos x="T6" y="T7"/>
                </a:cxn>
                <a:cxn ang="0">
                  <a:pos x="T8" y="T9"/>
                </a:cxn>
                <a:cxn ang="0">
                  <a:pos x="T10" y="T11"/>
                </a:cxn>
                <a:cxn ang="0">
                  <a:pos x="T12" y="T13"/>
                </a:cxn>
              </a:cxnLst>
              <a:rect l="0" t="0" r="r" b="b"/>
              <a:pathLst>
                <a:path w="8" h="264">
                  <a:moveTo>
                    <a:pt x="0" y="4"/>
                  </a:moveTo>
                  <a:cubicBezTo>
                    <a:pt x="0" y="260"/>
                    <a:pt x="0" y="260"/>
                    <a:pt x="0" y="260"/>
                  </a:cubicBezTo>
                  <a:cubicBezTo>
                    <a:pt x="0" y="262"/>
                    <a:pt x="2" y="264"/>
                    <a:pt x="4" y="264"/>
                  </a:cubicBezTo>
                  <a:cubicBezTo>
                    <a:pt x="6" y="264"/>
                    <a:pt x="8" y="262"/>
                    <a:pt x="8" y="260"/>
                  </a:cubicBezTo>
                  <a:cubicBezTo>
                    <a:pt x="8" y="4"/>
                    <a:pt x="8" y="4"/>
                    <a:pt x="8" y="4"/>
                  </a:cubicBezTo>
                  <a:cubicBezTo>
                    <a:pt x="8" y="2"/>
                    <a:pt x="6" y="0"/>
                    <a:pt x="4" y="0"/>
                  </a:cubicBezTo>
                  <a:cubicBezTo>
                    <a:pt x="2" y="0"/>
                    <a:pt x="0" y="2"/>
                    <a:pt x="0"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9" name="Freeform 15"/>
            <p:cNvSpPr>
              <a:spLocks noEditPoints="1"/>
            </p:cNvSpPr>
            <p:nvPr/>
          </p:nvSpPr>
          <p:spPr bwMode="auto">
            <a:xfrm>
              <a:off x="1111250" y="2824175"/>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00" name="Freeform 18"/>
            <p:cNvSpPr>
              <a:spLocks noEditPoints="1"/>
            </p:cNvSpPr>
            <p:nvPr/>
          </p:nvSpPr>
          <p:spPr bwMode="auto">
            <a:xfrm>
              <a:off x="1111250" y="2624150"/>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close/>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close/>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close/>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close/>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close/>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close/>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close/>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close/>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close/>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close/>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close/>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close/>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close/>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close/>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close/>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close/>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close/>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close/>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close/>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close/>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close/>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close/>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close/>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close/>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close/>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01" name="Freeform 24"/>
            <p:cNvSpPr>
              <a:spLocks noEditPoints="1"/>
            </p:cNvSpPr>
            <p:nvPr/>
          </p:nvSpPr>
          <p:spPr bwMode="auto">
            <a:xfrm>
              <a:off x="1098550" y="3242487"/>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02" name="Freeform 27"/>
            <p:cNvSpPr>
              <a:spLocks noEditPoints="1"/>
            </p:cNvSpPr>
            <p:nvPr/>
          </p:nvSpPr>
          <p:spPr bwMode="auto">
            <a:xfrm>
              <a:off x="1111250" y="3030550"/>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03" name="Line 35"/>
            <p:cNvSpPr>
              <a:spLocks noChangeShapeType="1"/>
            </p:cNvSpPr>
            <p:nvPr/>
          </p:nvSpPr>
          <p:spPr bwMode="auto">
            <a:xfrm>
              <a:off x="2865438" y="328297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04" name="Line 36"/>
            <p:cNvSpPr>
              <a:spLocks noChangeShapeType="1"/>
            </p:cNvSpPr>
            <p:nvPr/>
          </p:nvSpPr>
          <p:spPr bwMode="auto">
            <a:xfrm>
              <a:off x="2865438" y="328297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05" name="TextBox 162"/>
            <p:cNvSpPr txBox="1"/>
            <p:nvPr/>
          </p:nvSpPr>
          <p:spPr>
            <a:xfrm>
              <a:off x="1092199" y="3528707"/>
              <a:ext cx="334883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sz="800" dirty="0">
                  <a:solidFill>
                    <a:schemeClr val="tx1">
                      <a:lumMod val="75000"/>
                      <a:lumOff val="25000"/>
                    </a:schemeClr>
                  </a:solidFill>
                  <a:latin typeface="Arial" panose="020B0604020202020204" pitchFamily="34" charset="0"/>
                  <a:cs typeface="Arial" panose="020B0604020202020204" pitchFamily="34" charset="0"/>
                </a:rPr>
                <a:t>2008      2009      2010      2011      2012      2013      2014      2015</a:t>
              </a:r>
              <a:endParaRPr lang="ko-KR" altLang="en-US" sz="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6" name="TextBox 163"/>
            <p:cNvSpPr txBox="1"/>
            <p:nvPr/>
          </p:nvSpPr>
          <p:spPr>
            <a:xfrm>
              <a:off x="654427" y="2514443"/>
              <a:ext cx="458844" cy="106182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ko-KR" sz="700" dirty="0">
                  <a:solidFill>
                    <a:schemeClr val="tx1">
                      <a:lumMod val="75000"/>
                      <a:lumOff val="25000"/>
                    </a:schemeClr>
                  </a:solidFill>
                  <a:latin typeface="Arial" panose="020B0604020202020204" pitchFamily="34" charset="0"/>
                  <a:cs typeface="Arial" panose="020B0604020202020204" pitchFamily="34" charset="0"/>
                </a:rPr>
                <a:t>11,200</a:t>
              </a:r>
            </a:p>
            <a:p>
              <a:pPr algn="r"/>
              <a:endParaRPr lang="en-US" altLang="ko-KR" sz="700" dirty="0">
                <a:solidFill>
                  <a:schemeClr val="tx1">
                    <a:lumMod val="75000"/>
                    <a:lumOff val="25000"/>
                  </a:schemeClr>
                </a:solidFill>
                <a:latin typeface="Arial" panose="020B0604020202020204" pitchFamily="34" charset="0"/>
                <a:cs typeface="Arial" panose="020B0604020202020204" pitchFamily="34" charset="0"/>
              </a:endParaRPr>
            </a:p>
            <a:p>
              <a:pPr algn="r"/>
              <a:r>
                <a:rPr lang="en-US" altLang="ko-KR" sz="700" dirty="0">
                  <a:solidFill>
                    <a:schemeClr val="tx1">
                      <a:lumMod val="75000"/>
                      <a:lumOff val="25000"/>
                    </a:schemeClr>
                  </a:solidFill>
                  <a:latin typeface="Arial" panose="020B0604020202020204" pitchFamily="34" charset="0"/>
                  <a:cs typeface="Arial" panose="020B0604020202020204" pitchFamily="34" charset="0"/>
                </a:rPr>
                <a:t>10,900</a:t>
              </a:r>
            </a:p>
            <a:p>
              <a:pPr algn="r"/>
              <a:endParaRPr lang="en-US" altLang="ko-KR" sz="700" dirty="0">
                <a:solidFill>
                  <a:schemeClr val="tx1">
                    <a:lumMod val="75000"/>
                    <a:lumOff val="25000"/>
                  </a:schemeClr>
                </a:solidFill>
                <a:latin typeface="Arial" panose="020B0604020202020204" pitchFamily="34" charset="0"/>
                <a:cs typeface="Arial" panose="020B0604020202020204" pitchFamily="34" charset="0"/>
              </a:endParaRPr>
            </a:p>
            <a:p>
              <a:pPr algn="r"/>
              <a:r>
                <a:rPr lang="en-US" altLang="ko-KR" sz="700" dirty="0">
                  <a:solidFill>
                    <a:schemeClr val="tx1">
                      <a:lumMod val="75000"/>
                      <a:lumOff val="25000"/>
                    </a:schemeClr>
                  </a:solidFill>
                  <a:latin typeface="Arial" panose="020B0604020202020204" pitchFamily="34" charset="0"/>
                  <a:cs typeface="Arial" panose="020B0604020202020204" pitchFamily="34" charset="0"/>
                </a:rPr>
                <a:t>11,600</a:t>
              </a:r>
            </a:p>
            <a:p>
              <a:pPr algn="r"/>
              <a:endParaRPr lang="en-US" altLang="ko-KR" sz="700" dirty="0">
                <a:solidFill>
                  <a:schemeClr val="tx1">
                    <a:lumMod val="75000"/>
                    <a:lumOff val="25000"/>
                  </a:schemeClr>
                </a:solidFill>
                <a:latin typeface="Arial" panose="020B0604020202020204" pitchFamily="34" charset="0"/>
                <a:cs typeface="Arial" panose="020B0604020202020204" pitchFamily="34" charset="0"/>
              </a:endParaRPr>
            </a:p>
            <a:p>
              <a:pPr algn="r"/>
              <a:r>
                <a:rPr lang="en-US" altLang="ko-KR" sz="700" dirty="0">
                  <a:solidFill>
                    <a:schemeClr val="tx1">
                      <a:lumMod val="75000"/>
                      <a:lumOff val="25000"/>
                    </a:schemeClr>
                  </a:solidFill>
                  <a:latin typeface="Arial" panose="020B0604020202020204" pitchFamily="34" charset="0"/>
                  <a:cs typeface="Arial" panose="020B0604020202020204" pitchFamily="34" charset="0"/>
                </a:rPr>
                <a:t>10,300</a:t>
              </a:r>
            </a:p>
            <a:p>
              <a:pPr algn="r"/>
              <a:endParaRPr lang="en-US" altLang="ko-KR" sz="700" dirty="0">
                <a:solidFill>
                  <a:schemeClr val="tx1">
                    <a:lumMod val="75000"/>
                    <a:lumOff val="25000"/>
                  </a:schemeClr>
                </a:solidFill>
                <a:latin typeface="Arial" panose="020B0604020202020204" pitchFamily="34" charset="0"/>
                <a:cs typeface="Arial" panose="020B0604020202020204" pitchFamily="34" charset="0"/>
              </a:endParaRPr>
            </a:p>
            <a:p>
              <a:pPr algn="r"/>
              <a:r>
                <a:rPr lang="en-US" altLang="ko-KR" sz="700" dirty="0">
                  <a:solidFill>
                    <a:schemeClr val="tx1">
                      <a:lumMod val="75000"/>
                      <a:lumOff val="25000"/>
                    </a:schemeClr>
                  </a:solidFill>
                  <a:latin typeface="Arial" panose="020B0604020202020204" pitchFamily="34" charset="0"/>
                  <a:cs typeface="Arial" panose="020B0604020202020204" pitchFamily="34" charset="0"/>
                </a:rPr>
                <a:t>10,000</a:t>
              </a:r>
              <a:endParaRPr lang="ko-KR" altLang="en-US" sz="7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7" name="직사각형 55"/>
            <p:cNvSpPr/>
            <p:nvPr/>
          </p:nvSpPr>
          <p:spPr>
            <a:xfrm>
              <a:off x="637126" y="2342900"/>
              <a:ext cx="579005" cy="227563"/>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70000"/>
                </a:lnSpc>
              </a:pPr>
              <a:r>
                <a:rPr lang="en-US" altLang="ko-KR" sz="600" dirty="0">
                  <a:solidFill>
                    <a:schemeClr val="tx1">
                      <a:lumMod val="75000"/>
                      <a:lumOff val="25000"/>
                    </a:schemeClr>
                  </a:solidFill>
                  <a:latin typeface="Arial" panose="020B0604020202020204" pitchFamily="34" charset="0"/>
                  <a:cs typeface="Arial" panose="020B0604020202020204" pitchFamily="34" charset="0"/>
                </a:rPr>
                <a:t>(Thou./day)</a:t>
              </a:r>
            </a:p>
          </p:txBody>
        </p:sp>
        <p:sp>
          <p:nvSpPr>
            <p:cNvPr id="108" name="Freeform 24"/>
            <p:cNvSpPr>
              <a:spLocks noEditPoints="1"/>
            </p:cNvSpPr>
            <p:nvPr/>
          </p:nvSpPr>
          <p:spPr bwMode="auto">
            <a:xfrm>
              <a:off x="2270125" y="3244075"/>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09" name="Freeform 24"/>
            <p:cNvSpPr>
              <a:spLocks noEditPoints="1"/>
            </p:cNvSpPr>
            <p:nvPr/>
          </p:nvSpPr>
          <p:spPr bwMode="auto">
            <a:xfrm>
              <a:off x="2285223" y="3030582"/>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10" name="Freeform 24"/>
            <p:cNvSpPr>
              <a:spLocks noEditPoints="1"/>
            </p:cNvSpPr>
            <p:nvPr/>
          </p:nvSpPr>
          <p:spPr bwMode="auto">
            <a:xfrm>
              <a:off x="2283620" y="2825761"/>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11" name="Freeform 24"/>
            <p:cNvSpPr>
              <a:spLocks noEditPoints="1"/>
            </p:cNvSpPr>
            <p:nvPr/>
          </p:nvSpPr>
          <p:spPr bwMode="auto">
            <a:xfrm>
              <a:off x="2274095" y="2625736"/>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12" name="자유형 9215"/>
            <p:cNvSpPr/>
            <p:nvPr/>
          </p:nvSpPr>
          <p:spPr>
            <a:xfrm>
              <a:off x="1290638" y="2668543"/>
              <a:ext cx="2786062" cy="641395"/>
            </a:xfrm>
            <a:custGeom>
              <a:avLst/>
              <a:gdLst>
                <a:gd name="connsiteX0" fmla="*/ 0 w 2786062"/>
                <a:gd name="connsiteY0" fmla="*/ 641395 h 641395"/>
                <a:gd name="connsiteX1" fmla="*/ 371475 w 2786062"/>
                <a:gd name="connsiteY1" fmla="*/ 527095 h 641395"/>
                <a:gd name="connsiteX2" fmla="*/ 776287 w 2786062"/>
                <a:gd name="connsiteY2" fmla="*/ 431845 h 641395"/>
                <a:gd name="connsiteX3" fmla="*/ 1166812 w 2786062"/>
                <a:gd name="connsiteY3" fmla="*/ 298495 h 641395"/>
                <a:gd name="connsiteX4" fmla="*/ 1576387 w 2786062"/>
                <a:gd name="connsiteY4" fmla="*/ 203245 h 641395"/>
                <a:gd name="connsiteX5" fmla="*/ 1966912 w 2786062"/>
                <a:gd name="connsiteY5" fmla="*/ 93707 h 641395"/>
                <a:gd name="connsiteX6" fmla="*/ 2390775 w 2786062"/>
                <a:gd name="connsiteY6" fmla="*/ 3220 h 641395"/>
                <a:gd name="connsiteX7" fmla="*/ 2786062 w 2786062"/>
                <a:gd name="connsiteY7" fmla="*/ 212770 h 64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6062" h="641395">
                  <a:moveTo>
                    <a:pt x="0" y="641395"/>
                  </a:moveTo>
                  <a:cubicBezTo>
                    <a:pt x="121047" y="601707"/>
                    <a:pt x="242094" y="562020"/>
                    <a:pt x="371475" y="527095"/>
                  </a:cubicBezTo>
                  <a:cubicBezTo>
                    <a:pt x="500856" y="492170"/>
                    <a:pt x="643731" y="469945"/>
                    <a:pt x="776287" y="431845"/>
                  </a:cubicBezTo>
                  <a:cubicBezTo>
                    <a:pt x="908843" y="393745"/>
                    <a:pt x="1033462" y="336595"/>
                    <a:pt x="1166812" y="298495"/>
                  </a:cubicBezTo>
                  <a:cubicBezTo>
                    <a:pt x="1300162" y="260395"/>
                    <a:pt x="1443037" y="237376"/>
                    <a:pt x="1576387" y="203245"/>
                  </a:cubicBezTo>
                  <a:cubicBezTo>
                    <a:pt x="1709737" y="169114"/>
                    <a:pt x="1831181" y="127044"/>
                    <a:pt x="1966912" y="93707"/>
                  </a:cubicBezTo>
                  <a:cubicBezTo>
                    <a:pt x="2102643" y="60369"/>
                    <a:pt x="2254250" y="-16624"/>
                    <a:pt x="2390775" y="3220"/>
                  </a:cubicBezTo>
                  <a:cubicBezTo>
                    <a:pt x="2527300" y="23064"/>
                    <a:pt x="2669381" y="273095"/>
                    <a:pt x="2786062" y="212770"/>
                  </a:cubicBezTo>
                </a:path>
              </a:pathLst>
            </a:cu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113" name="TextBox 193"/>
            <p:cNvSpPr txBox="1"/>
            <p:nvPr/>
          </p:nvSpPr>
          <p:spPr>
            <a:xfrm>
              <a:off x="1095992" y="3101923"/>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10,224</a:t>
              </a:r>
            </a:p>
          </p:txBody>
        </p:sp>
        <p:sp>
          <p:nvSpPr>
            <p:cNvPr id="114" name="TextBox 194"/>
            <p:cNvSpPr txBox="1"/>
            <p:nvPr/>
          </p:nvSpPr>
          <p:spPr>
            <a:xfrm>
              <a:off x="1448438" y="3011410"/>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10,411</a:t>
              </a:r>
            </a:p>
          </p:txBody>
        </p:sp>
        <p:sp>
          <p:nvSpPr>
            <p:cNvPr id="115" name="TextBox 195"/>
            <p:cNvSpPr txBox="1"/>
            <p:nvPr/>
          </p:nvSpPr>
          <p:spPr>
            <a:xfrm>
              <a:off x="1862803" y="2887556"/>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10,554</a:t>
              </a:r>
            </a:p>
          </p:txBody>
        </p:sp>
        <p:sp>
          <p:nvSpPr>
            <p:cNvPr id="116" name="TextBox 196"/>
            <p:cNvSpPr txBox="1"/>
            <p:nvPr/>
          </p:nvSpPr>
          <p:spPr>
            <a:xfrm>
              <a:off x="2243827" y="2797043"/>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10,783</a:t>
              </a:r>
            </a:p>
          </p:txBody>
        </p:sp>
        <p:sp>
          <p:nvSpPr>
            <p:cNvPr id="117" name="TextBox 197"/>
            <p:cNvSpPr txBox="1"/>
            <p:nvPr/>
          </p:nvSpPr>
          <p:spPr>
            <a:xfrm>
              <a:off x="2667718" y="2677952"/>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10,844</a:t>
              </a:r>
            </a:p>
          </p:txBody>
        </p:sp>
        <p:sp>
          <p:nvSpPr>
            <p:cNvPr id="118" name="TextBox 198"/>
            <p:cNvSpPr txBox="1"/>
            <p:nvPr/>
          </p:nvSpPr>
          <p:spPr>
            <a:xfrm>
              <a:off x="3053505" y="2587439"/>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10,997</a:t>
              </a:r>
            </a:p>
          </p:txBody>
        </p:sp>
        <p:sp>
          <p:nvSpPr>
            <p:cNvPr id="119" name="TextBox 199"/>
            <p:cNvSpPr txBox="1"/>
            <p:nvPr/>
          </p:nvSpPr>
          <p:spPr>
            <a:xfrm>
              <a:off x="3467870" y="2482637"/>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11,101</a:t>
              </a:r>
            </a:p>
          </p:txBody>
        </p:sp>
        <p:sp>
          <p:nvSpPr>
            <p:cNvPr id="120" name="TextBox 200"/>
            <p:cNvSpPr txBox="1"/>
            <p:nvPr/>
          </p:nvSpPr>
          <p:spPr>
            <a:xfrm>
              <a:off x="3863183" y="2696956"/>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10,850</a:t>
              </a:r>
            </a:p>
          </p:txBody>
        </p:sp>
        <p:sp>
          <p:nvSpPr>
            <p:cNvPr id="121" name="Freeform 11"/>
            <p:cNvSpPr>
              <a:spLocks/>
            </p:cNvSpPr>
            <p:nvPr/>
          </p:nvSpPr>
          <p:spPr bwMode="auto">
            <a:xfrm>
              <a:off x="2222394" y="3479844"/>
              <a:ext cx="2052638" cy="26988"/>
            </a:xfrm>
            <a:custGeom>
              <a:avLst/>
              <a:gdLst>
                <a:gd name="T0" fmla="*/ 4 w 639"/>
                <a:gd name="T1" fmla="*/ 8 h 8"/>
                <a:gd name="T2" fmla="*/ 635 w 639"/>
                <a:gd name="T3" fmla="*/ 8 h 8"/>
                <a:gd name="T4" fmla="*/ 639 w 639"/>
                <a:gd name="T5" fmla="*/ 4 h 8"/>
                <a:gd name="T6" fmla="*/ 635 w 639"/>
                <a:gd name="T7" fmla="*/ 0 h 8"/>
                <a:gd name="T8" fmla="*/ 4 w 639"/>
                <a:gd name="T9" fmla="*/ 0 h 8"/>
                <a:gd name="T10" fmla="*/ 0 w 639"/>
                <a:gd name="T11" fmla="*/ 4 h 8"/>
                <a:gd name="T12" fmla="*/ 4 w 63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39" h="8">
                  <a:moveTo>
                    <a:pt x="4" y="8"/>
                  </a:moveTo>
                  <a:cubicBezTo>
                    <a:pt x="635" y="8"/>
                    <a:pt x="635" y="8"/>
                    <a:pt x="635" y="8"/>
                  </a:cubicBezTo>
                  <a:cubicBezTo>
                    <a:pt x="638" y="8"/>
                    <a:pt x="639" y="6"/>
                    <a:pt x="639" y="4"/>
                  </a:cubicBezTo>
                  <a:cubicBezTo>
                    <a:pt x="639" y="2"/>
                    <a:pt x="638" y="0"/>
                    <a:pt x="635" y="0"/>
                  </a:cubicBezTo>
                  <a:cubicBezTo>
                    <a:pt x="4" y="0"/>
                    <a:pt x="4" y="0"/>
                    <a:pt x="4" y="0"/>
                  </a:cubicBezTo>
                  <a:cubicBezTo>
                    <a:pt x="2" y="0"/>
                    <a:pt x="0" y="2"/>
                    <a:pt x="0" y="4"/>
                  </a:cubicBezTo>
                  <a:cubicBezTo>
                    <a:pt x="0" y="6"/>
                    <a:pt x="2" y="8"/>
                    <a:pt x="4" y="8"/>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2" name="Oval 121"/>
            <p:cNvSpPr>
              <a:spLocks noChangeArrowheads="1"/>
            </p:cNvSpPr>
            <p:nvPr/>
          </p:nvSpPr>
          <p:spPr bwMode="auto">
            <a:xfrm>
              <a:off x="2425700" y="2935333"/>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3" name="Oval 122"/>
            <p:cNvSpPr>
              <a:spLocks noChangeArrowheads="1"/>
            </p:cNvSpPr>
            <p:nvPr/>
          </p:nvSpPr>
          <p:spPr bwMode="auto">
            <a:xfrm>
              <a:off x="2036763" y="3056001"/>
              <a:ext cx="71438"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4" name="Oval 123"/>
            <p:cNvSpPr>
              <a:spLocks noChangeArrowheads="1"/>
            </p:cNvSpPr>
            <p:nvPr/>
          </p:nvSpPr>
          <p:spPr bwMode="auto">
            <a:xfrm>
              <a:off x="1622425" y="3162375"/>
              <a:ext cx="71438" cy="71438"/>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5" name="Oval 124"/>
            <p:cNvSpPr>
              <a:spLocks noChangeArrowheads="1"/>
            </p:cNvSpPr>
            <p:nvPr/>
          </p:nvSpPr>
          <p:spPr bwMode="auto">
            <a:xfrm>
              <a:off x="1262063" y="3273482"/>
              <a:ext cx="71438" cy="69850"/>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6" name="Oval 125"/>
            <p:cNvSpPr>
              <a:spLocks noChangeArrowheads="1"/>
            </p:cNvSpPr>
            <p:nvPr/>
          </p:nvSpPr>
          <p:spPr bwMode="auto">
            <a:xfrm>
              <a:off x="3236940" y="2720997"/>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7" name="Oval 126"/>
            <p:cNvSpPr>
              <a:spLocks noChangeArrowheads="1"/>
            </p:cNvSpPr>
            <p:nvPr/>
          </p:nvSpPr>
          <p:spPr bwMode="auto">
            <a:xfrm>
              <a:off x="3651305" y="2640011"/>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8" name="Oval 127"/>
            <p:cNvSpPr>
              <a:spLocks noChangeArrowheads="1"/>
            </p:cNvSpPr>
            <p:nvPr/>
          </p:nvSpPr>
          <p:spPr bwMode="auto">
            <a:xfrm>
              <a:off x="4041855" y="2847973"/>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129" name="Oval 128"/>
            <p:cNvSpPr>
              <a:spLocks noChangeArrowheads="1"/>
            </p:cNvSpPr>
            <p:nvPr/>
          </p:nvSpPr>
          <p:spPr bwMode="auto">
            <a:xfrm>
              <a:off x="2827338" y="2838496"/>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grpSp>
      <p:sp>
        <p:nvSpPr>
          <p:cNvPr id="63" name="Freeform 11"/>
          <p:cNvSpPr>
            <a:spLocks/>
          </p:cNvSpPr>
          <p:nvPr/>
        </p:nvSpPr>
        <p:spPr bwMode="auto">
          <a:xfrm>
            <a:off x="4927067" y="5380229"/>
            <a:ext cx="2052638" cy="26988"/>
          </a:xfrm>
          <a:custGeom>
            <a:avLst/>
            <a:gdLst>
              <a:gd name="T0" fmla="*/ 4 w 639"/>
              <a:gd name="T1" fmla="*/ 8 h 8"/>
              <a:gd name="T2" fmla="*/ 635 w 639"/>
              <a:gd name="T3" fmla="*/ 8 h 8"/>
              <a:gd name="T4" fmla="*/ 639 w 639"/>
              <a:gd name="T5" fmla="*/ 4 h 8"/>
              <a:gd name="T6" fmla="*/ 635 w 639"/>
              <a:gd name="T7" fmla="*/ 0 h 8"/>
              <a:gd name="T8" fmla="*/ 4 w 639"/>
              <a:gd name="T9" fmla="*/ 0 h 8"/>
              <a:gd name="T10" fmla="*/ 0 w 639"/>
              <a:gd name="T11" fmla="*/ 4 h 8"/>
              <a:gd name="T12" fmla="*/ 4 w 63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39" h="8">
                <a:moveTo>
                  <a:pt x="4" y="8"/>
                </a:moveTo>
                <a:cubicBezTo>
                  <a:pt x="635" y="8"/>
                  <a:pt x="635" y="8"/>
                  <a:pt x="635" y="8"/>
                </a:cubicBezTo>
                <a:cubicBezTo>
                  <a:pt x="638" y="8"/>
                  <a:pt x="639" y="6"/>
                  <a:pt x="639" y="4"/>
                </a:cubicBezTo>
                <a:cubicBezTo>
                  <a:pt x="639" y="2"/>
                  <a:pt x="638" y="0"/>
                  <a:pt x="635" y="0"/>
                </a:cubicBezTo>
                <a:cubicBezTo>
                  <a:pt x="4" y="0"/>
                  <a:pt x="4" y="0"/>
                  <a:pt x="4" y="0"/>
                </a:cubicBezTo>
                <a:cubicBezTo>
                  <a:pt x="2" y="0"/>
                  <a:pt x="0" y="2"/>
                  <a:pt x="0" y="4"/>
                </a:cubicBezTo>
                <a:cubicBezTo>
                  <a:pt x="0" y="6"/>
                  <a:pt x="2" y="8"/>
                  <a:pt x="4" y="8"/>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4" name="Freeform 13"/>
          <p:cNvSpPr>
            <a:spLocks/>
          </p:cNvSpPr>
          <p:nvPr/>
        </p:nvSpPr>
        <p:spPr bwMode="auto">
          <a:xfrm>
            <a:off x="4906748" y="4347101"/>
            <a:ext cx="45719" cy="1060115"/>
          </a:xfrm>
          <a:custGeom>
            <a:avLst/>
            <a:gdLst>
              <a:gd name="T0" fmla="*/ 0 w 8"/>
              <a:gd name="T1" fmla="*/ 4 h 264"/>
              <a:gd name="T2" fmla="*/ 0 w 8"/>
              <a:gd name="T3" fmla="*/ 260 h 264"/>
              <a:gd name="T4" fmla="*/ 4 w 8"/>
              <a:gd name="T5" fmla="*/ 264 h 264"/>
              <a:gd name="T6" fmla="*/ 8 w 8"/>
              <a:gd name="T7" fmla="*/ 260 h 264"/>
              <a:gd name="T8" fmla="*/ 8 w 8"/>
              <a:gd name="T9" fmla="*/ 4 h 264"/>
              <a:gd name="T10" fmla="*/ 4 w 8"/>
              <a:gd name="T11" fmla="*/ 0 h 264"/>
              <a:gd name="T12" fmla="*/ 0 w 8"/>
              <a:gd name="T13" fmla="*/ 4 h 264"/>
            </a:gdLst>
            <a:ahLst/>
            <a:cxnLst>
              <a:cxn ang="0">
                <a:pos x="T0" y="T1"/>
              </a:cxn>
              <a:cxn ang="0">
                <a:pos x="T2" y="T3"/>
              </a:cxn>
              <a:cxn ang="0">
                <a:pos x="T4" y="T5"/>
              </a:cxn>
              <a:cxn ang="0">
                <a:pos x="T6" y="T7"/>
              </a:cxn>
              <a:cxn ang="0">
                <a:pos x="T8" y="T9"/>
              </a:cxn>
              <a:cxn ang="0">
                <a:pos x="T10" y="T11"/>
              </a:cxn>
              <a:cxn ang="0">
                <a:pos x="T12" y="T13"/>
              </a:cxn>
            </a:cxnLst>
            <a:rect l="0" t="0" r="r" b="b"/>
            <a:pathLst>
              <a:path w="8" h="264">
                <a:moveTo>
                  <a:pt x="0" y="4"/>
                </a:moveTo>
                <a:cubicBezTo>
                  <a:pt x="0" y="260"/>
                  <a:pt x="0" y="260"/>
                  <a:pt x="0" y="260"/>
                </a:cubicBezTo>
                <a:cubicBezTo>
                  <a:pt x="0" y="262"/>
                  <a:pt x="2" y="264"/>
                  <a:pt x="4" y="264"/>
                </a:cubicBezTo>
                <a:cubicBezTo>
                  <a:pt x="6" y="264"/>
                  <a:pt x="8" y="262"/>
                  <a:pt x="8" y="260"/>
                </a:cubicBezTo>
                <a:cubicBezTo>
                  <a:pt x="8" y="4"/>
                  <a:pt x="8" y="4"/>
                  <a:pt x="8" y="4"/>
                </a:cubicBezTo>
                <a:cubicBezTo>
                  <a:pt x="8" y="2"/>
                  <a:pt x="6" y="0"/>
                  <a:pt x="4" y="0"/>
                </a:cubicBezTo>
                <a:cubicBezTo>
                  <a:pt x="2" y="0"/>
                  <a:pt x="0" y="2"/>
                  <a:pt x="0"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5" name="Freeform 15"/>
          <p:cNvSpPr>
            <a:spLocks noEditPoints="1"/>
          </p:cNvSpPr>
          <p:nvPr/>
        </p:nvSpPr>
        <p:spPr bwMode="auto">
          <a:xfrm>
            <a:off x="4977867" y="4908726"/>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6" name="Freeform 18"/>
          <p:cNvSpPr>
            <a:spLocks noEditPoints="1"/>
          </p:cNvSpPr>
          <p:nvPr/>
        </p:nvSpPr>
        <p:spPr bwMode="auto">
          <a:xfrm>
            <a:off x="4977867" y="4746801"/>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close/>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close/>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close/>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close/>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close/>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close/>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close/>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close/>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close/>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close/>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close/>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close/>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close/>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close/>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close/>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close/>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close/>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close/>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close/>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close/>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close/>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close/>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close/>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close/>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close/>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7" name="Freeform 24"/>
          <p:cNvSpPr>
            <a:spLocks noEditPoints="1"/>
          </p:cNvSpPr>
          <p:nvPr/>
        </p:nvSpPr>
        <p:spPr bwMode="auto">
          <a:xfrm>
            <a:off x="4965167" y="5219088"/>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8" name="Freeform 27"/>
          <p:cNvSpPr>
            <a:spLocks noEditPoints="1"/>
          </p:cNvSpPr>
          <p:nvPr/>
        </p:nvSpPr>
        <p:spPr bwMode="auto">
          <a:xfrm>
            <a:off x="4977867" y="5061126"/>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9" name="Line 35"/>
          <p:cNvSpPr>
            <a:spLocks noChangeShapeType="1"/>
          </p:cNvSpPr>
          <p:nvPr/>
        </p:nvSpPr>
        <p:spPr bwMode="auto">
          <a:xfrm>
            <a:off x="6732055" y="518337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0" name="Line 36"/>
          <p:cNvSpPr>
            <a:spLocks noChangeShapeType="1"/>
          </p:cNvSpPr>
          <p:nvPr/>
        </p:nvSpPr>
        <p:spPr bwMode="auto">
          <a:xfrm>
            <a:off x="6732055" y="518337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1" name="TextBox 278"/>
          <p:cNvSpPr txBox="1"/>
          <p:nvPr/>
        </p:nvSpPr>
        <p:spPr>
          <a:xfrm>
            <a:off x="4958816" y="5429108"/>
            <a:ext cx="2594031" cy="21544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sz="800" dirty="0">
                <a:solidFill>
                  <a:schemeClr val="tx1">
                    <a:lumMod val="75000"/>
                    <a:lumOff val="25000"/>
                  </a:schemeClr>
                </a:solidFill>
                <a:latin typeface="Arial" panose="020B0604020202020204" pitchFamily="34" charset="0"/>
                <a:cs typeface="Arial" panose="020B0604020202020204" pitchFamily="34" charset="0"/>
              </a:rPr>
              <a:t>2006      2008      2010      2012      2014      2015 </a:t>
            </a:r>
            <a:endParaRPr lang="ko-KR" altLang="en-US" sz="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2" name="TextBox 279"/>
          <p:cNvSpPr txBox="1"/>
          <p:nvPr/>
        </p:nvSpPr>
        <p:spPr>
          <a:xfrm>
            <a:off x="4695836" y="4294194"/>
            <a:ext cx="284052" cy="122341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50000"/>
              </a:lnSpc>
            </a:pPr>
            <a:r>
              <a:rPr lang="en-US" altLang="ko-KR" sz="700" dirty="0">
                <a:solidFill>
                  <a:schemeClr val="tx1">
                    <a:lumMod val="75000"/>
                    <a:lumOff val="25000"/>
                  </a:schemeClr>
                </a:solidFill>
                <a:latin typeface="Arial" panose="020B0604020202020204" pitchFamily="34" charset="0"/>
                <a:cs typeface="Arial" panose="020B0604020202020204" pitchFamily="34" charset="0"/>
              </a:rPr>
              <a:t>85</a:t>
            </a:r>
          </a:p>
          <a:p>
            <a:pPr algn="r">
              <a:lnSpc>
                <a:spcPct val="150000"/>
              </a:lnSpc>
            </a:pPr>
            <a:r>
              <a:rPr lang="en-US" altLang="ko-KR" sz="700" dirty="0">
                <a:solidFill>
                  <a:schemeClr val="tx1">
                    <a:lumMod val="75000"/>
                    <a:lumOff val="25000"/>
                  </a:schemeClr>
                </a:solidFill>
                <a:latin typeface="Arial" panose="020B0604020202020204" pitchFamily="34" charset="0"/>
                <a:cs typeface="Arial" panose="020B0604020202020204" pitchFamily="34" charset="0"/>
              </a:rPr>
              <a:t>80</a:t>
            </a:r>
          </a:p>
          <a:p>
            <a:pPr algn="r">
              <a:lnSpc>
                <a:spcPct val="150000"/>
              </a:lnSpc>
            </a:pPr>
            <a:r>
              <a:rPr lang="en-US" altLang="ko-KR" sz="700" dirty="0">
                <a:solidFill>
                  <a:schemeClr val="tx1">
                    <a:lumMod val="75000"/>
                    <a:lumOff val="25000"/>
                  </a:schemeClr>
                </a:solidFill>
                <a:latin typeface="Arial" panose="020B0604020202020204" pitchFamily="34" charset="0"/>
                <a:cs typeface="Arial" panose="020B0604020202020204" pitchFamily="34" charset="0"/>
              </a:rPr>
              <a:t>75</a:t>
            </a:r>
          </a:p>
          <a:p>
            <a:pPr algn="r">
              <a:lnSpc>
                <a:spcPct val="150000"/>
              </a:lnSpc>
            </a:pPr>
            <a:r>
              <a:rPr lang="en-US" altLang="ko-KR" sz="700" dirty="0">
                <a:solidFill>
                  <a:schemeClr val="tx1">
                    <a:lumMod val="75000"/>
                    <a:lumOff val="25000"/>
                  </a:schemeClr>
                </a:solidFill>
                <a:latin typeface="Arial" panose="020B0604020202020204" pitchFamily="34" charset="0"/>
                <a:cs typeface="Arial" panose="020B0604020202020204" pitchFamily="34" charset="0"/>
              </a:rPr>
              <a:t>70</a:t>
            </a:r>
          </a:p>
          <a:p>
            <a:pPr algn="r">
              <a:lnSpc>
                <a:spcPct val="150000"/>
              </a:lnSpc>
            </a:pPr>
            <a:r>
              <a:rPr lang="en-US" altLang="ko-KR" sz="700" dirty="0">
                <a:solidFill>
                  <a:schemeClr val="tx1">
                    <a:lumMod val="75000"/>
                    <a:lumOff val="25000"/>
                  </a:schemeClr>
                </a:solidFill>
                <a:latin typeface="Arial" panose="020B0604020202020204" pitchFamily="34" charset="0"/>
                <a:cs typeface="Arial" panose="020B0604020202020204" pitchFamily="34" charset="0"/>
              </a:rPr>
              <a:t>65</a:t>
            </a:r>
          </a:p>
          <a:p>
            <a:pPr algn="r">
              <a:lnSpc>
                <a:spcPct val="150000"/>
              </a:lnSpc>
            </a:pPr>
            <a:r>
              <a:rPr lang="en-US" altLang="ko-KR" sz="700" dirty="0">
                <a:solidFill>
                  <a:schemeClr val="tx1">
                    <a:lumMod val="75000"/>
                    <a:lumOff val="25000"/>
                  </a:schemeClr>
                </a:solidFill>
                <a:latin typeface="Arial" panose="020B0604020202020204" pitchFamily="34" charset="0"/>
                <a:cs typeface="Arial" panose="020B0604020202020204" pitchFamily="34" charset="0"/>
              </a:rPr>
              <a:t>60</a:t>
            </a:r>
          </a:p>
          <a:p>
            <a:pPr algn="r">
              <a:lnSpc>
                <a:spcPct val="150000"/>
              </a:lnSpc>
            </a:pPr>
            <a:r>
              <a:rPr lang="en-US" altLang="ko-KR" sz="700" dirty="0">
                <a:solidFill>
                  <a:schemeClr val="tx1">
                    <a:lumMod val="75000"/>
                    <a:lumOff val="25000"/>
                  </a:schemeClr>
                </a:solidFill>
                <a:latin typeface="Arial" panose="020B0604020202020204" pitchFamily="34" charset="0"/>
                <a:cs typeface="Arial" panose="020B0604020202020204" pitchFamily="34" charset="0"/>
              </a:rPr>
              <a:t>55</a:t>
            </a:r>
            <a:endParaRPr lang="ko-KR" altLang="en-US" sz="7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3" name="직사각형 280"/>
          <p:cNvSpPr/>
          <p:nvPr/>
        </p:nvSpPr>
        <p:spPr>
          <a:xfrm>
            <a:off x="4765156" y="4176626"/>
            <a:ext cx="304892" cy="227563"/>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70000"/>
              </a:lnSpc>
            </a:pPr>
            <a:r>
              <a:rPr lang="en-US" altLang="ko-KR" sz="600" dirty="0">
                <a:solidFill>
                  <a:schemeClr val="tx1">
                    <a:lumMod val="75000"/>
                    <a:lumOff val="25000"/>
                  </a:schemeClr>
                </a:solidFill>
                <a:latin typeface="Arial" panose="020B0604020202020204" pitchFamily="34" charset="0"/>
                <a:cs typeface="Arial" panose="020B0604020202020204" pitchFamily="34" charset="0"/>
              </a:rPr>
              <a:t>(%)</a:t>
            </a:r>
          </a:p>
        </p:txBody>
      </p:sp>
      <p:sp>
        <p:nvSpPr>
          <p:cNvPr id="74" name="Freeform 24"/>
          <p:cNvSpPr>
            <a:spLocks noEditPoints="1"/>
          </p:cNvSpPr>
          <p:nvPr/>
        </p:nvSpPr>
        <p:spPr bwMode="auto">
          <a:xfrm>
            <a:off x="5289810" y="5217501"/>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5" name="Freeform 24"/>
          <p:cNvSpPr>
            <a:spLocks noEditPoints="1"/>
          </p:cNvSpPr>
          <p:nvPr/>
        </p:nvSpPr>
        <p:spPr bwMode="auto">
          <a:xfrm>
            <a:off x="5292299" y="5061158"/>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6" name="Freeform 24"/>
          <p:cNvSpPr>
            <a:spLocks noEditPoints="1"/>
          </p:cNvSpPr>
          <p:nvPr/>
        </p:nvSpPr>
        <p:spPr bwMode="auto">
          <a:xfrm>
            <a:off x="5293077" y="4910312"/>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7" name="Freeform 24"/>
          <p:cNvSpPr>
            <a:spLocks noEditPoints="1"/>
          </p:cNvSpPr>
          <p:nvPr/>
        </p:nvSpPr>
        <p:spPr bwMode="auto">
          <a:xfrm>
            <a:off x="5286632" y="4746006"/>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8" name="Freeform 11"/>
          <p:cNvSpPr>
            <a:spLocks/>
          </p:cNvSpPr>
          <p:nvPr/>
        </p:nvSpPr>
        <p:spPr bwMode="auto">
          <a:xfrm>
            <a:off x="5200011" y="5380245"/>
            <a:ext cx="2052638" cy="26988"/>
          </a:xfrm>
          <a:custGeom>
            <a:avLst/>
            <a:gdLst>
              <a:gd name="T0" fmla="*/ 4 w 639"/>
              <a:gd name="T1" fmla="*/ 8 h 8"/>
              <a:gd name="T2" fmla="*/ 635 w 639"/>
              <a:gd name="T3" fmla="*/ 8 h 8"/>
              <a:gd name="T4" fmla="*/ 639 w 639"/>
              <a:gd name="T5" fmla="*/ 4 h 8"/>
              <a:gd name="T6" fmla="*/ 635 w 639"/>
              <a:gd name="T7" fmla="*/ 0 h 8"/>
              <a:gd name="T8" fmla="*/ 4 w 639"/>
              <a:gd name="T9" fmla="*/ 0 h 8"/>
              <a:gd name="T10" fmla="*/ 0 w 639"/>
              <a:gd name="T11" fmla="*/ 4 h 8"/>
              <a:gd name="T12" fmla="*/ 4 w 639"/>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39" h="8">
                <a:moveTo>
                  <a:pt x="4" y="8"/>
                </a:moveTo>
                <a:cubicBezTo>
                  <a:pt x="635" y="8"/>
                  <a:pt x="635" y="8"/>
                  <a:pt x="635" y="8"/>
                </a:cubicBezTo>
                <a:cubicBezTo>
                  <a:pt x="638" y="8"/>
                  <a:pt x="639" y="6"/>
                  <a:pt x="639" y="4"/>
                </a:cubicBezTo>
                <a:cubicBezTo>
                  <a:pt x="639" y="2"/>
                  <a:pt x="638" y="0"/>
                  <a:pt x="635" y="0"/>
                </a:cubicBezTo>
                <a:cubicBezTo>
                  <a:pt x="4" y="0"/>
                  <a:pt x="4" y="0"/>
                  <a:pt x="4" y="0"/>
                </a:cubicBezTo>
                <a:cubicBezTo>
                  <a:pt x="2" y="0"/>
                  <a:pt x="0" y="2"/>
                  <a:pt x="0" y="4"/>
                </a:cubicBezTo>
                <a:cubicBezTo>
                  <a:pt x="0" y="6"/>
                  <a:pt x="2" y="8"/>
                  <a:pt x="4" y="8"/>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79" name="Freeform 18"/>
          <p:cNvSpPr>
            <a:spLocks noEditPoints="1"/>
          </p:cNvSpPr>
          <p:nvPr/>
        </p:nvSpPr>
        <p:spPr bwMode="auto">
          <a:xfrm>
            <a:off x="4977867" y="4578526"/>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close/>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close/>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close/>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close/>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close/>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close/>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close/>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close/>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close/>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close/>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close/>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close/>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close/>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close/>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close/>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close/>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close/>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close/>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close/>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close/>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close/>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close/>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close/>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close/>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close/>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80" name="Freeform 24"/>
          <p:cNvSpPr>
            <a:spLocks noEditPoints="1"/>
          </p:cNvSpPr>
          <p:nvPr/>
        </p:nvSpPr>
        <p:spPr bwMode="auto">
          <a:xfrm>
            <a:off x="5286632" y="4577731"/>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81" name="Freeform 18"/>
          <p:cNvSpPr>
            <a:spLocks noEditPoints="1"/>
          </p:cNvSpPr>
          <p:nvPr/>
        </p:nvSpPr>
        <p:spPr bwMode="auto">
          <a:xfrm>
            <a:off x="4977867" y="4419776"/>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close/>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close/>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close/>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close/>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close/>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close/>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close/>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close/>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close/>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close/>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close/>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close/>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close/>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close/>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close/>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close/>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close/>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close/>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close/>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close/>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close/>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close/>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close/>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close/>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close/>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82" name="Freeform 24"/>
          <p:cNvSpPr>
            <a:spLocks noEditPoints="1"/>
          </p:cNvSpPr>
          <p:nvPr/>
        </p:nvSpPr>
        <p:spPr bwMode="auto">
          <a:xfrm>
            <a:off x="5289013" y="4416600"/>
            <a:ext cx="1963738" cy="12700"/>
          </a:xfrm>
          <a:custGeom>
            <a:avLst/>
            <a:gdLst>
              <a:gd name="T0" fmla="*/ 611 w 611"/>
              <a:gd name="T1" fmla="*/ 2 h 4"/>
              <a:gd name="T2" fmla="*/ 605 w 611"/>
              <a:gd name="T3" fmla="*/ 2 h 4"/>
              <a:gd name="T4" fmla="*/ 595 w 611"/>
              <a:gd name="T5" fmla="*/ 4 h 4"/>
              <a:gd name="T6" fmla="*/ 582 w 611"/>
              <a:gd name="T7" fmla="*/ 0 h 4"/>
              <a:gd name="T8" fmla="*/ 558 w 611"/>
              <a:gd name="T9" fmla="*/ 4 h 4"/>
              <a:gd name="T10" fmla="*/ 570 w 611"/>
              <a:gd name="T11" fmla="*/ 0 h 4"/>
              <a:gd name="T12" fmla="*/ 558 w 611"/>
              <a:gd name="T13" fmla="*/ 4 h 4"/>
              <a:gd name="T14" fmla="*/ 548 w 611"/>
              <a:gd name="T15" fmla="*/ 2 h 4"/>
              <a:gd name="T16" fmla="*/ 532 w 611"/>
              <a:gd name="T17" fmla="*/ 2 h 4"/>
              <a:gd name="T18" fmla="*/ 522 w 611"/>
              <a:gd name="T19" fmla="*/ 4 h 4"/>
              <a:gd name="T20" fmla="*/ 510 w 611"/>
              <a:gd name="T21" fmla="*/ 0 h 4"/>
              <a:gd name="T22" fmla="*/ 486 w 611"/>
              <a:gd name="T23" fmla="*/ 4 h 4"/>
              <a:gd name="T24" fmla="*/ 498 w 611"/>
              <a:gd name="T25" fmla="*/ 0 h 4"/>
              <a:gd name="T26" fmla="*/ 486 w 611"/>
              <a:gd name="T27" fmla="*/ 4 h 4"/>
              <a:gd name="T28" fmla="*/ 476 w 611"/>
              <a:gd name="T29" fmla="*/ 2 h 4"/>
              <a:gd name="T30" fmla="*/ 459 w 611"/>
              <a:gd name="T31" fmla="*/ 2 h 4"/>
              <a:gd name="T32" fmla="*/ 449 w 611"/>
              <a:gd name="T33" fmla="*/ 4 h 4"/>
              <a:gd name="T34" fmla="*/ 437 w 611"/>
              <a:gd name="T35" fmla="*/ 0 h 4"/>
              <a:gd name="T36" fmla="*/ 413 w 611"/>
              <a:gd name="T37" fmla="*/ 4 h 4"/>
              <a:gd name="T38" fmla="*/ 425 w 611"/>
              <a:gd name="T39" fmla="*/ 0 h 4"/>
              <a:gd name="T40" fmla="*/ 413 w 611"/>
              <a:gd name="T41" fmla="*/ 4 h 4"/>
              <a:gd name="T42" fmla="*/ 403 w 611"/>
              <a:gd name="T43" fmla="*/ 2 h 4"/>
              <a:gd name="T44" fmla="*/ 387 w 611"/>
              <a:gd name="T45" fmla="*/ 2 h 4"/>
              <a:gd name="T46" fmla="*/ 377 w 611"/>
              <a:gd name="T47" fmla="*/ 4 h 4"/>
              <a:gd name="T48" fmla="*/ 365 w 611"/>
              <a:gd name="T49" fmla="*/ 0 h 4"/>
              <a:gd name="T50" fmla="*/ 340 w 611"/>
              <a:gd name="T51" fmla="*/ 4 h 4"/>
              <a:gd name="T52" fmla="*/ 353 w 611"/>
              <a:gd name="T53" fmla="*/ 0 h 4"/>
              <a:gd name="T54" fmla="*/ 340 w 611"/>
              <a:gd name="T55" fmla="*/ 4 h 4"/>
              <a:gd name="T56" fmla="*/ 330 w 611"/>
              <a:gd name="T57" fmla="*/ 2 h 4"/>
              <a:gd name="T58" fmla="*/ 314 w 611"/>
              <a:gd name="T59" fmla="*/ 2 h 4"/>
              <a:gd name="T60" fmla="*/ 304 w 611"/>
              <a:gd name="T61" fmla="*/ 4 h 4"/>
              <a:gd name="T62" fmla="*/ 292 w 611"/>
              <a:gd name="T63" fmla="*/ 0 h 4"/>
              <a:gd name="T64" fmla="*/ 268 w 611"/>
              <a:gd name="T65" fmla="*/ 4 h 4"/>
              <a:gd name="T66" fmla="*/ 280 w 611"/>
              <a:gd name="T67" fmla="*/ 0 h 4"/>
              <a:gd name="T68" fmla="*/ 268 w 611"/>
              <a:gd name="T69" fmla="*/ 4 h 4"/>
              <a:gd name="T70" fmla="*/ 258 w 611"/>
              <a:gd name="T71" fmla="*/ 2 h 4"/>
              <a:gd name="T72" fmla="*/ 242 w 611"/>
              <a:gd name="T73" fmla="*/ 2 h 4"/>
              <a:gd name="T74" fmla="*/ 232 w 611"/>
              <a:gd name="T75" fmla="*/ 4 h 4"/>
              <a:gd name="T76" fmla="*/ 219 w 611"/>
              <a:gd name="T77" fmla="*/ 0 h 4"/>
              <a:gd name="T78" fmla="*/ 195 w 611"/>
              <a:gd name="T79" fmla="*/ 4 h 4"/>
              <a:gd name="T80" fmla="*/ 207 w 611"/>
              <a:gd name="T81" fmla="*/ 0 h 4"/>
              <a:gd name="T82" fmla="*/ 195 w 611"/>
              <a:gd name="T83" fmla="*/ 4 h 4"/>
              <a:gd name="T84" fmla="*/ 185 w 611"/>
              <a:gd name="T85" fmla="*/ 2 h 4"/>
              <a:gd name="T86" fmla="*/ 169 w 611"/>
              <a:gd name="T87" fmla="*/ 2 h 4"/>
              <a:gd name="T88" fmla="*/ 159 w 611"/>
              <a:gd name="T89" fmla="*/ 4 h 4"/>
              <a:gd name="T90" fmla="*/ 147 w 611"/>
              <a:gd name="T91" fmla="*/ 0 h 4"/>
              <a:gd name="T92" fmla="*/ 123 w 611"/>
              <a:gd name="T93" fmla="*/ 4 h 4"/>
              <a:gd name="T94" fmla="*/ 135 w 611"/>
              <a:gd name="T95" fmla="*/ 0 h 4"/>
              <a:gd name="T96" fmla="*/ 123 w 611"/>
              <a:gd name="T97" fmla="*/ 4 h 4"/>
              <a:gd name="T98" fmla="*/ 113 w 611"/>
              <a:gd name="T99" fmla="*/ 2 h 4"/>
              <a:gd name="T100" fmla="*/ 97 w 611"/>
              <a:gd name="T101" fmla="*/ 2 h 4"/>
              <a:gd name="T102" fmla="*/ 86 w 611"/>
              <a:gd name="T103" fmla="*/ 4 h 4"/>
              <a:gd name="T104" fmla="*/ 74 w 611"/>
              <a:gd name="T105" fmla="*/ 0 h 4"/>
              <a:gd name="T106" fmla="*/ 50 w 611"/>
              <a:gd name="T107" fmla="*/ 4 h 4"/>
              <a:gd name="T108" fmla="*/ 62 w 611"/>
              <a:gd name="T109" fmla="*/ 0 h 4"/>
              <a:gd name="T110" fmla="*/ 50 w 611"/>
              <a:gd name="T111" fmla="*/ 4 h 4"/>
              <a:gd name="T112" fmla="*/ 40 w 611"/>
              <a:gd name="T113" fmla="*/ 2 h 4"/>
              <a:gd name="T114" fmla="*/ 24 w 611"/>
              <a:gd name="T115" fmla="*/ 2 h 4"/>
              <a:gd name="T116" fmla="*/ 14 w 611"/>
              <a:gd name="T117" fmla="*/ 4 h 4"/>
              <a:gd name="T118" fmla="*/ 2 w 611"/>
              <a:gd name="T1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1" h="4">
                <a:moveTo>
                  <a:pt x="607" y="4"/>
                </a:moveTo>
                <a:cubicBezTo>
                  <a:pt x="609" y="4"/>
                  <a:pt x="609" y="4"/>
                  <a:pt x="609" y="4"/>
                </a:cubicBezTo>
                <a:cubicBezTo>
                  <a:pt x="610" y="4"/>
                  <a:pt x="611" y="3"/>
                  <a:pt x="611" y="2"/>
                </a:cubicBezTo>
                <a:cubicBezTo>
                  <a:pt x="611" y="1"/>
                  <a:pt x="610" y="0"/>
                  <a:pt x="609" y="0"/>
                </a:cubicBezTo>
                <a:cubicBezTo>
                  <a:pt x="607" y="0"/>
                  <a:pt x="607" y="0"/>
                  <a:pt x="607" y="0"/>
                </a:cubicBezTo>
                <a:cubicBezTo>
                  <a:pt x="605" y="0"/>
                  <a:pt x="605" y="1"/>
                  <a:pt x="605" y="2"/>
                </a:cubicBezTo>
                <a:cubicBezTo>
                  <a:pt x="605" y="3"/>
                  <a:pt x="605" y="4"/>
                  <a:pt x="607" y="4"/>
                </a:cubicBezTo>
                <a:moveTo>
                  <a:pt x="582" y="4"/>
                </a:moveTo>
                <a:cubicBezTo>
                  <a:pt x="595" y="4"/>
                  <a:pt x="595" y="4"/>
                  <a:pt x="595" y="4"/>
                </a:cubicBezTo>
                <a:cubicBezTo>
                  <a:pt x="596" y="4"/>
                  <a:pt x="597" y="3"/>
                  <a:pt x="597" y="2"/>
                </a:cubicBezTo>
                <a:cubicBezTo>
                  <a:pt x="597" y="1"/>
                  <a:pt x="596" y="0"/>
                  <a:pt x="595" y="0"/>
                </a:cubicBezTo>
                <a:cubicBezTo>
                  <a:pt x="582" y="0"/>
                  <a:pt x="582" y="0"/>
                  <a:pt x="582" y="0"/>
                </a:cubicBezTo>
                <a:cubicBezTo>
                  <a:pt x="581" y="0"/>
                  <a:pt x="580" y="1"/>
                  <a:pt x="580" y="2"/>
                </a:cubicBezTo>
                <a:cubicBezTo>
                  <a:pt x="580" y="3"/>
                  <a:pt x="581" y="4"/>
                  <a:pt x="582" y="4"/>
                </a:cubicBezTo>
                <a:moveTo>
                  <a:pt x="558" y="4"/>
                </a:moveTo>
                <a:cubicBezTo>
                  <a:pt x="570" y="4"/>
                  <a:pt x="570" y="4"/>
                  <a:pt x="570" y="4"/>
                </a:cubicBezTo>
                <a:cubicBezTo>
                  <a:pt x="571" y="4"/>
                  <a:pt x="572" y="3"/>
                  <a:pt x="572" y="2"/>
                </a:cubicBezTo>
                <a:cubicBezTo>
                  <a:pt x="572" y="1"/>
                  <a:pt x="571" y="0"/>
                  <a:pt x="570" y="0"/>
                </a:cubicBezTo>
                <a:cubicBezTo>
                  <a:pt x="558" y="0"/>
                  <a:pt x="558" y="0"/>
                  <a:pt x="558" y="0"/>
                </a:cubicBezTo>
                <a:cubicBezTo>
                  <a:pt x="557" y="0"/>
                  <a:pt x="556" y="1"/>
                  <a:pt x="556" y="2"/>
                </a:cubicBezTo>
                <a:cubicBezTo>
                  <a:pt x="556" y="3"/>
                  <a:pt x="557" y="4"/>
                  <a:pt x="558" y="4"/>
                </a:cubicBezTo>
                <a:moveTo>
                  <a:pt x="534" y="4"/>
                </a:moveTo>
                <a:cubicBezTo>
                  <a:pt x="546" y="4"/>
                  <a:pt x="546" y="4"/>
                  <a:pt x="546" y="4"/>
                </a:cubicBezTo>
                <a:cubicBezTo>
                  <a:pt x="547" y="4"/>
                  <a:pt x="548" y="3"/>
                  <a:pt x="548" y="2"/>
                </a:cubicBezTo>
                <a:cubicBezTo>
                  <a:pt x="548" y="1"/>
                  <a:pt x="547" y="0"/>
                  <a:pt x="546" y="0"/>
                </a:cubicBezTo>
                <a:cubicBezTo>
                  <a:pt x="534" y="0"/>
                  <a:pt x="534" y="0"/>
                  <a:pt x="534" y="0"/>
                </a:cubicBezTo>
                <a:cubicBezTo>
                  <a:pt x="533" y="0"/>
                  <a:pt x="532" y="1"/>
                  <a:pt x="532" y="2"/>
                </a:cubicBezTo>
                <a:cubicBezTo>
                  <a:pt x="532" y="3"/>
                  <a:pt x="533" y="4"/>
                  <a:pt x="534" y="4"/>
                </a:cubicBezTo>
                <a:moveTo>
                  <a:pt x="510" y="4"/>
                </a:moveTo>
                <a:cubicBezTo>
                  <a:pt x="522" y="4"/>
                  <a:pt x="522" y="4"/>
                  <a:pt x="522" y="4"/>
                </a:cubicBezTo>
                <a:cubicBezTo>
                  <a:pt x="523" y="4"/>
                  <a:pt x="524" y="3"/>
                  <a:pt x="524" y="2"/>
                </a:cubicBezTo>
                <a:cubicBezTo>
                  <a:pt x="524" y="1"/>
                  <a:pt x="523" y="0"/>
                  <a:pt x="522" y="0"/>
                </a:cubicBezTo>
                <a:cubicBezTo>
                  <a:pt x="510" y="0"/>
                  <a:pt x="510" y="0"/>
                  <a:pt x="510" y="0"/>
                </a:cubicBezTo>
                <a:cubicBezTo>
                  <a:pt x="509" y="0"/>
                  <a:pt x="508" y="1"/>
                  <a:pt x="508" y="2"/>
                </a:cubicBezTo>
                <a:cubicBezTo>
                  <a:pt x="508" y="3"/>
                  <a:pt x="509" y="4"/>
                  <a:pt x="510" y="4"/>
                </a:cubicBezTo>
                <a:moveTo>
                  <a:pt x="486" y="4"/>
                </a:moveTo>
                <a:cubicBezTo>
                  <a:pt x="498" y="4"/>
                  <a:pt x="498" y="4"/>
                  <a:pt x="498" y="4"/>
                </a:cubicBezTo>
                <a:cubicBezTo>
                  <a:pt x="499" y="4"/>
                  <a:pt x="500" y="3"/>
                  <a:pt x="500" y="2"/>
                </a:cubicBezTo>
                <a:cubicBezTo>
                  <a:pt x="500" y="1"/>
                  <a:pt x="499" y="0"/>
                  <a:pt x="498" y="0"/>
                </a:cubicBezTo>
                <a:cubicBezTo>
                  <a:pt x="486" y="0"/>
                  <a:pt x="486" y="0"/>
                  <a:pt x="486" y="0"/>
                </a:cubicBezTo>
                <a:cubicBezTo>
                  <a:pt x="485" y="0"/>
                  <a:pt x="484" y="1"/>
                  <a:pt x="484" y="2"/>
                </a:cubicBezTo>
                <a:cubicBezTo>
                  <a:pt x="484" y="3"/>
                  <a:pt x="485" y="4"/>
                  <a:pt x="486" y="4"/>
                </a:cubicBezTo>
                <a:moveTo>
                  <a:pt x="461" y="4"/>
                </a:moveTo>
                <a:cubicBezTo>
                  <a:pt x="474" y="4"/>
                  <a:pt x="474" y="4"/>
                  <a:pt x="474" y="4"/>
                </a:cubicBezTo>
                <a:cubicBezTo>
                  <a:pt x="475" y="4"/>
                  <a:pt x="476" y="3"/>
                  <a:pt x="476" y="2"/>
                </a:cubicBezTo>
                <a:cubicBezTo>
                  <a:pt x="476" y="1"/>
                  <a:pt x="475" y="0"/>
                  <a:pt x="474" y="0"/>
                </a:cubicBezTo>
                <a:cubicBezTo>
                  <a:pt x="461" y="0"/>
                  <a:pt x="461" y="0"/>
                  <a:pt x="461" y="0"/>
                </a:cubicBezTo>
                <a:cubicBezTo>
                  <a:pt x="460" y="0"/>
                  <a:pt x="459" y="1"/>
                  <a:pt x="459" y="2"/>
                </a:cubicBezTo>
                <a:cubicBezTo>
                  <a:pt x="459" y="3"/>
                  <a:pt x="460" y="4"/>
                  <a:pt x="461" y="4"/>
                </a:cubicBezTo>
                <a:moveTo>
                  <a:pt x="437" y="4"/>
                </a:moveTo>
                <a:cubicBezTo>
                  <a:pt x="449" y="4"/>
                  <a:pt x="449" y="4"/>
                  <a:pt x="449" y="4"/>
                </a:cubicBezTo>
                <a:cubicBezTo>
                  <a:pt x="450" y="4"/>
                  <a:pt x="451" y="3"/>
                  <a:pt x="451" y="2"/>
                </a:cubicBezTo>
                <a:cubicBezTo>
                  <a:pt x="451" y="1"/>
                  <a:pt x="450" y="0"/>
                  <a:pt x="449" y="0"/>
                </a:cubicBezTo>
                <a:cubicBezTo>
                  <a:pt x="437" y="0"/>
                  <a:pt x="437" y="0"/>
                  <a:pt x="437" y="0"/>
                </a:cubicBezTo>
                <a:cubicBezTo>
                  <a:pt x="436" y="0"/>
                  <a:pt x="435" y="1"/>
                  <a:pt x="435" y="2"/>
                </a:cubicBezTo>
                <a:cubicBezTo>
                  <a:pt x="435" y="3"/>
                  <a:pt x="436" y="4"/>
                  <a:pt x="437" y="4"/>
                </a:cubicBezTo>
                <a:moveTo>
                  <a:pt x="413" y="4"/>
                </a:moveTo>
                <a:cubicBezTo>
                  <a:pt x="425" y="4"/>
                  <a:pt x="425" y="4"/>
                  <a:pt x="425" y="4"/>
                </a:cubicBezTo>
                <a:cubicBezTo>
                  <a:pt x="426" y="4"/>
                  <a:pt x="427" y="3"/>
                  <a:pt x="427" y="2"/>
                </a:cubicBezTo>
                <a:cubicBezTo>
                  <a:pt x="427" y="1"/>
                  <a:pt x="426" y="0"/>
                  <a:pt x="425" y="0"/>
                </a:cubicBezTo>
                <a:cubicBezTo>
                  <a:pt x="413" y="0"/>
                  <a:pt x="413" y="0"/>
                  <a:pt x="413" y="0"/>
                </a:cubicBezTo>
                <a:cubicBezTo>
                  <a:pt x="412" y="0"/>
                  <a:pt x="411" y="1"/>
                  <a:pt x="411" y="2"/>
                </a:cubicBezTo>
                <a:cubicBezTo>
                  <a:pt x="411" y="3"/>
                  <a:pt x="412" y="4"/>
                  <a:pt x="413" y="4"/>
                </a:cubicBezTo>
                <a:moveTo>
                  <a:pt x="389" y="4"/>
                </a:moveTo>
                <a:cubicBezTo>
                  <a:pt x="401" y="4"/>
                  <a:pt x="401" y="4"/>
                  <a:pt x="401" y="4"/>
                </a:cubicBezTo>
                <a:cubicBezTo>
                  <a:pt x="402" y="4"/>
                  <a:pt x="403" y="3"/>
                  <a:pt x="403" y="2"/>
                </a:cubicBezTo>
                <a:cubicBezTo>
                  <a:pt x="403" y="1"/>
                  <a:pt x="402" y="0"/>
                  <a:pt x="401" y="0"/>
                </a:cubicBezTo>
                <a:cubicBezTo>
                  <a:pt x="389" y="0"/>
                  <a:pt x="389" y="0"/>
                  <a:pt x="389" y="0"/>
                </a:cubicBezTo>
                <a:cubicBezTo>
                  <a:pt x="388" y="0"/>
                  <a:pt x="387" y="1"/>
                  <a:pt x="387" y="2"/>
                </a:cubicBezTo>
                <a:cubicBezTo>
                  <a:pt x="387" y="3"/>
                  <a:pt x="388" y="4"/>
                  <a:pt x="389" y="4"/>
                </a:cubicBezTo>
                <a:moveTo>
                  <a:pt x="365" y="4"/>
                </a:moveTo>
                <a:cubicBezTo>
                  <a:pt x="377" y="4"/>
                  <a:pt x="377" y="4"/>
                  <a:pt x="377" y="4"/>
                </a:cubicBezTo>
                <a:cubicBezTo>
                  <a:pt x="378" y="4"/>
                  <a:pt x="379" y="3"/>
                  <a:pt x="379" y="2"/>
                </a:cubicBezTo>
                <a:cubicBezTo>
                  <a:pt x="379" y="1"/>
                  <a:pt x="378" y="0"/>
                  <a:pt x="377" y="0"/>
                </a:cubicBezTo>
                <a:cubicBezTo>
                  <a:pt x="365" y="0"/>
                  <a:pt x="365" y="0"/>
                  <a:pt x="365" y="0"/>
                </a:cubicBezTo>
                <a:cubicBezTo>
                  <a:pt x="364" y="0"/>
                  <a:pt x="363" y="1"/>
                  <a:pt x="363" y="2"/>
                </a:cubicBezTo>
                <a:cubicBezTo>
                  <a:pt x="363" y="3"/>
                  <a:pt x="364" y="4"/>
                  <a:pt x="365" y="4"/>
                </a:cubicBezTo>
                <a:moveTo>
                  <a:pt x="340" y="4"/>
                </a:moveTo>
                <a:cubicBezTo>
                  <a:pt x="353" y="4"/>
                  <a:pt x="353" y="4"/>
                  <a:pt x="353" y="4"/>
                </a:cubicBezTo>
                <a:cubicBezTo>
                  <a:pt x="354" y="4"/>
                  <a:pt x="355" y="3"/>
                  <a:pt x="355" y="2"/>
                </a:cubicBezTo>
                <a:cubicBezTo>
                  <a:pt x="355" y="1"/>
                  <a:pt x="354" y="0"/>
                  <a:pt x="353" y="0"/>
                </a:cubicBezTo>
                <a:cubicBezTo>
                  <a:pt x="340" y="0"/>
                  <a:pt x="340" y="0"/>
                  <a:pt x="340" y="0"/>
                </a:cubicBezTo>
                <a:cubicBezTo>
                  <a:pt x="339" y="0"/>
                  <a:pt x="338" y="1"/>
                  <a:pt x="338" y="2"/>
                </a:cubicBezTo>
                <a:cubicBezTo>
                  <a:pt x="338" y="3"/>
                  <a:pt x="339" y="4"/>
                  <a:pt x="340" y="4"/>
                </a:cubicBezTo>
                <a:moveTo>
                  <a:pt x="316" y="4"/>
                </a:moveTo>
                <a:cubicBezTo>
                  <a:pt x="328" y="4"/>
                  <a:pt x="328" y="4"/>
                  <a:pt x="328" y="4"/>
                </a:cubicBezTo>
                <a:cubicBezTo>
                  <a:pt x="329" y="4"/>
                  <a:pt x="330" y="3"/>
                  <a:pt x="330" y="2"/>
                </a:cubicBezTo>
                <a:cubicBezTo>
                  <a:pt x="330" y="1"/>
                  <a:pt x="329" y="0"/>
                  <a:pt x="328" y="0"/>
                </a:cubicBezTo>
                <a:cubicBezTo>
                  <a:pt x="316" y="0"/>
                  <a:pt x="316" y="0"/>
                  <a:pt x="316" y="0"/>
                </a:cubicBezTo>
                <a:cubicBezTo>
                  <a:pt x="315" y="0"/>
                  <a:pt x="314" y="1"/>
                  <a:pt x="314" y="2"/>
                </a:cubicBezTo>
                <a:cubicBezTo>
                  <a:pt x="314" y="3"/>
                  <a:pt x="315" y="4"/>
                  <a:pt x="316" y="4"/>
                </a:cubicBezTo>
                <a:moveTo>
                  <a:pt x="292" y="4"/>
                </a:moveTo>
                <a:cubicBezTo>
                  <a:pt x="304" y="4"/>
                  <a:pt x="304" y="4"/>
                  <a:pt x="304" y="4"/>
                </a:cubicBezTo>
                <a:cubicBezTo>
                  <a:pt x="305" y="4"/>
                  <a:pt x="306" y="3"/>
                  <a:pt x="306" y="2"/>
                </a:cubicBezTo>
                <a:cubicBezTo>
                  <a:pt x="306" y="1"/>
                  <a:pt x="305" y="0"/>
                  <a:pt x="304" y="0"/>
                </a:cubicBezTo>
                <a:cubicBezTo>
                  <a:pt x="292" y="0"/>
                  <a:pt x="292" y="0"/>
                  <a:pt x="292" y="0"/>
                </a:cubicBezTo>
                <a:cubicBezTo>
                  <a:pt x="291" y="0"/>
                  <a:pt x="290" y="1"/>
                  <a:pt x="290" y="2"/>
                </a:cubicBezTo>
                <a:cubicBezTo>
                  <a:pt x="290" y="3"/>
                  <a:pt x="291" y="4"/>
                  <a:pt x="292" y="4"/>
                </a:cubicBezTo>
                <a:moveTo>
                  <a:pt x="268" y="4"/>
                </a:moveTo>
                <a:cubicBezTo>
                  <a:pt x="280" y="4"/>
                  <a:pt x="280" y="4"/>
                  <a:pt x="280" y="4"/>
                </a:cubicBezTo>
                <a:cubicBezTo>
                  <a:pt x="281" y="4"/>
                  <a:pt x="282" y="3"/>
                  <a:pt x="282" y="2"/>
                </a:cubicBezTo>
                <a:cubicBezTo>
                  <a:pt x="282" y="1"/>
                  <a:pt x="281" y="0"/>
                  <a:pt x="280" y="0"/>
                </a:cubicBezTo>
                <a:cubicBezTo>
                  <a:pt x="268" y="0"/>
                  <a:pt x="268" y="0"/>
                  <a:pt x="268" y="0"/>
                </a:cubicBezTo>
                <a:cubicBezTo>
                  <a:pt x="267" y="0"/>
                  <a:pt x="266" y="1"/>
                  <a:pt x="266" y="2"/>
                </a:cubicBezTo>
                <a:cubicBezTo>
                  <a:pt x="266" y="3"/>
                  <a:pt x="267" y="4"/>
                  <a:pt x="268" y="4"/>
                </a:cubicBezTo>
                <a:moveTo>
                  <a:pt x="244" y="4"/>
                </a:moveTo>
                <a:cubicBezTo>
                  <a:pt x="256" y="4"/>
                  <a:pt x="256" y="4"/>
                  <a:pt x="256" y="4"/>
                </a:cubicBezTo>
                <a:cubicBezTo>
                  <a:pt x="257" y="4"/>
                  <a:pt x="258" y="3"/>
                  <a:pt x="258" y="2"/>
                </a:cubicBezTo>
                <a:cubicBezTo>
                  <a:pt x="258" y="1"/>
                  <a:pt x="257" y="0"/>
                  <a:pt x="256" y="0"/>
                </a:cubicBezTo>
                <a:cubicBezTo>
                  <a:pt x="244" y="0"/>
                  <a:pt x="244" y="0"/>
                  <a:pt x="244" y="0"/>
                </a:cubicBezTo>
                <a:cubicBezTo>
                  <a:pt x="243" y="0"/>
                  <a:pt x="242" y="1"/>
                  <a:pt x="242" y="2"/>
                </a:cubicBezTo>
                <a:cubicBezTo>
                  <a:pt x="242" y="3"/>
                  <a:pt x="243" y="4"/>
                  <a:pt x="244" y="4"/>
                </a:cubicBezTo>
                <a:moveTo>
                  <a:pt x="219" y="4"/>
                </a:moveTo>
                <a:cubicBezTo>
                  <a:pt x="232" y="4"/>
                  <a:pt x="232" y="4"/>
                  <a:pt x="232" y="4"/>
                </a:cubicBezTo>
                <a:cubicBezTo>
                  <a:pt x="233" y="4"/>
                  <a:pt x="234" y="3"/>
                  <a:pt x="234" y="2"/>
                </a:cubicBezTo>
                <a:cubicBezTo>
                  <a:pt x="234" y="1"/>
                  <a:pt x="233" y="0"/>
                  <a:pt x="232" y="0"/>
                </a:cubicBezTo>
                <a:cubicBezTo>
                  <a:pt x="219" y="0"/>
                  <a:pt x="219" y="0"/>
                  <a:pt x="219" y="0"/>
                </a:cubicBezTo>
                <a:cubicBezTo>
                  <a:pt x="218" y="0"/>
                  <a:pt x="217" y="1"/>
                  <a:pt x="217" y="2"/>
                </a:cubicBezTo>
                <a:cubicBezTo>
                  <a:pt x="217" y="3"/>
                  <a:pt x="218" y="4"/>
                  <a:pt x="219" y="4"/>
                </a:cubicBezTo>
                <a:moveTo>
                  <a:pt x="195" y="4"/>
                </a:moveTo>
                <a:cubicBezTo>
                  <a:pt x="207" y="4"/>
                  <a:pt x="207" y="4"/>
                  <a:pt x="207" y="4"/>
                </a:cubicBezTo>
                <a:cubicBezTo>
                  <a:pt x="209" y="4"/>
                  <a:pt x="209" y="3"/>
                  <a:pt x="209" y="2"/>
                </a:cubicBezTo>
                <a:cubicBezTo>
                  <a:pt x="209" y="1"/>
                  <a:pt x="209" y="0"/>
                  <a:pt x="207" y="0"/>
                </a:cubicBezTo>
                <a:cubicBezTo>
                  <a:pt x="195" y="0"/>
                  <a:pt x="195" y="0"/>
                  <a:pt x="195" y="0"/>
                </a:cubicBezTo>
                <a:cubicBezTo>
                  <a:pt x="194" y="0"/>
                  <a:pt x="193" y="1"/>
                  <a:pt x="193" y="2"/>
                </a:cubicBezTo>
                <a:cubicBezTo>
                  <a:pt x="193" y="3"/>
                  <a:pt x="194" y="4"/>
                  <a:pt x="195" y="4"/>
                </a:cubicBezTo>
                <a:moveTo>
                  <a:pt x="171" y="4"/>
                </a:moveTo>
                <a:cubicBezTo>
                  <a:pt x="183" y="4"/>
                  <a:pt x="183" y="4"/>
                  <a:pt x="183" y="4"/>
                </a:cubicBezTo>
                <a:cubicBezTo>
                  <a:pt x="184" y="4"/>
                  <a:pt x="185" y="3"/>
                  <a:pt x="185" y="2"/>
                </a:cubicBezTo>
                <a:cubicBezTo>
                  <a:pt x="185" y="1"/>
                  <a:pt x="184" y="0"/>
                  <a:pt x="183" y="0"/>
                </a:cubicBezTo>
                <a:cubicBezTo>
                  <a:pt x="171" y="0"/>
                  <a:pt x="171" y="0"/>
                  <a:pt x="171" y="0"/>
                </a:cubicBezTo>
                <a:cubicBezTo>
                  <a:pt x="170" y="0"/>
                  <a:pt x="169" y="1"/>
                  <a:pt x="169" y="2"/>
                </a:cubicBezTo>
                <a:cubicBezTo>
                  <a:pt x="169" y="3"/>
                  <a:pt x="170" y="4"/>
                  <a:pt x="171" y="4"/>
                </a:cubicBezTo>
                <a:moveTo>
                  <a:pt x="147" y="4"/>
                </a:moveTo>
                <a:cubicBezTo>
                  <a:pt x="159" y="4"/>
                  <a:pt x="159" y="4"/>
                  <a:pt x="159" y="4"/>
                </a:cubicBezTo>
                <a:cubicBezTo>
                  <a:pt x="160" y="4"/>
                  <a:pt x="161" y="3"/>
                  <a:pt x="161" y="2"/>
                </a:cubicBezTo>
                <a:cubicBezTo>
                  <a:pt x="161" y="1"/>
                  <a:pt x="160" y="0"/>
                  <a:pt x="159" y="0"/>
                </a:cubicBezTo>
                <a:cubicBezTo>
                  <a:pt x="147" y="0"/>
                  <a:pt x="147" y="0"/>
                  <a:pt x="147" y="0"/>
                </a:cubicBezTo>
                <a:cubicBezTo>
                  <a:pt x="146" y="0"/>
                  <a:pt x="145" y="1"/>
                  <a:pt x="145" y="2"/>
                </a:cubicBezTo>
                <a:cubicBezTo>
                  <a:pt x="145" y="3"/>
                  <a:pt x="146" y="4"/>
                  <a:pt x="147" y="4"/>
                </a:cubicBezTo>
                <a:moveTo>
                  <a:pt x="123" y="4"/>
                </a:moveTo>
                <a:cubicBezTo>
                  <a:pt x="135" y="4"/>
                  <a:pt x="135" y="4"/>
                  <a:pt x="135" y="4"/>
                </a:cubicBezTo>
                <a:cubicBezTo>
                  <a:pt x="136" y="4"/>
                  <a:pt x="137" y="3"/>
                  <a:pt x="137" y="2"/>
                </a:cubicBezTo>
                <a:cubicBezTo>
                  <a:pt x="137" y="1"/>
                  <a:pt x="136" y="0"/>
                  <a:pt x="135" y="0"/>
                </a:cubicBezTo>
                <a:cubicBezTo>
                  <a:pt x="123" y="0"/>
                  <a:pt x="123" y="0"/>
                  <a:pt x="123" y="0"/>
                </a:cubicBezTo>
                <a:cubicBezTo>
                  <a:pt x="122" y="0"/>
                  <a:pt x="121" y="1"/>
                  <a:pt x="121" y="2"/>
                </a:cubicBezTo>
                <a:cubicBezTo>
                  <a:pt x="121" y="3"/>
                  <a:pt x="122" y="4"/>
                  <a:pt x="123" y="4"/>
                </a:cubicBezTo>
                <a:moveTo>
                  <a:pt x="99" y="4"/>
                </a:moveTo>
                <a:cubicBezTo>
                  <a:pt x="111" y="4"/>
                  <a:pt x="111" y="4"/>
                  <a:pt x="111" y="4"/>
                </a:cubicBezTo>
                <a:cubicBezTo>
                  <a:pt x="112" y="4"/>
                  <a:pt x="113" y="3"/>
                  <a:pt x="113" y="2"/>
                </a:cubicBezTo>
                <a:cubicBezTo>
                  <a:pt x="113" y="1"/>
                  <a:pt x="112" y="0"/>
                  <a:pt x="111" y="0"/>
                </a:cubicBezTo>
                <a:cubicBezTo>
                  <a:pt x="99" y="0"/>
                  <a:pt x="99" y="0"/>
                  <a:pt x="99" y="0"/>
                </a:cubicBezTo>
                <a:cubicBezTo>
                  <a:pt x="97" y="0"/>
                  <a:pt x="97" y="1"/>
                  <a:pt x="97" y="2"/>
                </a:cubicBezTo>
                <a:cubicBezTo>
                  <a:pt x="97" y="3"/>
                  <a:pt x="97" y="4"/>
                  <a:pt x="99" y="4"/>
                </a:cubicBezTo>
                <a:moveTo>
                  <a:pt x="74" y="4"/>
                </a:moveTo>
                <a:cubicBezTo>
                  <a:pt x="86" y="4"/>
                  <a:pt x="86" y="4"/>
                  <a:pt x="86" y="4"/>
                </a:cubicBezTo>
                <a:cubicBezTo>
                  <a:pt x="88" y="4"/>
                  <a:pt x="88" y="3"/>
                  <a:pt x="88" y="2"/>
                </a:cubicBezTo>
                <a:cubicBezTo>
                  <a:pt x="88" y="1"/>
                  <a:pt x="88" y="0"/>
                  <a:pt x="86" y="0"/>
                </a:cubicBezTo>
                <a:cubicBezTo>
                  <a:pt x="74" y="0"/>
                  <a:pt x="74" y="0"/>
                  <a:pt x="74" y="0"/>
                </a:cubicBezTo>
                <a:cubicBezTo>
                  <a:pt x="73" y="0"/>
                  <a:pt x="72" y="1"/>
                  <a:pt x="72" y="2"/>
                </a:cubicBezTo>
                <a:cubicBezTo>
                  <a:pt x="72" y="3"/>
                  <a:pt x="73" y="4"/>
                  <a:pt x="74" y="4"/>
                </a:cubicBezTo>
                <a:moveTo>
                  <a:pt x="50" y="4"/>
                </a:moveTo>
                <a:cubicBezTo>
                  <a:pt x="62" y="4"/>
                  <a:pt x="62" y="4"/>
                  <a:pt x="62" y="4"/>
                </a:cubicBezTo>
                <a:cubicBezTo>
                  <a:pt x="63" y="4"/>
                  <a:pt x="64" y="3"/>
                  <a:pt x="64" y="2"/>
                </a:cubicBezTo>
                <a:cubicBezTo>
                  <a:pt x="64" y="1"/>
                  <a:pt x="63" y="0"/>
                  <a:pt x="62" y="0"/>
                </a:cubicBezTo>
                <a:cubicBezTo>
                  <a:pt x="50" y="0"/>
                  <a:pt x="50" y="0"/>
                  <a:pt x="50" y="0"/>
                </a:cubicBezTo>
                <a:cubicBezTo>
                  <a:pt x="49" y="0"/>
                  <a:pt x="48" y="1"/>
                  <a:pt x="48" y="2"/>
                </a:cubicBezTo>
                <a:cubicBezTo>
                  <a:pt x="48" y="3"/>
                  <a:pt x="49" y="4"/>
                  <a:pt x="50" y="4"/>
                </a:cubicBezTo>
                <a:moveTo>
                  <a:pt x="26" y="4"/>
                </a:moveTo>
                <a:cubicBezTo>
                  <a:pt x="38" y="4"/>
                  <a:pt x="38" y="4"/>
                  <a:pt x="38" y="4"/>
                </a:cubicBezTo>
                <a:cubicBezTo>
                  <a:pt x="39" y="4"/>
                  <a:pt x="40" y="3"/>
                  <a:pt x="40" y="2"/>
                </a:cubicBezTo>
                <a:cubicBezTo>
                  <a:pt x="40" y="1"/>
                  <a:pt x="39" y="0"/>
                  <a:pt x="38" y="0"/>
                </a:cubicBezTo>
                <a:cubicBezTo>
                  <a:pt x="26" y="0"/>
                  <a:pt x="26" y="0"/>
                  <a:pt x="26" y="0"/>
                </a:cubicBezTo>
                <a:cubicBezTo>
                  <a:pt x="25" y="0"/>
                  <a:pt x="24" y="1"/>
                  <a:pt x="24" y="2"/>
                </a:cubicBezTo>
                <a:cubicBezTo>
                  <a:pt x="24" y="3"/>
                  <a:pt x="25" y="4"/>
                  <a:pt x="26" y="4"/>
                </a:cubicBezTo>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path>
            </a:pathLst>
          </a:custGeom>
          <a:solidFill>
            <a:srgbClr val="AFAF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83" name="TextBox 295"/>
          <p:cNvSpPr txBox="1"/>
          <p:nvPr/>
        </p:nvSpPr>
        <p:spPr>
          <a:xfrm>
            <a:off x="4946122" y="5073600"/>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59.2</a:t>
            </a:r>
          </a:p>
        </p:txBody>
      </p:sp>
      <p:sp>
        <p:nvSpPr>
          <p:cNvPr id="84" name="TextBox 296"/>
          <p:cNvSpPr txBox="1"/>
          <p:nvPr/>
        </p:nvSpPr>
        <p:spPr>
          <a:xfrm>
            <a:off x="5317597" y="4749750"/>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70.6</a:t>
            </a:r>
          </a:p>
        </p:txBody>
      </p:sp>
      <p:sp>
        <p:nvSpPr>
          <p:cNvPr id="85" name="TextBox 297"/>
          <p:cNvSpPr txBox="1"/>
          <p:nvPr/>
        </p:nvSpPr>
        <p:spPr>
          <a:xfrm>
            <a:off x="5720822" y="4619575"/>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74.1</a:t>
            </a:r>
          </a:p>
        </p:txBody>
      </p:sp>
      <p:sp>
        <p:nvSpPr>
          <p:cNvPr id="86" name="TextBox 298"/>
          <p:cNvSpPr txBox="1"/>
          <p:nvPr/>
        </p:nvSpPr>
        <p:spPr>
          <a:xfrm>
            <a:off x="6117697" y="4610050"/>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74.3</a:t>
            </a:r>
          </a:p>
        </p:txBody>
      </p:sp>
      <p:sp>
        <p:nvSpPr>
          <p:cNvPr id="87" name="TextBox 299"/>
          <p:cNvSpPr txBox="1"/>
          <p:nvPr/>
        </p:nvSpPr>
        <p:spPr>
          <a:xfrm>
            <a:off x="6511397" y="4451300"/>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79.2</a:t>
            </a:r>
          </a:p>
        </p:txBody>
      </p:sp>
      <p:sp>
        <p:nvSpPr>
          <p:cNvPr id="88" name="TextBox 300"/>
          <p:cNvSpPr txBox="1"/>
          <p:nvPr/>
        </p:nvSpPr>
        <p:spPr>
          <a:xfrm>
            <a:off x="6917797" y="4422725"/>
            <a:ext cx="423252"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600" spc="-30" dirty="0">
                <a:latin typeface="Arial" panose="020B0604020202020204" pitchFamily="34" charset="0"/>
                <a:cs typeface="Arial" panose="020B0604020202020204" pitchFamily="34" charset="0"/>
              </a:rPr>
              <a:t>80.0</a:t>
            </a:r>
          </a:p>
        </p:txBody>
      </p:sp>
      <p:sp>
        <p:nvSpPr>
          <p:cNvPr id="89" name="자유형 9224"/>
          <p:cNvSpPr/>
          <p:nvPr/>
        </p:nvSpPr>
        <p:spPr>
          <a:xfrm>
            <a:off x="5170163" y="4596406"/>
            <a:ext cx="1971675" cy="639344"/>
          </a:xfrm>
          <a:custGeom>
            <a:avLst/>
            <a:gdLst>
              <a:gd name="connsiteX0" fmla="*/ 0 w 1971675"/>
              <a:gd name="connsiteY0" fmla="*/ 639344 h 639344"/>
              <a:gd name="connsiteX1" fmla="*/ 376237 w 1971675"/>
              <a:gd name="connsiteY1" fmla="*/ 310731 h 639344"/>
              <a:gd name="connsiteX2" fmla="*/ 769143 w 1971675"/>
              <a:gd name="connsiteY2" fmla="*/ 191669 h 639344"/>
              <a:gd name="connsiteX3" fmla="*/ 1157287 w 1971675"/>
              <a:gd name="connsiteY3" fmla="*/ 175000 h 639344"/>
              <a:gd name="connsiteX4" fmla="*/ 1557337 w 1971675"/>
              <a:gd name="connsiteY4" fmla="*/ 36887 h 639344"/>
              <a:gd name="connsiteX5" fmla="*/ 1971675 w 1971675"/>
              <a:gd name="connsiteY5" fmla="*/ 1169 h 63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1675" h="639344">
                <a:moveTo>
                  <a:pt x="0" y="639344"/>
                </a:moveTo>
                <a:cubicBezTo>
                  <a:pt x="124023" y="512343"/>
                  <a:pt x="248047" y="385343"/>
                  <a:pt x="376237" y="310731"/>
                </a:cubicBezTo>
                <a:cubicBezTo>
                  <a:pt x="504427" y="236119"/>
                  <a:pt x="638968" y="214291"/>
                  <a:pt x="769143" y="191669"/>
                </a:cubicBezTo>
                <a:cubicBezTo>
                  <a:pt x="899318" y="169047"/>
                  <a:pt x="1025921" y="200797"/>
                  <a:pt x="1157287" y="175000"/>
                </a:cubicBezTo>
                <a:cubicBezTo>
                  <a:pt x="1288653" y="149203"/>
                  <a:pt x="1421606" y="65859"/>
                  <a:pt x="1557337" y="36887"/>
                </a:cubicBezTo>
                <a:cubicBezTo>
                  <a:pt x="1693068" y="7915"/>
                  <a:pt x="1909763" y="-3990"/>
                  <a:pt x="1971675" y="1169"/>
                </a:cubicBezTo>
              </a:path>
            </a:pathLst>
          </a:cu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ko-KR" altLang="en-US"/>
          </a:p>
        </p:txBody>
      </p:sp>
      <p:sp>
        <p:nvSpPr>
          <p:cNvPr id="90" name="Oval 89"/>
          <p:cNvSpPr>
            <a:spLocks noChangeArrowheads="1"/>
          </p:cNvSpPr>
          <p:nvPr/>
        </p:nvSpPr>
        <p:spPr bwMode="auto">
          <a:xfrm>
            <a:off x="5903380" y="4753202"/>
            <a:ext cx="71438"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1" name="Oval 90"/>
          <p:cNvSpPr>
            <a:spLocks noChangeArrowheads="1"/>
          </p:cNvSpPr>
          <p:nvPr/>
        </p:nvSpPr>
        <p:spPr bwMode="auto">
          <a:xfrm>
            <a:off x="5504917" y="4881801"/>
            <a:ext cx="71438" cy="71438"/>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2" name="Oval 91"/>
          <p:cNvSpPr>
            <a:spLocks noChangeArrowheads="1"/>
          </p:cNvSpPr>
          <p:nvPr/>
        </p:nvSpPr>
        <p:spPr bwMode="auto">
          <a:xfrm>
            <a:off x="6292317" y="4743659"/>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3" name="Oval 92"/>
          <p:cNvSpPr>
            <a:spLocks noChangeArrowheads="1"/>
          </p:cNvSpPr>
          <p:nvPr/>
        </p:nvSpPr>
        <p:spPr bwMode="auto">
          <a:xfrm>
            <a:off x="6693955" y="4596022"/>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4" name="Oval 93"/>
          <p:cNvSpPr>
            <a:spLocks noChangeArrowheads="1"/>
          </p:cNvSpPr>
          <p:nvPr/>
        </p:nvSpPr>
        <p:spPr bwMode="auto">
          <a:xfrm>
            <a:off x="7103557" y="4564248"/>
            <a:ext cx="69850" cy="74613"/>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95" name="Oval 94"/>
          <p:cNvSpPr>
            <a:spLocks noChangeArrowheads="1"/>
          </p:cNvSpPr>
          <p:nvPr/>
        </p:nvSpPr>
        <p:spPr bwMode="auto">
          <a:xfrm>
            <a:off x="5128680" y="5211983"/>
            <a:ext cx="71438" cy="69850"/>
          </a:xfrm>
          <a:prstGeom prst="ellipse">
            <a:avLst/>
          </a:prstGeom>
          <a:solidFill>
            <a:srgbClr val="0E6B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58" name="Metin kutusu 257"/>
          <p:cNvSpPr txBox="1"/>
          <p:nvPr/>
        </p:nvSpPr>
        <p:spPr>
          <a:xfrm>
            <a:off x="706582" y="241069"/>
            <a:ext cx="1396538" cy="369332"/>
          </a:xfrm>
          <a:prstGeom prst="rect">
            <a:avLst/>
          </a:prstGeom>
          <a:noFill/>
        </p:spPr>
        <p:txBody>
          <a:bodyPr wrap="square" rtlCol="0">
            <a:spAutoFit/>
          </a:bodyPr>
          <a:lstStyle/>
          <a:p>
            <a:r>
              <a:rPr lang="tr-TR" dirty="0"/>
              <a:t>TANIMLAMA</a:t>
            </a:r>
          </a:p>
        </p:txBody>
      </p:sp>
      <p:sp>
        <p:nvSpPr>
          <p:cNvPr id="259" name="Metin kutusu 258"/>
          <p:cNvSpPr txBox="1"/>
          <p:nvPr/>
        </p:nvSpPr>
        <p:spPr>
          <a:xfrm>
            <a:off x="270649" y="696931"/>
            <a:ext cx="871866" cy="369332"/>
          </a:xfrm>
          <a:prstGeom prst="rect">
            <a:avLst/>
          </a:prstGeom>
          <a:noFill/>
        </p:spPr>
        <p:txBody>
          <a:bodyPr wrap="square" rtlCol="0">
            <a:spAutoFit/>
          </a:bodyPr>
          <a:lstStyle/>
          <a:p>
            <a:r>
              <a:rPr lang="tr-TR" b="1" dirty="0"/>
              <a:t>Geçmiş</a:t>
            </a:r>
          </a:p>
        </p:txBody>
      </p:sp>
    </p:spTree>
    <p:extLst>
      <p:ext uri="{BB962C8B-B14F-4D97-AF65-F5344CB8AC3E}">
        <p14:creationId xmlns:p14="http://schemas.microsoft.com/office/powerpoint/2010/main" val="2902188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5"/>
          <p:cNvGrpSpPr/>
          <p:nvPr/>
        </p:nvGrpSpPr>
        <p:grpSpPr>
          <a:xfrm>
            <a:off x="2054727" y="1173502"/>
            <a:ext cx="1604963" cy="319088"/>
            <a:chOff x="7927975" y="1262063"/>
            <a:chExt cx="1604963" cy="319088"/>
          </a:xfrm>
        </p:grpSpPr>
        <p:sp>
          <p:nvSpPr>
            <p:cNvPr id="43"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4"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5"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6"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7"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8"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9"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0"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1"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2"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3"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4"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5"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6"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7"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8"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9"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0"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1"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2"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3"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4"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5"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6"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7"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8"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9"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0"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1"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2"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3"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4"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5"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6"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7"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8"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9"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80"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81"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82"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83"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84"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85"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grpSp>
      <p:sp>
        <p:nvSpPr>
          <p:cNvPr id="3" name="모서리가 둥근 직사각형 50"/>
          <p:cNvSpPr/>
          <p:nvPr/>
        </p:nvSpPr>
        <p:spPr>
          <a:xfrm>
            <a:off x="3754257" y="1111617"/>
            <a:ext cx="2771922" cy="4724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altLang="ko-KR"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endParaRPr lang="ko-KR" altLang="en-US" dirty="0"/>
          </a:p>
        </p:txBody>
      </p:sp>
      <p:sp>
        <p:nvSpPr>
          <p:cNvPr id="4" name="TextBox 51"/>
          <p:cNvSpPr txBox="1"/>
          <p:nvPr/>
        </p:nvSpPr>
        <p:spPr>
          <a:xfrm>
            <a:off x="3754647" y="1096816"/>
            <a:ext cx="2904491" cy="574925"/>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Yasa ve düzenlemelerin hazırlanması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İş desteği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Gelişen teknoloji desteği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pic>
        <p:nvPicPr>
          <p:cNvPr id="5" name="그림 53"/>
          <p:cNvPicPr>
            <a:picLocks noChangeAspect="1"/>
          </p:cNvPicPr>
          <p:nvPr/>
        </p:nvPicPr>
        <p:blipFill>
          <a:blip r:embed="rId2" cstate="print"/>
          <a:stretch>
            <a:fillRect/>
          </a:stretch>
        </p:blipFill>
        <p:spPr>
          <a:xfrm>
            <a:off x="3294401" y="2233153"/>
            <a:ext cx="1449804" cy="323726"/>
          </a:xfrm>
          <a:prstGeom prst="rect">
            <a:avLst/>
          </a:prstGeom>
        </p:spPr>
      </p:pic>
      <p:sp>
        <p:nvSpPr>
          <p:cNvPr id="6" name="TextBox 54"/>
          <p:cNvSpPr txBox="1"/>
          <p:nvPr/>
        </p:nvSpPr>
        <p:spPr>
          <a:xfrm>
            <a:off x="3447231" y="2241507"/>
            <a:ext cx="1132041"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Kamu sektörü</a:t>
            </a:r>
            <a:endParaRPr lang="ko-KR" altLang="en-US"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cxnSp>
        <p:nvCxnSpPr>
          <p:cNvPr id="7" name="직선 화살표 연결선 56"/>
          <p:cNvCxnSpPr/>
          <p:nvPr/>
        </p:nvCxnSpPr>
        <p:spPr>
          <a:xfrm>
            <a:off x="3931469" y="1783152"/>
            <a:ext cx="0" cy="387481"/>
          </a:xfrm>
          <a:prstGeom prst="straightConnector1">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8" name="그림 57"/>
          <p:cNvPicPr>
            <a:picLocks noChangeAspect="1"/>
          </p:cNvPicPr>
          <p:nvPr/>
        </p:nvPicPr>
        <p:blipFill>
          <a:blip r:embed="rId3" cstate="print"/>
          <a:stretch>
            <a:fillRect/>
          </a:stretch>
        </p:blipFill>
        <p:spPr>
          <a:xfrm>
            <a:off x="1438269" y="3301882"/>
            <a:ext cx="1693963" cy="2459303"/>
          </a:xfrm>
          <a:prstGeom prst="rect">
            <a:avLst/>
          </a:prstGeom>
        </p:spPr>
      </p:pic>
      <p:pic>
        <p:nvPicPr>
          <p:cNvPr id="9" name="그림 59"/>
          <p:cNvPicPr>
            <a:picLocks noChangeAspect="1"/>
          </p:cNvPicPr>
          <p:nvPr/>
        </p:nvPicPr>
        <p:blipFill>
          <a:blip r:embed="rId3" cstate="print"/>
          <a:stretch>
            <a:fillRect/>
          </a:stretch>
        </p:blipFill>
        <p:spPr>
          <a:xfrm>
            <a:off x="3317784" y="3290167"/>
            <a:ext cx="1693963" cy="2459303"/>
          </a:xfrm>
          <a:prstGeom prst="rect">
            <a:avLst/>
          </a:prstGeom>
        </p:spPr>
      </p:pic>
      <p:pic>
        <p:nvPicPr>
          <p:cNvPr id="10" name="그림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7090" y="3069272"/>
            <a:ext cx="1826111" cy="968614"/>
          </a:xfrm>
          <a:prstGeom prst="rect">
            <a:avLst/>
          </a:prstGeom>
        </p:spPr>
      </p:pic>
      <p:pic>
        <p:nvPicPr>
          <p:cNvPr id="11" name="그림 61"/>
          <p:cNvPicPr>
            <a:picLocks noChangeAspect="1"/>
          </p:cNvPicPr>
          <p:nvPr/>
        </p:nvPicPr>
        <p:blipFill>
          <a:blip r:embed="rId3" cstate="print"/>
          <a:stretch>
            <a:fillRect/>
          </a:stretch>
        </p:blipFill>
        <p:spPr>
          <a:xfrm>
            <a:off x="5205114" y="3294082"/>
            <a:ext cx="1693963" cy="2459303"/>
          </a:xfrm>
          <a:prstGeom prst="rect">
            <a:avLst/>
          </a:prstGeom>
        </p:spPr>
      </p:pic>
      <p:pic>
        <p:nvPicPr>
          <p:cNvPr id="12" name="그림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4420" y="3073187"/>
            <a:ext cx="1826111" cy="968614"/>
          </a:xfrm>
          <a:prstGeom prst="rect">
            <a:avLst/>
          </a:prstGeom>
        </p:spPr>
      </p:pic>
      <p:pic>
        <p:nvPicPr>
          <p:cNvPr id="13" name="그림 63"/>
          <p:cNvPicPr>
            <a:picLocks noChangeAspect="1"/>
          </p:cNvPicPr>
          <p:nvPr/>
        </p:nvPicPr>
        <p:blipFill>
          <a:blip r:embed="rId3" cstate="print"/>
          <a:stretch>
            <a:fillRect/>
          </a:stretch>
        </p:blipFill>
        <p:spPr>
          <a:xfrm>
            <a:off x="7100259" y="3290182"/>
            <a:ext cx="1693963" cy="2459303"/>
          </a:xfrm>
          <a:prstGeom prst="rect">
            <a:avLst/>
          </a:prstGeom>
        </p:spPr>
      </p:pic>
      <p:pic>
        <p:nvPicPr>
          <p:cNvPr id="14" name="그림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9565" y="3069287"/>
            <a:ext cx="1826111" cy="968614"/>
          </a:xfrm>
          <a:prstGeom prst="rect">
            <a:avLst/>
          </a:prstGeom>
        </p:spPr>
      </p:pic>
      <p:pic>
        <p:nvPicPr>
          <p:cNvPr id="15" name="그림 65"/>
          <p:cNvPicPr>
            <a:picLocks noChangeAspect="1"/>
          </p:cNvPicPr>
          <p:nvPr/>
        </p:nvPicPr>
        <p:blipFill>
          <a:blip r:embed="rId3" cstate="print"/>
          <a:stretch>
            <a:fillRect/>
          </a:stretch>
        </p:blipFill>
        <p:spPr>
          <a:xfrm>
            <a:off x="8995404" y="3294097"/>
            <a:ext cx="1693963" cy="2459303"/>
          </a:xfrm>
          <a:prstGeom prst="rect">
            <a:avLst/>
          </a:prstGeom>
        </p:spPr>
      </p:pic>
      <p:cxnSp>
        <p:nvCxnSpPr>
          <p:cNvPr id="16" name="꺾인 연결선 68"/>
          <p:cNvCxnSpPr>
            <a:stCxn id="5" idx="2"/>
          </p:cNvCxnSpPr>
          <p:nvPr/>
        </p:nvCxnSpPr>
        <p:spPr>
          <a:xfrm rot="5400000">
            <a:off x="2897913" y="1959597"/>
            <a:ext cx="524108" cy="1718672"/>
          </a:xfrm>
          <a:prstGeom prst="bentConnector3">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77"/>
          <p:cNvSpPr txBox="1"/>
          <p:nvPr/>
        </p:nvSpPr>
        <p:spPr>
          <a:xfrm>
            <a:off x="1648758" y="3217847"/>
            <a:ext cx="1278235"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200" dirty="0">
                <a:latin typeface="Arial" panose="020B0604020202020204" pitchFamily="34" charset="0"/>
                <a:ea typeface="Noto Sans CJK KR Bold" panose="020B0800000000000000" pitchFamily="34" charset="-127"/>
                <a:cs typeface="Arial" panose="020B0604020202020204" pitchFamily="34" charset="0"/>
              </a:rPr>
              <a:t>Yerel yönetimler</a:t>
            </a:r>
            <a:endParaRPr lang="ko-KR" altLang="en-US" sz="1200" dirty="0">
              <a:latin typeface="Arial" panose="020B0604020202020204" pitchFamily="34" charset="0"/>
              <a:ea typeface="Noto Sans CJK KR Bold" panose="020B0800000000000000" pitchFamily="34" charset="-127"/>
              <a:cs typeface="Arial" panose="020B0604020202020204" pitchFamily="34" charset="0"/>
            </a:endParaRPr>
          </a:p>
        </p:txBody>
      </p:sp>
      <p:sp>
        <p:nvSpPr>
          <p:cNvPr id="18" name="TextBox 78"/>
          <p:cNvSpPr txBox="1"/>
          <p:nvPr/>
        </p:nvSpPr>
        <p:spPr>
          <a:xfrm>
            <a:off x="3025665" y="3229577"/>
            <a:ext cx="2444110" cy="461665"/>
          </a:xfrm>
          <a:prstGeom prst="rect">
            <a:avLst/>
          </a:prstGeom>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800" dirty="0">
                <a:latin typeface="Arial" panose="020B0604020202020204" pitchFamily="34" charset="0"/>
                <a:ea typeface="Noto Sans CJK KR Bold" panose="020B0800000000000000" pitchFamily="34" charset="-127"/>
                <a:cs typeface="Arial" panose="020B0604020202020204" pitchFamily="34" charset="0"/>
              </a:rPr>
              <a:t>KEC</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 </a:t>
            </a:r>
          </a:p>
          <a:p>
            <a:pPr algn="ctr"/>
            <a:r>
              <a:rPr lang="tr-TR" altLang="ko-KR" sz="800" dirty="0">
                <a:latin typeface="Arial" panose="020B0604020202020204" pitchFamily="34" charset="0"/>
                <a:ea typeface="Noto Sans CJK KR Bold" panose="020B0800000000000000" pitchFamily="34" charset="-127"/>
                <a:cs typeface="Arial" panose="020B0604020202020204" pitchFamily="34" charset="0"/>
              </a:rPr>
              <a:t>(</a:t>
            </a:r>
            <a:r>
              <a:rPr lang="tr-TR" altLang="ko-KR" sz="800" dirty="0" err="1">
                <a:latin typeface="Arial" panose="020B0604020202020204" pitchFamily="34" charset="0"/>
                <a:ea typeface="Noto Sans CJK KR Bold" panose="020B0800000000000000" pitchFamily="34" charset="-127"/>
                <a:cs typeface="Arial" panose="020B0604020202020204" pitchFamily="34" charset="0"/>
              </a:rPr>
              <a:t>Korea</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 </a:t>
            </a:r>
            <a:r>
              <a:rPr lang="tr-TR" altLang="ko-KR" sz="800" dirty="0" err="1">
                <a:latin typeface="Arial" panose="020B0604020202020204" pitchFamily="34" charset="0"/>
                <a:ea typeface="Noto Sans CJK KR Bold" panose="020B0800000000000000" pitchFamily="34" charset="-127"/>
                <a:cs typeface="Arial" panose="020B0604020202020204" pitchFamily="34" charset="0"/>
              </a:rPr>
              <a:t>expresway</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 </a:t>
            </a:r>
            <a:r>
              <a:rPr lang="tr-TR" altLang="ko-KR" sz="800" dirty="0" err="1">
                <a:latin typeface="Arial" panose="020B0604020202020204" pitchFamily="34" charset="0"/>
                <a:ea typeface="Noto Sans CJK KR Bold" panose="020B0800000000000000" pitchFamily="34" charset="-127"/>
                <a:cs typeface="Arial" panose="020B0604020202020204" pitchFamily="34" charset="0"/>
              </a:rPr>
              <a:t>cooperation</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a:t>
            </a:r>
            <a:endParaRPr lang="en-US" altLang="ko-KR" sz="800" dirty="0">
              <a:latin typeface="Arial" panose="020B0604020202020204" pitchFamily="34" charset="0"/>
              <a:ea typeface="Noto Sans CJK KR Bold" panose="020B0800000000000000" pitchFamily="34" charset="-127"/>
              <a:cs typeface="Arial" panose="020B0604020202020204" pitchFamily="34" charset="0"/>
            </a:endParaRPr>
          </a:p>
          <a:p>
            <a:pPr algn="ctr"/>
            <a:r>
              <a:rPr lang="en-US" altLang="ko-KR" sz="800" dirty="0">
                <a:latin typeface="Arial" panose="020B0604020202020204" pitchFamily="34" charset="0"/>
                <a:ea typeface="Noto Sans CJK KR Bold" panose="020B0800000000000000" pitchFamily="34" charset="-127"/>
                <a:cs typeface="Arial" panose="020B0604020202020204" pitchFamily="34" charset="0"/>
              </a:rPr>
              <a:t>Korea </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Otoban İşbirliği</a:t>
            </a:r>
            <a:endParaRPr lang="ko-KR" altLang="en-US" sz="800" dirty="0">
              <a:latin typeface="Arial" panose="020B0604020202020204" pitchFamily="34" charset="0"/>
              <a:ea typeface="Noto Sans CJK KR Bold" panose="020B0800000000000000" pitchFamily="34" charset="-127"/>
              <a:cs typeface="Arial" panose="020B0604020202020204" pitchFamily="34" charset="0"/>
            </a:endParaRPr>
          </a:p>
        </p:txBody>
      </p:sp>
      <p:sp>
        <p:nvSpPr>
          <p:cNvPr id="19" name="TextBox 84"/>
          <p:cNvSpPr txBox="1"/>
          <p:nvPr/>
        </p:nvSpPr>
        <p:spPr>
          <a:xfrm>
            <a:off x="5093331" y="3194417"/>
            <a:ext cx="1965602" cy="58477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800" dirty="0">
                <a:latin typeface="Arial" panose="020B0604020202020204" pitchFamily="34" charset="0"/>
                <a:ea typeface="Noto Sans CJK KR Bold" panose="020B0800000000000000" pitchFamily="34" charset="-127"/>
                <a:cs typeface="Arial" panose="020B0604020202020204" pitchFamily="34" charset="0"/>
              </a:rPr>
              <a:t>KAIA</a:t>
            </a:r>
            <a:endParaRPr lang="tr-TR" altLang="ko-KR" sz="800" dirty="0">
              <a:latin typeface="Arial" panose="020B0604020202020204" pitchFamily="34" charset="0"/>
              <a:ea typeface="Noto Sans CJK KR Bold" panose="020B0800000000000000" pitchFamily="34" charset="-127"/>
              <a:cs typeface="Arial" panose="020B0604020202020204" pitchFamily="34" charset="0"/>
            </a:endParaRPr>
          </a:p>
          <a:p>
            <a:pPr algn="ctr"/>
            <a:r>
              <a:rPr lang="tr-TR" altLang="ko-KR" sz="800" dirty="0">
                <a:latin typeface="Arial" panose="020B0604020202020204" pitchFamily="34" charset="0"/>
                <a:ea typeface="Noto Sans CJK KR Bold" panose="020B0800000000000000" pitchFamily="34" charset="-127"/>
                <a:cs typeface="Arial" panose="020B0604020202020204" pitchFamily="34" charset="0"/>
              </a:rPr>
              <a:t>(</a:t>
            </a:r>
            <a:r>
              <a:rPr lang="en-US" altLang="ko-KR" sz="800" dirty="0">
                <a:latin typeface="Arial" panose="020B0604020202020204" pitchFamily="34" charset="0"/>
                <a:ea typeface="Noto Sans CJK KR Bold" panose="020B0800000000000000" pitchFamily="34" charset="-127"/>
                <a:cs typeface="Arial" panose="020B0604020202020204" pitchFamily="34" charset="0"/>
              </a:rPr>
              <a:t>Korea Agency for Infrastructure</a:t>
            </a:r>
          </a:p>
          <a:p>
            <a:pPr algn="ctr"/>
            <a:r>
              <a:rPr lang="en-US" altLang="ko-KR" sz="800" dirty="0">
                <a:latin typeface="Arial" panose="020B0604020202020204" pitchFamily="34" charset="0"/>
                <a:ea typeface="Noto Sans CJK KR Bold" panose="020B0800000000000000" pitchFamily="34" charset="-127"/>
                <a:cs typeface="Arial" panose="020B0604020202020204" pitchFamily="34" charset="0"/>
              </a:rPr>
              <a:t>Technology Advancement</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a:t>
            </a:r>
            <a:endParaRPr lang="ko-KR" altLang="en-US" sz="800" dirty="0">
              <a:latin typeface="Arial" panose="020B0604020202020204" pitchFamily="34" charset="0"/>
              <a:ea typeface="Noto Sans CJK KR Bold" panose="020B0800000000000000" pitchFamily="34" charset="-127"/>
              <a:cs typeface="Arial" panose="020B0604020202020204" pitchFamily="34" charset="0"/>
            </a:endParaRPr>
          </a:p>
          <a:p>
            <a:pPr algn="ctr"/>
            <a:r>
              <a:rPr lang="tr-TR" altLang="ko-KR" sz="800" dirty="0" err="1">
                <a:latin typeface="Arial" panose="020B0604020202020204" pitchFamily="34" charset="0"/>
                <a:ea typeface="Noto Sans CJK KR Bold" panose="020B0800000000000000" pitchFamily="34" charset="-127"/>
                <a:cs typeface="Arial" panose="020B0604020202020204" pitchFamily="34" charset="0"/>
              </a:rPr>
              <a:t>Alyapı</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 teknoloji gelişimi için </a:t>
            </a:r>
            <a:r>
              <a:rPr lang="tr-TR" altLang="ko-KR" sz="800" dirty="0" err="1">
                <a:latin typeface="Arial" panose="020B0604020202020204" pitchFamily="34" charset="0"/>
                <a:ea typeface="Noto Sans CJK KR Bold" panose="020B0800000000000000" pitchFamily="34" charset="-127"/>
                <a:cs typeface="Arial" panose="020B0604020202020204" pitchFamily="34" charset="0"/>
              </a:rPr>
              <a:t>kore</a:t>
            </a:r>
            <a:r>
              <a:rPr lang="tr-TR" altLang="ko-KR" sz="800" dirty="0">
                <a:latin typeface="Arial" panose="020B0604020202020204" pitchFamily="34" charset="0"/>
                <a:ea typeface="Noto Sans CJK KR Bold" panose="020B0800000000000000" pitchFamily="34" charset="-127"/>
                <a:cs typeface="Arial" panose="020B0604020202020204" pitchFamily="34" charset="0"/>
              </a:rPr>
              <a:t> ajansı</a:t>
            </a:r>
            <a:endParaRPr lang="ko-KR" altLang="en-US" sz="800" dirty="0">
              <a:latin typeface="Arial" panose="020B0604020202020204" pitchFamily="34" charset="0"/>
              <a:ea typeface="Noto Sans CJK KR Bold" panose="020B0800000000000000" pitchFamily="34" charset="-127"/>
              <a:cs typeface="Arial" panose="020B0604020202020204" pitchFamily="34" charset="0"/>
            </a:endParaRPr>
          </a:p>
        </p:txBody>
      </p:sp>
      <p:sp>
        <p:nvSpPr>
          <p:cNvPr id="20" name="TextBox 85"/>
          <p:cNvSpPr txBox="1"/>
          <p:nvPr/>
        </p:nvSpPr>
        <p:spPr>
          <a:xfrm>
            <a:off x="7012945" y="3182702"/>
            <a:ext cx="1901033" cy="415498"/>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tr-TR" altLang="ko-KR" sz="1200" dirty="0">
                <a:latin typeface="Arial" panose="020B0604020202020204" pitchFamily="34" charset="0"/>
                <a:ea typeface="Noto Sans CJK KR Bold" panose="020B0800000000000000" pitchFamily="34" charset="-127"/>
                <a:cs typeface="Arial" panose="020B0604020202020204" pitchFamily="34" charset="0"/>
              </a:rPr>
              <a:t>Ulusal AR&amp;GE Enstitüsü</a:t>
            </a:r>
            <a:endParaRPr lang="en-US" altLang="ko-KR" sz="1200" dirty="0">
              <a:latin typeface="Arial" panose="020B0604020202020204" pitchFamily="34" charset="0"/>
              <a:ea typeface="Noto Sans CJK KR Bold" panose="020B0800000000000000" pitchFamily="34" charset="-127"/>
              <a:cs typeface="Arial" panose="020B0604020202020204" pitchFamily="34" charset="0"/>
            </a:endParaRPr>
          </a:p>
          <a:p>
            <a:pPr algn="ctr"/>
            <a:r>
              <a:rPr lang="en-US" altLang="ko-KR" sz="900" dirty="0">
                <a:latin typeface="Arial" panose="020B0604020202020204" pitchFamily="34" charset="0"/>
                <a:ea typeface="Noto Sans CJK KR Bold" panose="020B0800000000000000" pitchFamily="34" charset="-127"/>
                <a:cs typeface="Arial" panose="020B0604020202020204" pitchFamily="34" charset="0"/>
              </a:rPr>
              <a:t>(KOTI, KICT, KRIHS)</a:t>
            </a:r>
          </a:p>
        </p:txBody>
      </p:sp>
      <p:pic>
        <p:nvPicPr>
          <p:cNvPr id="21" name="그림 9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46942" y="3070021"/>
            <a:ext cx="1826111" cy="991310"/>
          </a:xfrm>
          <a:prstGeom prst="rect">
            <a:avLst/>
          </a:prstGeom>
        </p:spPr>
      </p:pic>
      <p:sp>
        <p:nvSpPr>
          <p:cNvPr id="22" name="TextBox 94"/>
          <p:cNvSpPr txBox="1"/>
          <p:nvPr/>
        </p:nvSpPr>
        <p:spPr>
          <a:xfrm>
            <a:off x="9072569" y="3210062"/>
            <a:ext cx="1415772" cy="415498"/>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ITS KOREA</a:t>
            </a:r>
          </a:p>
          <a:p>
            <a:pPr algn="ctr"/>
            <a:r>
              <a:rPr lang="tr-TR" altLang="ko-KR" sz="9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Kore Akıllı Ulaşım Birliği</a:t>
            </a:r>
            <a:endParaRPr lang="en-US" altLang="ko-KR" sz="900"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cxnSp>
        <p:nvCxnSpPr>
          <p:cNvPr id="23" name="꺾인 연결선 100"/>
          <p:cNvCxnSpPr>
            <a:stCxn id="5" idx="2"/>
            <a:endCxn id="10" idx="0"/>
          </p:cNvCxnSpPr>
          <p:nvPr/>
        </p:nvCxnSpPr>
        <p:spPr>
          <a:xfrm rot="16200000" flipH="1">
            <a:off x="3843528" y="2732653"/>
            <a:ext cx="512393" cy="160843"/>
          </a:xfrm>
          <a:prstGeom prst="bentConnector3">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꺾인 연결선 102"/>
          <p:cNvCxnSpPr>
            <a:stCxn id="5" idx="2"/>
            <a:endCxn id="12" idx="0"/>
          </p:cNvCxnSpPr>
          <p:nvPr/>
        </p:nvCxnSpPr>
        <p:spPr>
          <a:xfrm rot="16200000" flipH="1">
            <a:off x="4785235" y="1790946"/>
            <a:ext cx="516308" cy="2048173"/>
          </a:xfrm>
          <a:prstGeom prst="bentConnector3">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꺾인 연결선 104"/>
          <p:cNvCxnSpPr>
            <a:stCxn id="5" idx="2"/>
            <a:endCxn id="14" idx="0"/>
          </p:cNvCxnSpPr>
          <p:nvPr/>
        </p:nvCxnSpPr>
        <p:spPr>
          <a:xfrm rot="16200000" flipH="1">
            <a:off x="5734758" y="841424"/>
            <a:ext cx="512408" cy="3943318"/>
          </a:xfrm>
          <a:prstGeom prst="bentConnector3">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꺾인 연결선 106"/>
          <p:cNvCxnSpPr>
            <a:stCxn id="5" idx="2"/>
            <a:endCxn id="21" idx="0"/>
          </p:cNvCxnSpPr>
          <p:nvPr/>
        </p:nvCxnSpPr>
        <p:spPr>
          <a:xfrm rot="16200000" flipH="1">
            <a:off x="6683079" y="-106898"/>
            <a:ext cx="513142" cy="5840695"/>
          </a:xfrm>
          <a:prstGeom prst="bentConnector3">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7" name="그림 107"/>
          <p:cNvPicPr>
            <a:picLocks noChangeAspect="1"/>
          </p:cNvPicPr>
          <p:nvPr/>
        </p:nvPicPr>
        <p:blipFill>
          <a:blip r:embed="rId6" cstate="print"/>
          <a:stretch>
            <a:fillRect/>
          </a:stretch>
        </p:blipFill>
        <p:spPr>
          <a:xfrm>
            <a:off x="9581820" y="5094820"/>
            <a:ext cx="600443" cy="534334"/>
          </a:xfrm>
          <a:prstGeom prst="rect">
            <a:avLst/>
          </a:prstGeom>
        </p:spPr>
      </p:pic>
      <p:pic>
        <p:nvPicPr>
          <p:cNvPr id="2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19075" y="5220103"/>
            <a:ext cx="1705342" cy="415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19145" y="5319953"/>
            <a:ext cx="107632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42507" y="5179520"/>
            <a:ext cx="1019175"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27715" y="5303396"/>
            <a:ext cx="1641477" cy="367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112"/>
          <p:cNvSpPr txBox="1"/>
          <p:nvPr/>
        </p:nvSpPr>
        <p:spPr>
          <a:xfrm>
            <a:off x="1418947" y="3887706"/>
            <a:ext cx="1723218" cy="1207114"/>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RTMS</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road</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traffic</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management</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system</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-YOL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TRAFİĞİ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YÖNETİM SİSTEMİ) </a:t>
            </a:r>
          </a:p>
          <a:p>
            <a:pPr marL="108000" indent="-108000">
              <a:buFont typeface="Arial" panose="020B0604020202020204" pitchFamily="34" charset="0"/>
              <a:buChar char="•"/>
            </a:pP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Sistemlerinin Bakım/Onarımının Yapılması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projeleri düzenleme</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sp>
        <p:nvSpPr>
          <p:cNvPr id="33" name="TextBox 113"/>
          <p:cNvSpPr txBox="1"/>
          <p:nvPr/>
        </p:nvSpPr>
        <p:spPr>
          <a:xfrm>
            <a:off x="3314092" y="3883806"/>
            <a:ext cx="1723218" cy="1207114"/>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FTMS</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freeway</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traffic</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management</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system-otaban</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trafiği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yönetim sistemi)</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Oluşturma&amp; Yürütme</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Sistemlerinin Bakım/Onarımının Yapılması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FTMS için </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AR&amp;GE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calışmaları</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yapma</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sp>
        <p:nvSpPr>
          <p:cNvPr id="34" name="TextBox 114"/>
          <p:cNvSpPr txBox="1"/>
          <p:nvPr/>
        </p:nvSpPr>
        <p:spPr>
          <a:xfrm>
            <a:off x="5198051" y="3887706"/>
            <a:ext cx="1723218" cy="1207114"/>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105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Ulaşım AR&amp;GE planlama</a:t>
            </a:r>
            <a:endParaRPr lang="en-US" altLang="ko-KR" sz="105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105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AR&amp;GE proje yönetimi</a:t>
            </a:r>
            <a:endParaRPr lang="en-US" altLang="ko-KR" sz="105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105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Etkileyici yeni teknolojilerin </a:t>
            </a:r>
            <a:r>
              <a:rPr lang="tr-TR" altLang="ko-KR" sz="105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serfifikalandırılması</a:t>
            </a:r>
            <a:endParaRPr lang="en-US" altLang="ko-KR" sz="105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sp>
        <p:nvSpPr>
          <p:cNvPr id="35" name="TextBox 115"/>
          <p:cNvSpPr txBox="1"/>
          <p:nvPr/>
        </p:nvSpPr>
        <p:spPr>
          <a:xfrm>
            <a:off x="7120012" y="3876006"/>
            <a:ext cx="1723218" cy="1207114"/>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Poliçe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ve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Teknoloji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için ITS AR&amp;GE</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strateji planı oluşturmak</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iş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yönetimini sağlamak</a:t>
            </a:r>
            <a:endPar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Yeni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teknolojileri </a:t>
            </a:r>
            <a:r>
              <a:rPr lang="tr-TR" altLang="ko-KR" sz="900" dirty="0" err="1"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Berlirleme&amp;Onaylama</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sp>
        <p:nvSpPr>
          <p:cNvPr id="36" name="TextBox 116"/>
          <p:cNvSpPr txBox="1"/>
          <p:nvPr/>
        </p:nvSpPr>
        <p:spPr>
          <a:xfrm>
            <a:off x="9015157" y="3872106"/>
            <a:ext cx="1723218" cy="1207114"/>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Standardizasyon</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Onaylama&amp;Sertifikalandırma</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Uygulamalarını Kararlaştırma</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Denizaşırı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bölgelere iş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desteği </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Eğitim </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AR&amp;GE</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pic>
        <p:nvPicPr>
          <p:cNvPr id="37" name="그림 118"/>
          <p:cNvPicPr>
            <a:picLocks noChangeAspect="1"/>
          </p:cNvPicPr>
          <p:nvPr/>
        </p:nvPicPr>
        <p:blipFill>
          <a:blip r:embed="rId3" cstate="print"/>
          <a:stretch>
            <a:fillRect/>
          </a:stretch>
        </p:blipFill>
        <p:spPr>
          <a:xfrm>
            <a:off x="8961075" y="1784957"/>
            <a:ext cx="1693963" cy="783055"/>
          </a:xfrm>
          <a:prstGeom prst="rect">
            <a:avLst/>
          </a:prstGeom>
        </p:spPr>
      </p:pic>
      <p:pic>
        <p:nvPicPr>
          <p:cNvPr id="38" name="그림 1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057309" y="1568653"/>
            <a:ext cx="1531698" cy="517934"/>
          </a:xfrm>
          <a:prstGeom prst="rect">
            <a:avLst/>
          </a:prstGeom>
        </p:spPr>
      </p:pic>
      <p:sp>
        <p:nvSpPr>
          <p:cNvPr id="39" name="TextBox 119"/>
          <p:cNvSpPr txBox="1"/>
          <p:nvPr/>
        </p:nvSpPr>
        <p:spPr>
          <a:xfrm>
            <a:off x="9263676" y="1654991"/>
            <a:ext cx="962123"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Özel sektör</a:t>
            </a:r>
            <a:endParaRPr lang="ko-KR" altLang="en-US"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cxnSp>
        <p:nvCxnSpPr>
          <p:cNvPr id="40" name="꺾인 연결선 111"/>
          <p:cNvCxnSpPr>
            <a:stCxn id="4" idx="3"/>
            <a:endCxn id="38" idx="0"/>
          </p:cNvCxnSpPr>
          <p:nvPr/>
        </p:nvCxnSpPr>
        <p:spPr>
          <a:xfrm>
            <a:off x="6659138" y="1384279"/>
            <a:ext cx="3164020" cy="184374"/>
          </a:xfrm>
          <a:prstGeom prst="bentConnector2">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Box 124"/>
          <p:cNvSpPr txBox="1"/>
          <p:nvPr/>
        </p:nvSpPr>
        <p:spPr>
          <a:xfrm>
            <a:off x="9015157" y="1921386"/>
            <a:ext cx="1723218" cy="646626"/>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Teknoloji gelişimi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Ticari hizmetlerin temini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Denizaşırı ticaret</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cxnSp>
        <p:nvCxnSpPr>
          <p:cNvPr id="42" name="직선 화살표 연결선 123"/>
          <p:cNvCxnSpPr/>
          <p:nvPr/>
        </p:nvCxnSpPr>
        <p:spPr>
          <a:xfrm flipV="1">
            <a:off x="9859997" y="2568012"/>
            <a:ext cx="0" cy="250921"/>
          </a:xfrm>
          <a:prstGeom prst="straightConnector1">
            <a:avLst/>
          </a:prstGeom>
          <a:ln w="317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6" name="Metin kutusu 85"/>
          <p:cNvSpPr txBox="1"/>
          <p:nvPr/>
        </p:nvSpPr>
        <p:spPr>
          <a:xfrm>
            <a:off x="706582" y="241069"/>
            <a:ext cx="1396538" cy="369332"/>
          </a:xfrm>
          <a:prstGeom prst="rect">
            <a:avLst/>
          </a:prstGeom>
          <a:noFill/>
        </p:spPr>
        <p:txBody>
          <a:bodyPr wrap="square" rtlCol="0">
            <a:spAutoFit/>
          </a:bodyPr>
          <a:lstStyle/>
          <a:p>
            <a:r>
              <a:rPr lang="tr-TR" dirty="0"/>
              <a:t>TANIMLAMA</a:t>
            </a:r>
          </a:p>
        </p:txBody>
      </p:sp>
      <p:sp>
        <p:nvSpPr>
          <p:cNvPr id="87" name="Metin kutusu 86"/>
          <p:cNvSpPr txBox="1"/>
          <p:nvPr/>
        </p:nvSpPr>
        <p:spPr>
          <a:xfrm>
            <a:off x="99214" y="633929"/>
            <a:ext cx="2727468" cy="369332"/>
          </a:xfrm>
          <a:prstGeom prst="rect">
            <a:avLst/>
          </a:prstGeom>
          <a:noFill/>
        </p:spPr>
        <p:txBody>
          <a:bodyPr wrap="square" rtlCol="0">
            <a:spAutoFit/>
          </a:bodyPr>
          <a:lstStyle/>
          <a:p>
            <a:r>
              <a:rPr lang="tr-TR" b="1" dirty="0"/>
              <a:t>İstekli kurumlarla işbirliği</a:t>
            </a:r>
          </a:p>
        </p:txBody>
      </p:sp>
    </p:spTree>
    <p:extLst>
      <p:ext uri="{BB962C8B-B14F-4D97-AF65-F5344CB8AC3E}">
        <p14:creationId xmlns:p14="http://schemas.microsoft.com/office/powerpoint/2010/main" val="2403168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48"/>
          <p:cNvSpPr>
            <a:spLocks noChangeShapeType="1"/>
          </p:cNvSpPr>
          <p:nvPr/>
        </p:nvSpPr>
        <p:spPr bwMode="auto">
          <a:xfrm>
            <a:off x="1582618" y="1021433"/>
            <a:ext cx="452438" cy="0"/>
          </a:xfrm>
          <a:prstGeom prst="line">
            <a:avLst/>
          </a:prstGeom>
          <a:noFill/>
          <a:ln w="9525" cap="flat">
            <a:solidFill>
              <a:srgbClr val="1C75B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 name="TextBox 47"/>
          <p:cNvSpPr txBox="1"/>
          <p:nvPr/>
        </p:nvSpPr>
        <p:spPr>
          <a:xfrm>
            <a:off x="1488843" y="630460"/>
            <a:ext cx="1508298" cy="3847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Tanımlama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 name="TextBox 48"/>
          <p:cNvSpPr txBox="1"/>
          <p:nvPr/>
        </p:nvSpPr>
        <p:spPr>
          <a:xfrm>
            <a:off x="852905" y="1108359"/>
            <a:ext cx="2318263"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err="1">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Koe’de</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ITS in  </a:t>
            </a:r>
            <a:r>
              <a:rPr lang="tr-TR" altLang="ko-KR" sz="1200" dirty="0" err="1">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Dönümnoktaları</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5" name="AutoShape 3"/>
          <p:cNvSpPr>
            <a:spLocks noChangeAspect="1" noChangeArrowheads="1" noTextEdit="1"/>
          </p:cNvSpPr>
          <p:nvPr/>
        </p:nvSpPr>
        <p:spPr bwMode="auto">
          <a:xfrm>
            <a:off x="1722318" y="1574330"/>
            <a:ext cx="8809038" cy="195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5356" y="1712442"/>
            <a:ext cx="85804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3793" y="1971205"/>
            <a:ext cx="592138"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5493" y="2868142"/>
            <a:ext cx="573088"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256" y="2453805"/>
            <a:ext cx="822325"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0031" y="2191867"/>
            <a:ext cx="5921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22"/>
          <p:cNvSpPr>
            <a:spLocks/>
          </p:cNvSpPr>
          <p:nvPr/>
        </p:nvSpPr>
        <p:spPr bwMode="auto">
          <a:xfrm>
            <a:off x="10212268" y="1621955"/>
            <a:ext cx="319088" cy="258762"/>
          </a:xfrm>
          <a:custGeom>
            <a:avLst/>
            <a:gdLst>
              <a:gd name="T0" fmla="*/ 201 w 201"/>
              <a:gd name="T1" fmla="*/ 83 h 163"/>
              <a:gd name="T2" fmla="*/ 0 w 201"/>
              <a:gd name="T3" fmla="*/ 0 h 163"/>
              <a:gd name="T4" fmla="*/ 49 w 201"/>
              <a:gd name="T5" fmla="*/ 83 h 163"/>
              <a:gd name="T6" fmla="*/ 0 w 201"/>
              <a:gd name="T7" fmla="*/ 163 h 163"/>
              <a:gd name="T8" fmla="*/ 201 w 201"/>
              <a:gd name="T9" fmla="*/ 83 h 163"/>
            </a:gdLst>
            <a:ahLst/>
            <a:cxnLst>
              <a:cxn ang="0">
                <a:pos x="T0" y="T1"/>
              </a:cxn>
              <a:cxn ang="0">
                <a:pos x="T2" y="T3"/>
              </a:cxn>
              <a:cxn ang="0">
                <a:pos x="T4" y="T5"/>
              </a:cxn>
              <a:cxn ang="0">
                <a:pos x="T6" y="T7"/>
              </a:cxn>
              <a:cxn ang="0">
                <a:pos x="T8" y="T9"/>
              </a:cxn>
            </a:cxnLst>
            <a:rect l="0" t="0" r="r" b="b"/>
            <a:pathLst>
              <a:path w="201" h="163">
                <a:moveTo>
                  <a:pt x="201" y="83"/>
                </a:moveTo>
                <a:lnTo>
                  <a:pt x="0" y="0"/>
                </a:lnTo>
                <a:lnTo>
                  <a:pt x="49" y="83"/>
                </a:lnTo>
                <a:lnTo>
                  <a:pt x="0" y="163"/>
                </a:lnTo>
                <a:lnTo>
                  <a:pt x="201" y="83"/>
                </a:lnTo>
                <a:close/>
              </a:path>
            </a:pathLst>
          </a:custGeom>
          <a:solidFill>
            <a:srgbClr val="ABAC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pic>
        <p:nvPicPr>
          <p:cNvPr id="12" name="그림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8843" y="2332835"/>
            <a:ext cx="573025" cy="502921"/>
          </a:xfrm>
          <a:prstGeom prst="rect">
            <a:avLst/>
          </a:prstGeom>
        </p:spPr>
      </p:pic>
      <p:pic>
        <p:nvPicPr>
          <p:cNvPr id="13" name="그림 7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01112" y="2041370"/>
            <a:ext cx="573025" cy="502921"/>
          </a:xfrm>
          <a:prstGeom prst="rect">
            <a:avLst/>
          </a:prstGeom>
        </p:spPr>
      </p:pic>
      <p:pic>
        <p:nvPicPr>
          <p:cNvPr id="14" name="그림 7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19200" y="1501551"/>
            <a:ext cx="573025" cy="502921"/>
          </a:xfrm>
          <a:prstGeom prst="rect">
            <a:avLst/>
          </a:prstGeom>
        </p:spPr>
      </p:pic>
      <p:pic>
        <p:nvPicPr>
          <p:cNvPr id="15" name="그림 7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67300" y="1751336"/>
            <a:ext cx="573025" cy="502921"/>
          </a:xfrm>
          <a:prstGeom prst="rect">
            <a:avLst/>
          </a:prstGeom>
        </p:spPr>
      </p:pic>
      <p:pic>
        <p:nvPicPr>
          <p:cNvPr id="16" name="그림 5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23596" y="5283614"/>
            <a:ext cx="2029972" cy="938786"/>
          </a:xfrm>
          <a:prstGeom prst="rect">
            <a:avLst/>
          </a:prstGeom>
        </p:spPr>
      </p:pic>
      <p:pic>
        <p:nvPicPr>
          <p:cNvPr id="17" name="그림 5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22318" y="5283614"/>
            <a:ext cx="1889764" cy="938786"/>
          </a:xfrm>
          <a:prstGeom prst="rect">
            <a:avLst/>
          </a:prstGeom>
        </p:spPr>
      </p:pic>
      <p:pic>
        <p:nvPicPr>
          <p:cNvPr id="18" name="그림 6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31994" y="5283614"/>
            <a:ext cx="1987300" cy="938786"/>
          </a:xfrm>
          <a:prstGeom prst="rect">
            <a:avLst/>
          </a:prstGeom>
        </p:spPr>
      </p:pic>
      <p:pic>
        <p:nvPicPr>
          <p:cNvPr id="19" name="그림 6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39206" y="5288754"/>
            <a:ext cx="1987300" cy="938786"/>
          </a:xfrm>
          <a:prstGeom prst="rect">
            <a:avLst/>
          </a:prstGeom>
        </p:spPr>
      </p:pic>
      <p:sp>
        <p:nvSpPr>
          <p:cNvPr id="20" name="TextBox 64"/>
          <p:cNvSpPr txBox="1"/>
          <p:nvPr/>
        </p:nvSpPr>
        <p:spPr>
          <a:xfrm>
            <a:off x="1722317" y="3799140"/>
            <a:ext cx="2083019" cy="1491105"/>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1993 </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presidential SOC Investment </a:t>
            </a:r>
          </a:p>
          <a:p>
            <a:pPr algn="ct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Plan Group</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tarafından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ITS’in</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gözden geçirilmesi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1994 </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FTMS Pilot </a:t>
            </a:r>
            <a:r>
              <a:rPr lang="en-US"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Proj</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eleri</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p>
          <a:p>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r>
              <a:rPr lang="en-US" altLang="ko-KR" sz="7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Gyeongbu</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Expressway)</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1997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1.Ulusal ITS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master</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planının oluşturulması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1998 </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Pilot P</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rojeleri</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r>
              <a:rPr lang="en-US" altLang="ko-KR" sz="7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Gwacheon</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1998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5. Dünya ITS Kongresini toplama</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sp>
        <p:nvSpPr>
          <p:cNvPr id="21" name="TextBox 65"/>
          <p:cNvSpPr txBox="1"/>
          <p:nvPr/>
        </p:nvSpPr>
        <p:spPr>
          <a:xfrm>
            <a:off x="3805336" y="3442661"/>
            <a:ext cx="2276432" cy="1486110"/>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1999</a:t>
            </a:r>
            <a:r>
              <a:rPr lang="tr-TR"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Taşıma sistemi verimlilik kanunun  yasalaştırılması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1999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mimarisinin gelişimi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2001</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 Ulusal ITS Master Planının Oluşturulması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2001</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Hi-pass (ETCS) Pilot Pro</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jeleri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2002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Ulusal ITS Standardizasyon Planının Kurulması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2003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model şehirlerinin kurulumu </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r>
              <a:rPr lang="en-US" altLang="ko-KR" sz="7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Jeonju</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Daejeon, </a:t>
            </a:r>
            <a:r>
              <a:rPr lang="en-US" altLang="ko-KR" sz="7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Jeju</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2004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Seoul</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Kenti Otoban Uygulamaları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p>
        </p:txBody>
      </p:sp>
      <p:sp>
        <p:nvSpPr>
          <p:cNvPr id="22" name="TextBox 66"/>
          <p:cNvSpPr txBox="1"/>
          <p:nvPr/>
        </p:nvSpPr>
        <p:spPr>
          <a:xfrm>
            <a:off x="6090990" y="3130944"/>
            <a:ext cx="2224745" cy="1769514"/>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2005 </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Bus Information System</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(otobüs bilgi sistemi)</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(BIS) Pilot Pro</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jeleri</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(Suwon-</a:t>
            </a:r>
            <a:r>
              <a:rPr lang="en-US" altLang="ko-KR" sz="7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Sadang</a:t>
            </a:r>
            <a:r>
              <a:rPr lang="en-US" altLang="ko-KR" sz="7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2006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Bölgesel Yönetimli 5 ITS Merkezi Kuruldu</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2007 </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en-US"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Hipass</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(ETCS)</a:t>
            </a:r>
          </a:p>
          <a:p>
            <a:pPr marL="108000" indent="-108000">
              <a:buFont typeface="Arial" panose="020B0604020202020204" pitchFamily="34" charset="0"/>
              <a:buChar char="•"/>
            </a:pP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uygulaması ülke geneline yayıldı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2009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Ulusal Taşıma Verimlilik Kanununun gözden geçirilmesi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2009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Hükümet tarafından  </a:t>
            </a:r>
            <a:r>
              <a:rPr lang="tr-TR" altLang="ko-KR" sz="900" dirty="0" err="1"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ATMS’in</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(Advanced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Traffic</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Management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System</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yürürlüğe konulması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2010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17</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Dünya ITS </a:t>
            </a:r>
            <a:r>
              <a:rPr lang="tr-TR" altLang="ko-KR" sz="900" dirty="0" err="1"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Kongesi’nin</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err="1"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Busa’da</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toplaması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sp>
        <p:nvSpPr>
          <p:cNvPr id="23" name="TextBox 67"/>
          <p:cNvSpPr txBox="1"/>
          <p:nvPr/>
        </p:nvSpPr>
        <p:spPr>
          <a:xfrm>
            <a:off x="8423596" y="2976948"/>
            <a:ext cx="2279560" cy="1895464"/>
          </a:xfrm>
          <a:prstGeom prst="rect">
            <a:avLst/>
          </a:prstGeom>
          <a:noFill/>
          <a:effectLst/>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2012</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54 Trafik Bilgi Merkezi  (otobüs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bilgi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sistemini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de içeren)</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kurulması</a:t>
            </a:r>
            <a:r>
              <a:rPr lang="en-US" altLang="ko-KR" sz="900" dirty="0" smtClean="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2012</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Araç ve yollar için 2020 ITS Master Planı Oluşturma</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2013</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C-ITS</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cooperative</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ITS) girişimlerine dair araştırmalar</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2014</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Akıllı otoban projeleri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2014</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Trafik Bilgilendirmede </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Özel&amp;Devlet</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İşbirliği </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r>
              <a:rPr lang="en-US"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MoU</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a:t>
            </a: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2016</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C-</a:t>
            </a:r>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ITS Uygulama Öncesi</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a:t>
            </a:r>
            <a:r>
              <a:rPr lang="en-US"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Proj</a:t>
            </a:r>
            <a:r>
              <a:rPr lang="tr-TR" altLang="ko-KR" sz="900" dirty="0" err="1">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eleri</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r>
              <a:rPr lang="en-US" altLang="ko-KR" sz="900" b="1"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2016</a:t>
            </a:r>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Cooperative Automated </a:t>
            </a:r>
          </a:p>
          <a:p>
            <a:r>
              <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Driving Highway System (C-ARS)</a:t>
            </a:r>
            <a:endPar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r>
              <a:rPr lang="tr-TR"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rPr>
              <a:t>           /Müşterek Otomatik Sürüş Otoban                    Sistemleri Üzerine ARGE Çalışmaları</a:t>
            </a: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a:p>
            <a:pPr marL="108000" indent="-108000">
              <a:buFont typeface="Arial" panose="020B0604020202020204" pitchFamily="34" charset="0"/>
              <a:buChar char="•"/>
            </a:pPr>
            <a:endParaRPr lang="en-US" altLang="ko-KR" sz="900" dirty="0">
              <a:ln>
                <a:solidFill>
                  <a:schemeClr val="accent1">
                    <a:shade val="50000"/>
                    <a:alpha val="0"/>
                  </a:schemeClr>
                </a:solidFill>
              </a:ln>
              <a:solidFill>
                <a:sysClr val="windowText" lastClr="000000"/>
              </a:solidFill>
              <a:latin typeface="Arial" panose="020B0604020202020204" pitchFamily="34" charset="0"/>
              <a:ea typeface="나눔바른고딕" pitchFamily="50" charset="-127"/>
              <a:cs typeface="Arial" panose="020B0604020202020204" pitchFamily="34" charset="0"/>
            </a:endParaRPr>
          </a:p>
        </p:txBody>
      </p:sp>
      <p:grpSp>
        <p:nvGrpSpPr>
          <p:cNvPr id="24" name="그룹 53"/>
          <p:cNvGrpSpPr/>
          <p:nvPr/>
        </p:nvGrpSpPr>
        <p:grpSpPr>
          <a:xfrm>
            <a:off x="1742209" y="3308139"/>
            <a:ext cx="1165512" cy="398821"/>
            <a:chOff x="673941" y="3117454"/>
            <a:chExt cx="1165512" cy="398821"/>
          </a:xfrm>
        </p:grpSpPr>
        <p:sp>
          <p:nvSpPr>
            <p:cNvPr id="38" name="직사각형 49"/>
            <p:cNvSpPr/>
            <p:nvPr/>
          </p:nvSpPr>
          <p:spPr>
            <a:xfrm>
              <a:off x="673941" y="3239276"/>
              <a:ext cx="1165512" cy="2769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Tanışma/giriş</a:t>
              </a:r>
              <a:endParaRPr lang="en-US" altLang="ko-KR" sz="1200"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endParaRPr>
            </a:p>
          </p:txBody>
        </p:sp>
        <p:sp>
          <p:nvSpPr>
            <p:cNvPr id="39" name="직사각형 50"/>
            <p:cNvSpPr/>
            <p:nvPr/>
          </p:nvSpPr>
          <p:spPr>
            <a:xfrm>
              <a:off x="673941" y="3117454"/>
              <a:ext cx="779381" cy="26161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100" b="1" dirty="0">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1. aşama</a:t>
              </a:r>
              <a:endParaRPr lang="ko-KR" altLang="en-US" sz="1100" dirty="0">
                <a:solidFill>
                  <a:schemeClr val="tx1">
                    <a:lumMod val="75000"/>
                    <a:lumOff val="25000"/>
                  </a:schemeClr>
                </a:solidFill>
              </a:endParaRPr>
            </a:p>
          </p:txBody>
        </p:sp>
      </p:grpSp>
      <p:grpSp>
        <p:nvGrpSpPr>
          <p:cNvPr id="25" name="그룹 71"/>
          <p:cNvGrpSpPr/>
          <p:nvPr/>
        </p:nvGrpSpPr>
        <p:grpSpPr>
          <a:xfrm>
            <a:off x="3889256" y="2928631"/>
            <a:ext cx="1409360" cy="398821"/>
            <a:chOff x="673941" y="3117454"/>
            <a:chExt cx="1409360" cy="398821"/>
          </a:xfrm>
        </p:grpSpPr>
        <p:sp>
          <p:nvSpPr>
            <p:cNvPr id="36" name="직사각형 72"/>
            <p:cNvSpPr/>
            <p:nvPr/>
          </p:nvSpPr>
          <p:spPr>
            <a:xfrm>
              <a:off x="673941" y="3239276"/>
              <a:ext cx="1409360" cy="2769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Oluşum/kurulum</a:t>
              </a:r>
              <a:endParaRPr lang="en-US" altLang="ko-KR" sz="1200"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endParaRPr>
            </a:p>
          </p:txBody>
        </p:sp>
        <p:sp>
          <p:nvSpPr>
            <p:cNvPr id="37" name="직사각형 73"/>
            <p:cNvSpPr/>
            <p:nvPr/>
          </p:nvSpPr>
          <p:spPr>
            <a:xfrm>
              <a:off x="673941" y="3117454"/>
              <a:ext cx="740908" cy="26161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100" b="1" dirty="0">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2.aşama</a:t>
              </a:r>
              <a:endParaRPr lang="ko-KR" altLang="en-US" sz="1100" dirty="0">
                <a:solidFill>
                  <a:schemeClr val="tx1">
                    <a:lumMod val="75000"/>
                    <a:lumOff val="25000"/>
                  </a:schemeClr>
                </a:solidFill>
              </a:endParaRPr>
            </a:p>
          </p:txBody>
        </p:sp>
      </p:grpSp>
      <p:grpSp>
        <p:nvGrpSpPr>
          <p:cNvPr id="26" name="그룹 77"/>
          <p:cNvGrpSpPr/>
          <p:nvPr/>
        </p:nvGrpSpPr>
        <p:grpSpPr>
          <a:xfrm>
            <a:off x="6124980" y="2611091"/>
            <a:ext cx="790601" cy="398821"/>
            <a:chOff x="673941" y="3117454"/>
            <a:chExt cx="790601" cy="398821"/>
          </a:xfrm>
        </p:grpSpPr>
        <p:sp>
          <p:nvSpPr>
            <p:cNvPr id="34" name="직사각형 78"/>
            <p:cNvSpPr/>
            <p:nvPr/>
          </p:nvSpPr>
          <p:spPr>
            <a:xfrm>
              <a:off x="673941" y="3239276"/>
              <a:ext cx="790601" cy="2769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Büyüme</a:t>
              </a:r>
              <a:endParaRPr lang="en-US" altLang="ko-KR" sz="1200"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endParaRPr>
            </a:p>
          </p:txBody>
        </p:sp>
        <p:sp>
          <p:nvSpPr>
            <p:cNvPr id="35" name="직사각형 79"/>
            <p:cNvSpPr/>
            <p:nvPr/>
          </p:nvSpPr>
          <p:spPr>
            <a:xfrm>
              <a:off x="673941" y="3117454"/>
              <a:ext cx="740908" cy="26161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100" b="1" dirty="0">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3.aşama</a:t>
              </a:r>
              <a:endParaRPr lang="ko-KR" altLang="en-US" sz="1100" dirty="0">
                <a:solidFill>
                  <a:schemeClr val="tx1">
                    <a:lumMod val="75000"/>
                    <a:lumOff val="25000"/>
                  </a:schemeClr>
                </a:solidFill>
              </a:endParaRPr>
            </a:p>
          </p:txBody>
        </p:sp>
      </p:grpSp>
      <p:grpSp>
        <p:nvGrpSpPr>
          <p:cNvPr id="27" name="그룹 80"/>
          <p:cNvGrpSpPr/>
          <p:nvPr/>
        </p:nvGrpSpPr>
        <p:grpSpPr>
          <a:xfrm>
            <a:off x="8436605" y="2433268"/>
            <a:ext cx="1967205" cy="491154"/>
            <a:chOff x="673941" y="3117454"/>
            <a:chExt cx="1967205" cy="491154"/>
          </a:xfrm>
        </p:grpSpPr>
        <p:sp>
          <p:nvSpPr>
            <p:cNvPr id="32" name="직사각형 81"/>
            <p:cNvSpPr/>
            <p:nvPr/>
          </p:nvSpPr>
          <p:spPr>
            <a:xfrm>
              <a:off x="673941" y="3239276"/>
              <a:ext cx="1967205"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Next Generation</a:t>
              </a:r>
            </a:p>
          </p:txBody>
        </p:sp>
        <p:sp>
          <p:nvSpPr>
            <p:cNvPr id="33" name="직사각형 82"/>
            <p:cNvSpPr/>
            <p:nvPr/>
          </p:nvSpPr>
          <p:spPr>
            <a:xfrm>
              <a:off x="673941" y="3117454"/>
              <a:ext cx="686406" cy="261610"/>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sz="1100" b="1" dirty="0">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Stage 4</a:t>
              </a:r>
              <a:endParaRPr lang="ko-KR" altLang="en-US" sz="1100" dirty="0">
                <a:solidFill>
                  <a:schemeClr val="tx1">
                    <a:lumMod val="75000"/>
                    <a:lumOff val="25000"/>
                  </a:schemeClr>
                </a:solidFill>
              </a:endParaRPr>
            </a:p>
          </p:txBody>
        </p:sp>
      </p:grpSp>
      <p:sp>
        <p:nvSpPr>
          <p:cNvPr id="28" name="직사각형 55"/>
          <p:cNvSpPr/>
          <p:nvPr/>
        </p:nvSpPr>
        <p:spPr>
          <a:xfrm>
            <a:off x="2176356" y="2241557"/>
            <a:ext cx="1287532"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1993-1998</a:t>
            </a:r>
          </a:p>
        </p:txBody>
      </p:sp>
      <p:sp>
        <p:nvSpPr>
          <p:cNvPr id="29" name="직사각형 83"/>
          <p:cNvSpPr/>
          <p:nvPr/>
        </p:nvSpPr>
        <p:spPr>
          <a:xfrm>
            <a:off x="4270555" y="1973951"/>
            <a:ext cx="1287532"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1999-2004</a:t>
            </a:r>
          </a:p>
        </p:txBody>
      </p:sp>
      <p:sp>
        <p:nvSpPr>
          <p:cNvPr id="30" name="직사각형 84"/>
          <p:cNvSpPr/>
          <p:nvPr/>
        </p:nvSpPr>
        <p:spPr>
          <a:xfrm>
            <a:off x="6559764" y="1682195"/>
            <a:ext cx="1287532"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2005-2010</a:t>
            </a:r>
          </a:p>
        </p:txBody>
      </p:sp>
      <p:sp>
        <p:nvSpPr>
          <p:cNvPr id="31" name="직사각형 85"/>
          <p:cNvSpPr/>
          <p:nvPr/>
        </p:nvSpPr>
        <p:spPr>
          <a:xfrm>
            <a:off x="8603163" y="1414589"/>
            <a:ext cx="195444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b="1" dirty="0" smtClean="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2</a:t>
            </a:r>
            <a:r>
              <a:rPr lang="tr-TR" altLang="ko-KR" b="1" dirty="0" smtClean="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rPr>
              <a:t>011-Günümüze</a:t>
            </a:r>
            <a:endParaRPr lang="en-US" altLang="ko-KR" b="1" dirty="0">
              <a:ln>
                <a:solidFill>
                  <a:schemeClr val="accent1">
                    <a:shade val="50000"/>
                    <a:alpha val="0"/>
                  </a:schemeClr>
                </a:solidFill>
              </a:ln>
              <a:solidFill>
                <a:schemeClr val="tx1">
                  <a:lumMod val="75000"/>
                  <a:lumOff val="25000"/>
                </a:schemeClr>
              </a:solidFill>
              <a:latin typeface="Arial" panose="020B0604020202020204" pitchFamily="34" charset="0"/>
              <a:ea typeface="나눔바른고딕" pitchFamily="50" charset="-127"/>
              <a:cs typeface="Arial" panose="020B0604020202020204" pitchFamily="34" charset="0"/>
            </a:endParaRPr>
          </a:p>
        </p:txBody>
      </p:sp>
    </p:spTree>
    <p:extLst>
      <p:ext uri="{BB962C8B-B14F-4D97-AF65-F5344CB8AC3E}">
        <p14:creationId xmlns:p14="http://schemas.microsoft.com/office/powerpoint/2010/main" val="3240013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7"/>
          <p:cNvGrpSpPr/>
          <p:nvPr/>
        </p:nvGrpSpPr>
        <p:grpSpPr>
          <a:xfrm>
            <a:off x="1667616" y="1156043"/>
            <a:ext cx="2585003" cy="2185098"/>
            <a:chOff x="551104" y="1846302"/>
            <a:chExt cx="2585003" cy="2185098"/>
          </a:xfrm>
        </p:grpSpPr>
        <p:sp>
          <p:nvSpPr>
            <p:cNvPr id="4" name="직사각형 19"/>
            <p:cNvSpPr/>
            <p:nvPr/>
          </p:nvSpPr>
          <p:spPr>
            <a:xfrm>
              <a:off x="551104" y="1846302"/>
              <a:ext cx="2585003" cy="461665"/>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2400" b="1" spc="-40" dirty="0">
                  <a:solidFill>
                    <a:schemeClr val="bg1">
                      <a:lumMod val="50000"/>
                    </a:schemeClr>
                  </a:solidFill>
                  <a:latin typeface="Arial" panose="020B0604020202020204" pitchFamily="34" charset="0"/>
                  <a:cs typeface="Arial" panose="020B0604020202020204" pitchFamily="34" charset="0"/>
                </a:rPr>
                <a:t>Kore ITS in Girişi</a:t>
              </a:r>
              <a:endParaRPr lang="ko-KR" altLang="en-US" sz="2400" b="1" spc="-40" dirty="0">
                <a:solidFill>
                  <a:schemeClr val="bg1">
                    <a:lumMod val="50000"/>
                  </a:schemeClr>
                </a:solidFill>
                <a:latin typeface="Arial" panose="020B0604020202020204" pitchFamily="34" charset="0"/>
                <a:cs typeface="Arial" panose="020B0604020202020204" pitchFamily="34" charset="0"/>
              </a:endParaRPr>
            </a:p>
          </p:txBody>
        </p:sp>
        <p:sp>
          <p:nvSpPr>
            <p:cNvPr id="5" name="TextBox 20"/>
            <p:cNvSpPr txBox="1"/>
            <p:nvPr/>
          </p:nvSpPr>
          <p:spPr>
            <a:xfrm>
              <a:off x="566738" y="2646405"/>
              <a:ext cx="2292615" cy="1384995"/>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Yasal Temeller</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ITS </a:t>
              </a:r>
              <a:r>
                <a:rPr lang="tr-TR" altLang="ko-KR" sz="1400" dirty="0">
                  <a:solidFill>
                    <a:schemeClr val="bg1">
                      <a:lumMod val="50000"/>
                    </a:schemeClr>
                  </a:solidFill>
                  <a:latin typeface="Arial" panose="020B0604020202020204" pitchFamily="34" charset="0"/>
                  <a:cs typeface="Arial" panose="020B0604020202020204" pitchFamily="34" charset="0"/>
                </a:rPr>
                <a:t>Mimarisi </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ITS </a:t>
              </a:r>
              <a:r>
                <a:rPr lang="tr-TR" altLang="ko-KR" sz="1400" dirty="0">
                  <a:solidFill>
                    <a:schemeClr val="bg1">
                      <a:lumMod val="50000"/>
                    </a:schemeClr>
                  </a:solidFill>
                  <a:latin typeface="Arial" panose="020B0604020202020204" pitchFamily="34" charset="0"/>
                  <a:cs typeface="Arial" panose="020B0604020202020204" pitchFamily="34" charset="0"/>
                </a:rPr>
                <a:t>Standardizasyonu</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endParaRPr lang="en-US" altLang="ko-KR" sz="1400" dirty="0">
                <a:solidFill>
                  <a:schemeClr val="bg1">
                    <a:lumMod val="50000"/>
                  </a:schemeClr>
                </a:solidFill>
                <a:latin typeface="Arial" panose="020B0604020202020204" pitchFamily="34" charset="0"/>
                <a:cs typeface="Arial" panose="020B0604020202020204" pitchFamily="34" charset="0"/>
              </a:endParaRPr>
            </a:p>
          </p:txBody>
        </p:sp>
      </p:grpSp>
      <p:sp>
        <p:nvSpPr>
          <p:cNvPr id="6" name="Dikdörtgen 5"/>
          <p:cNvSpPr/>
          <p:nvPr/>
        </p:nvSpPr>
        <p:spPr>
          <a:xfrm>
            <a:off x="49551" y="1433042"/>
            <a:ext cx="8668079" cy="646331"/>
          </a:xfrm>
          <a:prstGeom prst="rect">
            <a:avLst/>
          </a:prstGeom>
          <a:noFill/>
        </p:spPr>
        <p:txBody>
          <a:bodyPr wrap="none" lIns="91440" tIns="45720" rIns="91440" bIns="45720">
            <a:spAutoFit/>
          </a:bodyPr>
          <a:lstStyle/>
          <a:p>
            <a:pPr algn="ctr"/>
            <a:r>
              <a:rPr lang="tr-TR"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Kore’de </a:t>
            </a:r>
            <a:r>
              <a:rPr lang="tr-TR" sz="3600" b="1"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ITS’in</a:t>
            </a:r>
            <a:r>
              <a:rPr lang="tr-TR" sz="36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yasadaki yeri </a:t>
            </a:r>
            <a:r>
              <a:rPr lang="tr-TR" sz="3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ve </a:t>
            </a:r>
            <a:r>
              <a:rPr lang="tr-TR" sz="36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ITS stratejileri</a:t>
            </a:r>
            <a:endParaRPr lang="tr-TR"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80579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59"/>
          <p:cNvPicPr>
            <a:picLocks noChangeAspect="1"/>
          </p:cNvPicPr>
          <p:nvPr/>
        </p:nvPicPr>
        <p:blipFill>
          <a:blip r:embed="rId2" cstate="print"/>
          <a:stretch>
            <a:fillRect/>
          </a:stretch>
        </p:blipFill>
        <p:spPr>
          <a:xfrm>
            <a:off x="1902040" y="4745278"/>
            <a:ext cx="8631530" cy="1565946"/>
          </a:xfrm>
          <a:prstGeom prst="rect">
            <a:avLst/>
          </a:prstGeom>
        </p:spPr>
      </p:pic>
      <p:pic>
        <p:nvPicPr>
          <p:cNvPr id="3" name="그림 55"/>
          <p:cNvPicPr>
            <a:picLocks noChangeAspect="1"/>
          </p:cNvPicPr>
          <p:nvPr/>
        </p:nvPicPr>
        <p:blipFill>
          <a:blip r:embed="rId3" cstate="print"/>
          <a:stretch>
            <a:fillRect/>
          </a:stretch>
        </p:blipFill>
        <p:spPr>
          <a:xfrm>
            <a:off x="1886836" y="3378352"/>
            <a:ext cx="4263310" cy="1136266"/>
          </a:xfrm>
          <a:prstGeom prst="rect">
            <a:avLst/>
          </a:prstGeom>
        </p:spPr>
      </p:pic>
      <p:grpSp>
        <p:nvGrpSpPr>
          <p:cNvPr id="4" name="그룹 2"/>
          <p:cNvGrpSpPr/>
          <p:nvPr/>
        </p:nvGrpSpPr>
        <p:grpSpPr>
          <a:xfrm>
            <a:off x="9046183" y="771060"/>
            <a:ext cx="1604963" cy="319088"/>
            <a:chOff x="7927975" y="1262063"/>
            <a:chExt cx="1604963" cy="319088"/>
          </a:xfrm>
        </p:grpSpPr>
        <p:sp>
          <p:nvSpPr>
            <p:cNvPr id="27"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8"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9"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0"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1"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2"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3"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4"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5"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6"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7"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8"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9"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0"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1"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2"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3"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4"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5"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6"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7"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8"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9"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0"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1"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2"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3"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4"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5"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6"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7"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8"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9"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0"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1"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2"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3"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4"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5"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6"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7"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8"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9"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grpSp>
      <p:sp>
        <p:nvSpPr>
          <p:cNvPr id="5" name="Line 48"/>
          <p:cNvSpPr>
            <a:spLocks noChangeShapeType="1"/>
          </p:cNvSpPr>
          <p:nvPr/>
        </p:nvSpPr>
        <p:spPr bwMode="auto">
          <a:xfrm>
            <a:off x="1632558" y="937748"/>
            <a:ext cx="452438" cy="0"/>
          </a:xfrm>
          <a:prstGeom prst="line">
            <a:avLst/>
          </a:prstGeom>
          <a:noFill/>
          <a:ln w="9525" cap="flat">
            <a:solidFill>
              <a:srgbClr val="1C75B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 name="TextBox 47"/>
          <p:cNvSpPr txBox="1"/>
          <p:nvPr/>
        </p:nvSpPr>
        <p:spPr>
          <a:xfrm>
            <a:off x="1538783" y="546775"/>
            <a:ext cx="3406445" cy="3847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 ITS Yasa ve Stratejileri</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7" name="TextBox 48"/>
          <p:cNvSpPr txBox="1"/>
          <p:nvPr/>
        </p:nvSpPr>
        <p:spPr>
          <a:xfrm>
            <a:off x="1569946" y="1009690"/>
            <a:ext cx="1176156"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Yasal Temeller</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pic>
        <p:nvPicPr>
          <p:cNvPr id="8"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4171" y="1550833"/>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그림 52"/>
          <p:cNvPicPr>
            <a:picLocks noChangeAspect="1"/>
          </p:cNvPicPr>
          <p:nvPr/>
        </p:nvPicPr>
        <p:blipFill>
          <a:blip r:embed="rId5" cstate="print"/>
          <a:stretch>
            <a:fillRect/>
          </a:stretch>
        </p:blipFill>
        <p:spPr>
          <a:xfrm>
            <a:off x="1908433" y="1961201"/>
            <a:ext cx="8679213" cy="964393"/>
          </a:xfrm>
          <a:prstGeom prst="rect">
            <a:avLst/>
          </a:prstGeom>
        </p:spPr>
      </p:pic>
      <p:pic>
        <p:nvPicPr>
          <p:cNvPr id="10" name="그림 53"/>
          <p:cNvPicPr>
            <a:picLocks noChangeAspect="1"/>
          </p:cNvPicPr>
          <p:nvPr/>
        </p:nvPicPr>
        <p:blipFill>
          <a:blip r:embed="rId6" cstate="print"/>
          <a:stretch>
            <a:fillRect/>
          </a:stretch>
        </p:blipFill>
        <p:spPr>
          <a:xfrm>
            <a:off x="1831087" y="3004462"/>
            <a:ext cx="4415914" cy="477423"/>
          </a:xfrm>
          <a:prstGeom prst="rect">
            <a:avLst/>
          </a:prstGeom>
        </p:spPr>
      </p:pic>
      <p:pic>
        <p:nvPicPr>
          <p:cNvPr id="11" name="그림 56"/>
          <p:cNvPicPr>
            <a:picLocks noChangeAspect="1"/>
          </p:cNvPicPr>
          <p:nvPr/>
        </p:nvPicPr>
        <p:blipFill>
          <a:blip r:embed="rId7" cstate="print"/>
          <a:stretch>
            <a:fillRect/>
          </a:stretch>
        </p:blipFill>
        <p:spPr>
          <a:xfrm>
            <a:off x="1869077" y="4557972"/>
            <a:ext cx="8784139" cy="477423"/>
          </a:xfrm>
          <a:prstGeom prst="rect">
            <a:avLst/>
          </a:prstGeom>
        </p:spPr>
      </p:pic>
      <p:pic>
        <p:nvPicPr>
          <p:cNvPr id="12" name="그림 60"/>
          <p:cNvPicPr>
            <a:picLocks noChangeAspect="1"/>
          </p:cNvPicPr>
          <p:nvPr/>
        </p:nvPicPr>
        <p:blipFill>
          <a:blip r:embed="rId8" cstate="print"/>
          <a:stretch>
            <a:fillRect/>
          </a:stretch>
        </p:blipFill>
        <p:spPr>
          <a:xfrm>
            <a:off x="2274702" y="5094712"/>
            <a:ext cx="2470240" cy="1059879"/>
          </a:xfrm>
          <a:prstGeom prst="rect">
            <a:avLst/>
          </a:prstGeom>
        </p:spPr>
      </p:pic>
      <p:pic>
        <p:nvPicPr>
          <p:cNvPr id="13" name="그림 66"/>
          <p:cNvPicPr>
            <a:picLocks noChangeAspect="1"/>
          </p:cNvPicPr>
          <p:nvPr/>
        </p:nvPicPr>
        <p:blipFill>
          <a:blip r:embed="rId8" cstate="print"/>
          <a:stretch>
            <a:fillRect/>
          </a:stretch>
        </p:blipFill>
        <p:spPr>
          <a:xfrm>
            <a:off x="4963262" y="5094712"/>
            <a:ext cx="2470240" cy="1059879"/>
          </a:xfrm>
          <a:prstGeom prst="rect">
            <a:avLst/>
          </a:prstGeom>
        </p:spPr>
      </p:pic>
      <p:pic>
        <p:nvPicPr>
          <p:cNvPr id="14" name="그림 67"/>
          <p:cNvPicPr>
            <a:picLocks noChangeAspect="1"/>
          </p:cNvPicPr>
          <p:nvPr/>
        </p:nvPicPr>
        <p:blipFill>
          <a:blip r:embed="rId8" cstate="print"/>
          <a:stretch>
            <a:fillRect/>
          </a:stretch>
        </p:blipFill>
        <p:spPr>
          <a:xfrm>
            <a:off x="7651475" y="5099725"/>
            <a:ext cx="2470240" cy="1059879"/>
          </a:xfrm>
          <a:prstGeom prst="rect">
            <a:avLst/>
          </a:prstGeom>
        </p:spPr>
      </p:pic>
      <p:pic>
        <p:nvPicPr>
          <p:cNvPr id="15" name="그림 68"/>
          <p:cNvPicPr>
            <a:picLocks noChangeAspect="1"/>
          </p:cNvPicPr>
          <p:nvPr/>
        </p:nvPicPr>
        <p:blipFill>
          <a:blip r:embed="rId3" cstate="print"/>
          <a:stretch>
            <a:fillRect/>
          </a:stretch>
        </p:blipFill>
        <p:spPr>
          <a:xfrm>
            <a:off x="6291602" y="3375112"/>
            <a:ext cx="4263310" cy="1136266"/>
          </a:xfrm>
          <a:prstGeom prst="rect">
            <a:avLst/>
          </a:prstGeom>
        </p:spPr>
      </p:pic>
      <p:pic>
        <p:nvPicPr>
          <p:cNvPr id="16" name="그림 69"/>
          <p:cNvPicPr>
            <a:picLocks noChangeAspect="1"/>
          </p:cNvPicPr>
          <p:nvPr/>
        </p:nvPicPr>
        <p:blipFill>
          <a:blip r:embed="rId6" cstate="print"/>
          <a:stretch>
            <a:fillRect/>
          </a:stretch>
        </p:blipFill>
        <p:spPr>
          <a:xfrm>
            <a:off x="6235853" y="3001222"/>
            <a:ext cx="4415914" cy="477423"/>
          </a:xfrm>
          <a:prstGeom prst="rect">
            <a:avLst/>
          </a:prstGeom>
        </p:spPr>
      </p:pic>
      <p:sp>
        <p:nvSpPr>
          <p:cNvPr id="17" name="직사각형 61"/>
          <p:cNvSpPr/>
          <p:nvPr/>
        </p:nvSpPr>
        <p:spPr>
          <a:xfrm>
            <a:off x="2106929" y="1490809"/>
            <a:ext cx="4728795"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dirty="0">
                <a:latin typeface="Arial" panose="020B0604020202020204" pitchFamily="34" charset="0"/>
                <a:ea typeface="굴림" panose="020B0600000101010101" pitchFamily="50" charset="-127"/>
                <a:cs typeface="Arial" panose="020B0604020202020204" pitchFamily="34" charset="0"/>
              </a:rPr>
              <a:t>Ulusal Ulaştırma </a:t>
            </a:r>
            <a:r>
              <a:rPr lang="tr-TR" altLang="ko-KR" dirty="0" smtClean="0">
                <a:latin typeface="Arial" panose="020B0604020202020204" pitchFamily="34" charset="0"/>
                <a:ea typeface="굴림" panose="020B0600000101010101" pitchFamily="50" charset="-127"/>
                <a:cs typeface="Arial" panose="020B0604020202020204" pitchFamily="34" charset="0"/>
              </a:rPr>
              <a:t>Sisteminin </a:t>
            </a:r>
            <a:r>
              <a:rPr lang="tr-TR" altLang="ko-KR" dirty="0">
                <a:latin typeface="Arial" panose="020B0604020202020204" pitchFamily="34" charset="0"/>
                <a:ea typeface="굴림" panose="020B0600000101010101" pitchFamily="50" charset="-127"/>
                <a:cs typeface="Arial" panose="020B0604020202020204" pitchFamily="34" charset="0"/>
              </a:rPr>
              <a:t>Verimlilik Yasası</a:t>
            </a:r>
            <a:endParaRPr lang="ko-KR" altLang="en-US" dirty="0">
              <a:latin typeface="Arial" panose="020B0604020202020204" pitchFamily="34" charset="0"/>
              <a:cs typeface="Arial" panose="020B0604020202020204" pitchFamily="34" charset="0"/>
            </a:endParaRPr>
          </a:p>
        </p:txBody>
      </p:sp>
      <p:sp>
        <p:nvSpPr>
          <p:cNvPr id="18" name="직사각형 49"/>
          <p:cNvSpPr/>
          <p:nvPr/>
        </p:nvSpPr>
        <p:spPr>
          <a:xfrm>
            <a:off x="1957996" y="2047447"/>
            <a:ext cx="8521700" cy="103105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tr-TR" altLang="ko-KR" sz="1400" dirty="0">
                <a:solidFill>
                  <a:schemeClr val="tx1">
                    <a:lumMod val="65000"/>
                    <a:lumOff val="35000"/>
                  </a:schemeClr>
                </a:solidFill>
                <a:latin typeface="Arial" panose="020B0604020202020204" pitchFamily="34" charset="0"/>
                <a:cs typeface="Arial" panose="020B0604020202020204" pitchFamily="34" charset="0"/>
              </a:rPr>
              <a:t>Ulaştırma sisteminde verimlilik, entegrasyon ve </a:t>
            </a:r>
            <a:r>
              <a:rPr lang="tr-TR" altLang="ko-KR" sz="1400" dirty="0" err="1">
                <a:solidFill>
                  <a:schemeClr val="tx1">
                    <a:lumMod val="65000"/>
                    <a:lumOff val="35000"/>
                  </a:schemeClr>
                </a:solidFill>
                <a:latin typeface="Arial" panose="020B0604020202020204" pitchFamily="34" charset="0"/>
                <a:cs typeface="Arial" panose="020B0604020202020204" pitchFamily="34" charset="0"/>
              </a:rPr>
              <a:t>bağlantılılığı</a:t>
            </a:r>
            <a:r>
              <a:rPr lang="tr-TR" altLang="ko-KR" sz="1400" dirty="0">
                <a:solidFill>
                  <a:schemeClr val="tx1">
                    <a:lumMod val="65000"/>
                    <a:lumOff val="35000"/>
                  </a:schemeClr>
                </a:solidFill>
                <a:latin typeface="Arial" panose="020B0604020202020204" pitchFamily="34" charset="0"/>
                <a:cs typeface="Arial" panose="020B0604020202020204" pitchFamily="34" charset="0"/>
              </a:rPr>
              <a:t> artırmak amacıyla </a:t>
            </a:r>
            <a:r>
              <a:rPr lang="tr-TR" altLang="ko-KR" sz="1400" dirty="0" smtClean="0">
                <a:solidFill>
                  <a:schemeClr val="tx1">
                    <a:lumMod val="65000"/>
                    <a:lumOff val="35000"/>
                  </a:schemeClr>
                </a:solidFill>
                <a:latin typeface="Arial" panose="020B0604020202020204" pitchFamily="34" charset="0"/>
                <a:cs typeface="Arial" panose="020B0604020202020204" pitchFamily="34" charset="0"/>
              </a:rPr>
              <a:t>yasalar </a:t>
            </a:r>
            <a:r>
              <a:rPr lang="tr-TR" altLang="ko-KR" sz="1400" dirty="0">
                <a:solidFill>
                  <a:schemeClr val="tx1">
                    <a:lumMod val="65000"/>
                    <a:lumOff val="35000"/>
                  </a:schemeClr>
                </a:solidFill>
                <a:latin typeface="Arial" panose="020B0604020202020204" pitchFamily="34" charset="0"/>
                <a:cs typeface="Arial" panose="020B0604020202020204" pitchFamily="34" charset="0"/>
              </a:rPr>
              <a:t>hava, deniz ve kara trafiği politikaları için </a:t>
            </a:r>
            <a:r>
              <a:rPr lang="tr-TR" altLang="ko-KR" sz="1400" dirty="0" smtClean="0">
                <a:solidFill>
                  <a:schemeClr val="tx1">
                    <a:lumMod val="65000"/>
                    <a:lumOff val="35000"/>
                  </a:schemeClr>
                </a:solidFill>
                <a:latin typeface="Arial" panose="020B0604020202020204" pitchFamily="34" charset="0"/>
                <a:cs typeface="Arial" panose="020B0604020202020204" pitchFamily="34" charset="0"/>
              </a:rPr>
              <a:t>gerekli olan bazı başlıkları içermektedir.</a:t>
            </a:r>
            <a:endParaRPr lang="en-US" altLang="ko-KR" sz="1400" dirty="0">
              <a:solidFill>
                <a:schemeClr val="tx1">
                  <a:lumMod val="65000"/>
                  <a:lumOff val="35000"/>
                </a:schemeClr>
              </a:solidFill>
              <a:latin typeface="Arial" panose="020B0604020202020204" pitchFamily="34" charset="0"/>
              <a:cs typeface="Arial" panose="020B0604020202020204" pitchFamily="34" charset="0"/>
            </a:endParaRPr>
          </a:p>
          <a:p>
            <a:endParaRPr lang="en-US" altLang="ko-KR" sz="500" dirty="0">
              <a:solidFill>
                <a:schemeClr val="tx1">
                  <a:lumMod val="65000"/>
                  <a:lumOff val="3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tr-TR" altLang="ko-KR" sz="1400" dirty="0" smtClean="0">
                <a:solidFill>
                  <a:schemeClr val="tx1">
                    <a:lumMod val="65000"/>
                    <a:lumOff val="35000"/>
                  </a:schemeClr>
                </a:solidFill>
                <a:latin typeface="Arial" panose="020B0604020202020204" pitchFamily="34" charset="0"/>
                <a:cs typeface="Arial" panose="020B0604020202020204" pitchFamily="34" charset="0"/>
              </a:rPr>
              <a:t>Yasalar ekonomik </a:t>
            </a:r>
            <a:r>
              <a:rPr lang="tr-TR" altLang="ko-KR" sz="1400" dirty="0">
                <a:solidFill>
                  <a:schemeClr val="tx1">
                    <a:lumMod val="65000"/>
                    <a:lumOff val="35000"/>
                  </a:schemeClr>
                </a:solidFill>
                <a:latin typeface="Arial" panose="020B0604020202020204" pitchFamily="34" charset="0"/>
                <a:cs typeface="Arial" panose="020B0604020202020204" pitchFamily="34" charset="0"/>
              </a:rPr>
              <a:t>gelişime katkı </a:t>
            </a:r>
            <a:r>
              <a:rPr lang="tr-TR" altLang="ko-KR" sz="1400" dirty="0" smtClean="0">
                <a:solidFill>
                  <a:schemeClr val="tx1">
                    <a:lumMod val="65000"/>
                    <a:lumOff val="35000"/>
                  </a:schemeClr>
                </a:solidFill>
                <a:latin typeface="Arial" panose="020B0604020202020204" pitchFamily="34" charset="0"/>
                <a:cs typeface="Arial" panose="020B0604020202020204" pitchFamily="34" charset="0"/>
              </a:rPr>
              <a:t>sağlamayı </a:t>
            </a:r>
            <a:r>
              <a:rPr lang="tr-TR" altLang="ko-KR" sz="1400" dirty="0">
                <a:solidFill>
                  <a:schemeClr val="tx1">
                    <a:lumMod val="65000"/>
                    <a:lumOff val="35000"/>
                  </a:schemeClr>
                </a:solidFill>
                <a:latin typeface="Arial" panose="020B0604020202020204" pitchFamily="34" charset="0"/>
                <a:cs typeface="Arial" panose="020B0604020202020204" pitchFamily="34" charset="0"/>
              </a:rPr>
              <a:t>ve insanların yaşamını </a:t>
            </a:r>
            <a:r>
              <a:rPr lang="tr-TR" altLang="ko-KR" sz="1400" dirty="0" smtClean="0">
                <a:solidFill>
                  <a:schemeClr val="tx1">
                    <a:lumMod val="65000"/>
                    <a:lumOff val="35000"/>
                  </a:schemeClr>
                </a:solidFill>
                <a:latin typeface="Arial" panose="020B0604020202020204" pitchFamily="34" charset="0"/>
                <a:cs typeface="Arial" panose="020B0604020202020204" pitchFamily="34" charset="0"/>
              </a:rPr>
              <a:t>kolaylaştırmayı sağlayan uygulamaları desteklemektedir.</a:t>
            </a:r>
            <a:endParaRPr lang="en-US" altLang="ko-KR" sz="1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9" name="직사각형 51"/>
          <p:cNvSpPr/>
          <p:nvPr/>
        </p:nvSpPr>
        <p:spPr>
          <a:xfrm>
            <a:off x="1902040" y="3394864"/>
            <a:ext cx="4236958" cy="90794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ITS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gelişimini ve yayılmasını kolaylaştırmak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amacıyla 10 yıllık yerel temel bir plan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oluşturmalıdır.</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endParaRPr lang="en-US" altLang="ko-KR" sz="500" dirty="0">
              <a:solidFill>
                <a:schemeClr val="tx1">
                  <a:lumMod val="65000"/>
                  <a:lumOff val="3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Değişen şartları göz önüne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alınarak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bu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plan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her 5 yılda bir yeniden gözden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geçirmeli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ve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düzenlenmelidir.</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직사각형 54"/>
          <p:cNvSpPr/>
          <p:nvPr/>
        </p:nvSpPr>
        <p:spPr>
          <a:xfrm>
            <a:off x="6330171" y="3394864"/>
            <a:ext cx="4140000" cy="90794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Belediye başkanları ve valiler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şehirlerin ortak bölgeleri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için temel bir ITS planı oluşturabilirler.</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endParaRPr lang="en-US" altLang="ko-KR" sz="500" dirty="0">
              <a:solidFill>
                <a:schemeClr val="tx1">
                  <a:lumMod val="65000"/>
                  <a:lumOff val="3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Ancak </a:t>
            </a:r>
            <a:r>
              <a:rPr lang="en-US" altLang="ko-KR" sz="1200" dirty="0">
                <a:solidFill>
                  <a:schemeClr val="tx1">
                    <a:lumMod val="65000"/>
                    <a:lumOff val="35000"/>
                  </a:schemeClr>
                </a:solidFill>
                <a:latin typeface="Arial" panose="020B0604020202020204" pitchFamily="34" charset="0"/>
                <a:cs typeface="Arial" panose="020B0604020202020204" pitchFamily="34" charset="0"/>
              </a:rPr>
              <a:t>,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oluşturulan bu ortak ITS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projelerini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uygularken temel ITS planına uyulmalıdır.</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1" name="직사각형 57"/>
          <p:cNvSpPr/>
          <p:nvPr/>
        </p:nvSpPr>
        <p:spPr>
          <a:xfrm>
            <a:off x="6823815" y="3059706"/>
            <a:ext cx="3280065" cy="30777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400" dirty="0">
                <a:solidFill>
                  <a:schemeClr val="tx1">
                    <a:lumMod val="65000"/>
                    <a:lumOff val="35000"/>
                  </a:schemeClr>
                </a:solidFill>
                <a:latin typeface="Arial" panose="020B0604020202020204" pitchFamily="34" charset="0"/>
                <a:cs typeface="Arial" panose="020B0604020202020204" pitchFamily="34" charset="0"/>
              </a:rPr>
              <a:t>Makale </a:t>
            </a:r>
            <a:r>
              <a:rPr lang="en-US" altLang="ko-KR" sz="1400" dirty="0">
                <a:solidFill>
                  <a:schemeClr val="tx1">
                    <a:lumMod val="65000"/>
                    <a:lumOff val="35000"/>
                  </a:schemeClr>
                </a:solidFill>
                <a:latin typeface="Arial" panose="020B0604020202020204" pitchFamily="34" charset="0"/>
                <a:cs typeface="Arial" panose="020B0604020202020204" pitchFamily="34" charset="0"/>
              </a:rPr>
              <a:t> 74 </a:t>
            </a:r>
            <a:r>
              <a:rPr lang="tr-TR" altLang="ko-KR" sz="1400" dirty="0">
                <a:solidFill>
                  <a:schemeClr val="tx1">
                    <a:lumMod val="65000"/>
                    <a:lumOff val="35000"/>
                  </a:schemeClr>
                </a:solidFill>
                <a:latin typeface="Arial" panose="020B0604020202020204" pitchFamily="34" charset="0"/>
                <a:cs typeface="Arial" panose="020B0604020202020204" pitchFamily="34" charset="0"/>
              </a:rPr>
              <a:t>Hükümetin ITS Planlaması </a:t>
            </a:r>
            <a:endParaRPr lang="en-US" altLang="ko-KR" sz="1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2" name="직사각형 58"/>
          <p:cNvSpPr/>
          <p:nvPr/>
        </p:nvSpPr>
        <p:spPr>
          <a:xfrm>
            <a:off x="2209207" y="3059706"/>
            <a:ext cx="3484544" cy="30777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400" dirty="0">
                <a:solidFill>
                  <a:schemeClr val="tx1">
                    <a:lumMod val="65000"/>
                    <a:lumOff val="35000"/>
                  </a:schemeClr>
                </a:solidFill>
                <a:latin typeface="Arial" panose="020B0604020202020204" pitchFamily="34" charset="0"/>
                <a:cs typeface="Arial" panose="020B0604020202020204" pitchFamily="34" charset="0"/>
              </a:rPr>
              <a:t>Makale</a:t>
            </a:r>
            <a:r>
              <a:rPr lang="en-US" altLang="ko-KR" sz="1400" dirty="0">
                <a:solidFill>
                  <a:schemeClr val="tx1">
                    <a:lumMod val="65000"/>
                    <a:lumOff val="35000"/>
                  </a:schemeClr>
                </a:solidFill>
                <a:latin typeface="Arial" panose="020B0604020202020204" pitchFamily="34" charset="0"/>
                <a:cs typeface="Arial" panose="020B0604020202020204" pitchFamily="34" charset="0"/>
              </a:rPr>
              <a:t> 73 </a:t>
            </a:r>
            <a:r>
              <a:rPr lang="tr-TR" altLang="ko-KR" sz="1400" dirty="0">
                <a:solidFill>
                  <a:schemeClr val="tx1">
                    <a:lumMod val="65000"/>
                    <a:lumOff val="35000"/>
                  </a:schemeClr>
                </a:solidFill>
                <a:latin typeface="Arial" panose="020B0604020202020204" pitchFamily="34" charset="0"/>
                <a:cs typeface="Arial" panose="020B0604020202020204" pitchFamily="34" charset="0"/>
              </a:rPr>
              <a:t>ITS Temel Planının Kurulumu  </a:t>
            </a:r>
            <a:endParaRPr lang="en-US" altLang="ko-KR" sz="1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3" name="직사각형 70"/>
          <p:cNvSpPr/>
          <p:nvPr/>
        </p:nvSpPr>
        <p:spPr>
          <a:xfrm>
            <a:off x="7672785" y="5094712"/>
            <a:ext cx="2494502" cy="103105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sz="1400" b="1" spc="-30" dirty="0">
                <a:solidFill>
                  <a:schemeClr val="tx1">
                    <a:lumMod val="65000"/>
                    <a:lumOff val="35000"/>
                  </a:schemeClr>
                </a:solidFill>
                <a:latin typeface="Arial" panose="020B0604020202020204" pitchFamily="34" charset="0"/>
                <a:cs typeface="Arial" panose="020B0604020202020204" pitchFamily="34" charset="0"/>
              </a:rPr>
              <a:t>ITS Masterplan 2020 </a:t>
            </a:r>
            <a:r>
              <a:rPr lang="en-US" altLang="ko-KR" sz="1000" b="1" spc="-30" dirty="0">
                <a:solidFill>
                  <a:schemeClr val="tx1">
                    <a:lumMod val="65000"/>
                    <a:lumOff val="35000"/>
                  </a:schemeClr>
                </a:solidFill>
                <a:latin typeface="Arial" panose="020B0604020202020204" pitchFamily="34" charset="0"/>
                <a:cs typeface="Arial" panose="020B0604020202020204" pitchFamily="34" charset="0"/>
              </a:rPr>
              <a:t>by sectors</a:t>
            </a:r>
          </a:p>
          <a:p>
            <a:r>
              <a:rPr lang="en-US" altLang="ko-KR" sz="1050" dirty="0">
                <a:solidFill>
                  <a:schemeClr val="tx1">
                    <a:lumMod val="65000"/>
                    <a:lumOff val="35000"/>
                  </a:schemeClr>
                </a:solidFill>
                <a:latin typeface="Arial" panose="020B0604020202020204" pitchFamily="34" charset="0"/>
                <a:cs typeface="Arial" panose="020B0604020202020204" pitchFamily="34" charset="0"/>
              </a:rPr>
              <a:t>(Ministry of Land, Transport and Maritime Affairs, 2012)</a:t>
            </a:r>
          </a:p>
          <a:p>
            <a:endParaRPr lang="en-US" altLang="ko-KR" sz="500" dirty="0">
              <a:solidFill>
                <a:schemeClr val="tx1">
                  <a:lumMod val="65000"/>
                  <a:lumOff val="35000"/>
                </a:schemeClr>
              </a:solidFill>
              <a:latin typeface="Arial" panose="020B0604020202020204" pitchFamily="34" charset="0"/>
              <a:cs typeface="Arial" panose="020B0604020202020204" pitchFamily="34" charset="0"/>
            </a:endParaRPr>
          </a:p>
          <a:p>
            <a:r>
              <a:rPr lang="tr-TR" altLang="ko-KR" sz="1050" dirty="0">
                <a:solidFill>
                  <a:schemeClr val="tx1">
                    <a:lumMod val="65000"/>
                    <a:lumOff val="35000"/>
                  </a:schemeClr>
                </a:solidFill>
                <a:latin typeface="Arial" panose="020B0604020202020204" pitchFamily="34" charset="0"/>
                <a:cs typeface="Arial" panose="020B0604020202020204" pitchFamily="34" charset="0"/>
              </a:rPr>
              <a:t>Araç ve Yol Taşıma Bölgesi için 2020 ITS Planı</a:t>
            </a:r>
            <a:endParaRPr lang="en-US" altLang="ko-KR"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4" name="직사각형 71"/>
          <p:cNvSpPr/>
          <p:nvPr/>
        </p:nvSpPr>
        <p:spPr>
          <a:xfrm>
            <a:off x="4165613" y="4606283"/>
            <a:ext cx="3753848" cy="30777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400" dirty="0">
                <a:solidFill>
                  <a:schemeClr val="tx1">
                    <a:lumMod val="65000"/>
                    <a:lumOff val="35000"/>
                  </a:schemeClr>
                </a:solidFill>
                <a:latin typeface="Arial" panose="020B0604020202020204" pitchFamily="34" charset="0"/>
                <a:cs typeface="Arial" panose="020B0604020202020204" pitchFamily="34" charset="0"/>
              </a:rPr>
              <a:t>Ulusal ITS Master Planının Oluşum Tarihleri  </a:t>
            </a:r>
            <a:endParaRPr lang="en-US" altLang="ko-KR" sz="1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5" name="직사각형 62"/>
          <p:cNvSpPr/>
          <p:nvPr/>
        </p:nvSpPr>
        <p:spPr>
          <a:xfrm>
            <a:off x="2291240" y="5094712"/>
            <a:ext cx="2453701"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sz="1400" b="1" dirty="0">
                <a:solidFill>
                  <a:schemeClr val="tx1">
                    <a:lumMod val="65000"/>
                    <a:lumOff val="35000"/>
                  </a:schemeClr>
                </a:solidFill>
                <a:latin typeface="Arial" panose="020B0604020202020204" pitchFamily="34" charset="0"/>
                <a:cs typeface="Arial" panose="020B0604020202020204" pitchFamily="34" charset="0"/>
              </a:rPr>
              <a:t>ITS Masterplan 21 </a:t>
            </a:r>
          </a:p>
          <a:p>
            <a:r>
              <a:rPr lang="en-US" altLang="ko-KR" sz="1050" dirty="0">
                <a:solidFill>
                  <a:schemeClr val="tx1">
                    <a:lumMod val="65000"/>
                    <a:lumOff val="35000"/>
                  </a:schemeClr>
                </a:solidFill>
                <a:latin typeface="Arial" panose="020B0604020202020204" pitchFamily="34" charset="0"/>
                <a:cs typeface="Arial" panose="020B0604020202020204" pitchFamily="34" charset="0"/>
              </a:rPr>
              <a:t>(Ministry of Land, Infrastructure and Transport, 2000)</a:t>
            </a:r>
          </a:p>
        </p:txBody>
      </p:sp>
      <p:sp>
        <p:nvSpPr>
          <p:cNvPr id="26" name="직사각형 64"/>
          <p:cNvSpPr/>
          <p:nvPr/>
        </p:nvSpPr>
        <p:spPr>
          <a:xfrm>
            <a:off x="4991709" y="5094712"/>
            <a:ext cx="2340000" cy="103105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ko-KR" sz="1400" b="1" dirty="0">
                <a:solidFill>
                  <a:schemeClr val="tx1">
                    <a:lumMod val="65000"/>
                    <a:lumOff val="35000"/>
                  </a:schemeClr>
                </a:solidFill>
                <a:latin typeface="Arial" panose="020B0604020202020204" pitchFamily="34" charset="0"/>
                <a:cs typeface="Arial" panose="020B0604020202020204" pitchFamily="34" charset="0"/>
              </a:rPr>
              <a:t>ITS Masterplan 2020</a:t>
            </a:r>
          </a:p>
          <a:p>
            <a:r>
              <a:rPr lang="en-US" altLang="ko-KR" sz="1050" dirty="0">
                <a:solidFill>
                  <a:schemeClr val="tx1">
                    <a:lumMod val="65000"/>
                    <a:lumOff val="35000"/>
                  </a:schemeClr>
                </a:solidFill>
                <a:latin typeface="Arial" panose="020B0604020202020204" pitchFamily="34" charset="0"/>
                <a:cs typeface="Arial" panose="020B0604020202020204" pitchFamily="34" charset="0"/>
              </a:rPr>
              <a:t>(Ministry of Land, Transport and Maritime Affairs, 2011)</a:t>
            </a:r>
          </a:p>
          <a:p>
            <a:endParaRPr lang="en-US" altLang="ko-KR" sz="500" dirty="0">
              <a:solidFill>
                <a:schemeClr val="tx1">
                  <a:lumMod val="65000"/>
                  <a:lumOff val="35000"/>
                </a:schemeClr>
              </a:solidFill>
              <a:latin typeface="Arial" panose="020B0604020202020204" pitchFamily="34" charset="0"/>
              <a:cs typeface="Arial" panose="020B0604020202020204" pitchFamily="34" charset="0"/>
            </a:endParaRPr>
          </a:p>
          <a:p>
            <a:r>
              <a:rPr lang="tr-TR" altLang="ko-KR" sz="1050" dirty="0">
                <a:solidFill>
                  <a:schemeClr val="tx1">
                    <a:lumMod val="65000"/>
                    <a:lumOff val="35000"/>
                  </a:schemeClr>
                </a:solidFill>
                <a:latin typeface="Arial" panose="020B0604020202020204" pitchFamily="34" charset="0"/>
                <a:cs typeface="Arial" panose="020B0604020202020204" pitchFamily="34" charset="0"/>
              </a:rPr>
              <a:t>ITS in </a:t>
            </a:r>
            <a:r>
              <a:rPr lang="tr-TR" altLang="ko-KR" sz="1050" dirty="0" err="1">
                <a:solidFill>
                  <a:schemeClr val="tx1">
                    <a:lumMod val="65000"/>
                    <a:lumOff val="35000"/>
                  </a:schemeClr>
                </a:solidFill>
                <a:latin typeface="Arial" panose="020B0604020202020204" pitchFamily="34" charset="0"/>
                <a:cs typeface="Arial" panose="020B0604020202020204" pitchFamily="34" charset="0"/>
              </a:rPr>
              <a:t>hava,kara</a:t>
            </a:r>
            <a:r>
              <a:rPr lang="tr-TR" altLang="ko-KR" sz="1050" dirty="0">
                <a:solidFill>
                  <a:schemeClr val="tx1">
                    <a:lumMod val="65000"/>
                    <a:lumOff val="35000"/>
                  </a:schemeClr>
                </a:solidFill>
                <a:latin typeface="Arial" panose="020B0604020202020204" pitchFamily="34" charset="0"/>
                <a:cs typeface="Arial" panose="020B0604020202020204" pitchFamily="34" charset="0"/>
              </a:rPr>
              <a:t> ve deniz </a:t>
            </a:r>
            <a:r>
              <a:rPr lang="tr-TR" altLang="ko-KR" sz="1050" dirty="0" err="1">
                <a:solidFill>
                  <a:schemeClr val="tx1">
                    <a:lumMod val="65000"/>
                    <a:lumOff val="35000"/>
                  </a:schemeClr>
                </a:solidFill>
                <a:latin typeface="Arial" panose="020B0604020202020204" pitchFamily="34" charset="0"/>
                <a:cs typeface="Arial" panose="020B0604020202020204" pitchFamily="34" charset="0"/>
              </a:rPr>
              <a:t>entegresyonu</a:t>
            </a:r>
            <a:r>
              <a:rPr lang="tr-TR" altLang="ko-KR" sz="1050" dirty="0">
                <a:solidFill>
                  <a:schemeClr val="tx1">
                    <a:lumMod val="65000"/>
                    <a:lumOff val="35000"/>
                  </a:schemeClr>
                </a:solidFill>
                <a:latin typeface="Arial" panose="020B0604020202020204" pitchFamily="34" charset="0"/>
                <a:cs typeface="Arial" panose="020B0604020202020204" pitchFamily="34" charset="0"/>
              </a:rPr>
              <a:t> için plan</a:t>
            </a:r>
            <a:endParaRPr lang="en-US" altLang="ko-KR" sz="1050"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7602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54"/>
          <p:cNvPicPr>
            <a:picLocks noChangeAspect="1"/>
          </p:cNvPicPr>
          <p:nvPr/>
        </p:nvPicPr>
        <p:blipFill>
          <a:blip r:embed="rId2" cstate="print"/>
          <a:stretch>
            <a:fillRect/>
          </a:stretch>
        </p:blipFill>
        <p:spPr>
          <a:xfrm>
            <a:off x="1631508" y="4050457"/>
            <a:ext cx="2728100" cy="1759895"/>
          </a:xfrm>
          <a:prstGeom prst="rect">
            <a:avLst/>
          </a:prstGeom>
        </p:spPr>
      </p:pic>
      <p:pic>
        <p:nvPicPr>
          <p:cNvPr id="3"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1509" y="1107672"/>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그림 49"/>
          <p:cNvPicPr>
            <a:picLocks noChangeAspect="1"/>
          </p:cNvPicPr>
          <p:nvPr/>
        </p:nvPicPr>
        <p:blipFill>
          <a:blip r:embed="rId4" cstate="print"/>
          <a:stretch>
            <a:fillRect/>
          </a:stretch>
        </p:blipFill>
        <p:spPr>
          <a:xfrm>
            <a:off x="1631508" y="1542529"/>
            <a:ext cx="8667979" cy="762887"/>
          </a:xfrm>
          <a:prstGeom prst="rect">
            <a:avLst/>
          </a:prstGeom>
        </p:spPr>
      </p:pic>
      <p:pic>
        <p:nvPicPr>
          <p:cNvPr id="5" name="그림 50"/>
          <p:cNvPicPr>
            <a:picLocks noChangeAspect="1"/>
          </p:cNvPicPr>
          <p:nvPr/>
        </p:nvPicPr>
        <p:blipFill>
          <a:blip r:embed="rId5" cstate="print"/>
          <a:stretch>
            <a:fillRect/>
          </a:stretch>
        </p:blipFill>
        <p:spPr>
          <a:xfrm>
            <a:off x="1610076" y="2932883"/>
            <a:ext cx="8734659" cy="572166"/>
          </a:xfrm>
          <a:prstGeom prst="rect">
            <a:avLst/>
          </a:prstGeom>
        </p:spPr>
      </p:pic>
      <p:pic>
        <p:nvPicPr>
          <p:cNvPr id="6" name="그림 51"/>
          <p:cNvPicPr>
            <a:picLocks noChangeAspect="1"/>
          </p:cNvPicPr>
          <p:nvPr/>
        </p:nvPicPr>
        <p:blipFill>
          <a:blip r:embed="rId6" cstate="print"/>
          <a:stretch>
            <a:fillRect/>
          </a:stretch>
        </p:blipFill>
        <p:spPr>
          <a:xfrm>
            <a:off x="1631508" y="3593799"/>
            <a:ext cx="2929824" cy="596248"/>
          </a:xfrm>
          <a:prstGeom prst="rect">
            <a:avLst/>
          </a:prstGeom>
        </p:spPr>
      </p:pic>
      <p:pic>
        <p:nvPicPr>
          <p:cNvPr id="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6115" y="2536759"/>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그림 65"/>
          <p:cNvPicPr>
            <a:picLocks noChangeAspect="1"/>
          </p:cNvPicPr>
          <p:nvPr/>
        </p:nvPicPr>
        <p:blipFill>
          <a:blip r:embed="rId2" cstate="print"/>
          <a:stretch>
            <a:fillRect/>
          </a:stretch>
        </p:blipFill>
        <p:spPr>
          <a:xfrm>
            <a:off x="4680596" y="4050457"/>
            <a:ext cx="2728100" cy="1759895"/>
          </a:xfrm>
          <a:prstGeom prst="rect">
            <a:avLst/>
          </a:prstGeom>
        </p:spPr>
      </p:pic>
      <p:pic>
        <p:nvPicPr>
          <p:cNvPr id="9" name="그림 70"/>
          <p:cNvPicPr>
            <a:picLocks noChangeAspect="1"/>
          </p:cNvPicPr>
          <p:nvPr/>
        </p:nvPicPr>
        <p:blipFill>
          <a:blip r:embed="rId6" cstate="print"/>
          <a:stretch>
            <a:fillRect/>
          </a:stretch>
        </p:blipFill>
        <p:spPr>
          <a:xfrm>
            <a:off x="4651669" y="3523293"/>
            <a:ext cx="2929824" cy="596248"/>
          </a:xfrm>
          <a:prstGeom prst="rect">
            <a:avLst/>
          </a:prstGeom>
        </p:spPr>
      </p:pic>
      <p:pic>
        <p:nvPicPr>
          <p:cNvPr id="10" name="그림 71"/>
          <p:cNvPicPr>
            <a:picLocks noChangeAspect="1"/>
          </p:cNvPicPr>
          <p:nvPr/>
        </p:nvPicPr>
        <p:blipFill>
          <a:blip r:embed="rId2" cstate="print"/>
          <a:stretch>
            <a:fillRect/>
          </a:stretch>
        </p:blipFill>
        <p:spPr>
          <a:xfrm>
            <a:off x="7734437" y="4042986"/>
            <a:ext cx="2539650" cy="1759895"/>
          </a:xfrm>
          <a:prstGeom prst="rect">
            <a:avLst/>
          </a:prstGeom>
        </p:spPr>
      </p:pic>
      <p:pic>
        <p:nvPicPr>
          <p:cNvPr id="11" name="그림 57"/>
          <p:cNvPicPr>
            <a:picLocks noChangeAspect="1"/>
          </p:cNvPicPr>
          <p:nvPr/>
        </p:nvPicPr>
        <p:blipFill>
          <a:blip r:embed="rId7" cstate="print"/>
          <a:stretch>
            <a:fillRect/>
          </a:stretch>
        </p:blipFill>
        <p:spPr>
          <a:xfrm>
            <a:off x="7732060" y="3593799"/>
            <a:ext cx="2570602" cy="588777"/>
          </a:xfrm>
          <a:prstGeom prst="rect">
            <a:avLst/>
          </a:prstGeom>
        </p:spPr>
      </p:pic>
      <p:sp>
        <p:nvSpPr>
          <p:cNvPr id="12" name="직사각형 62"/>
          <p:cNvSpPr/>
          <p:nvPr/>
        </p:nvSpPr>
        <p:spPr>
          <a:xfrm>
            <a:off x="1904267" y="1047648"/>
            <a:ext cx="1441485"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Tanımlama </a:t>
            </a:r>
            <a:r>
              <a:rPr lang="en-US" altLang="ko-KR" dirty="0">
                <a:solidFill>
                  <a:schemeClr val="tx1">
                    <a:lumMod val="75000"/>
                    <a:lumOff val="25000"/>
                  </a:schemeClr>
                </a:solidFill>
                <a:latin typeface="Arial" panose="020B0604020202020204" pitchFamily="34" charset="0"/>
                <a:cs typeface="Arial" panose="020B0604020202020204" pitchFamily="34" charset="0"/>
              </a:rPr>
              <a:t> </a:t>
            </a:r>
          </a:p>
        </p:txBody>
      </p:sp>
      <p:sp>
        <p:nvSpPr>
          <p:cNvPr id="13" name="직사각형 66"/>
          <p:cNvSpPr/>
          <p:nvPr/>
        </p:nvSpPr>
        <p:spPr>
          <a:xfrm>
            <a:off x="1757487" y="1572569"/>
            <a:ext cx="8617972" cy="69249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Ulusal ITS mimarisi, ITS tarafından sağlanan hizmetleri ve görevleri tanımlayan, hizmetlerin ve görev bölümlerinin sınırlarını belirleyen, bu bölümlere katılan kurum ve kuruluşları tanımlayan, bu kuruluşların rollerini ve karşılıklı işbirliği sistemlerini anlatan bir çerçevedir.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4" name="직사각형 67"/>
          <p:cNvSpPr/>
          <p:nvPr/>
        </p:nvSpPr>
        <p:spPr>
          <a:xfrm>
            <a:off x="1904267" y="2473604"/>
            <a:ext cx="3018775"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Ulusal ITS Mimarisinin Rolü</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직사각형 68"/>
          <p:cNvSpPr/>
          <p:nvPr/>
        </p:nvSpPr>
        <p:spPr>
          <a:xfrm>
            <a:off x="4729898" y="3034959"/>
            <a:ext cx="1949573" cy="338554"/>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600" dirty="0">
                <a:solidFill>
                  <a:schemeClr val="tx1">
                    <a:lumMod val="75000"/>
                    <a:lumOff val="25000"/>
                  </a:schemeClr>
                </a:solidFill>
                <a:latin typeface="Arial" panose="020B0604020202020204" pitchFamily="34" charset="0"/>
                <a:cs typeface="Arial" panose="020B0604020202020204" pitchFamily="34" charset="0"/>
              </a:rPr>
              <a:t>Ulusal ITS Mimarisi</a:t>
            </a:r>
            <a:endParaRPr lang="en-US" altLang="ko-KR" sz="16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6" name="직사각형 69"/>
          <p:cNvSpPr/>
          <p:nvPr/>
        </p:nvSpPr>
        <p:spPr>
          <a:xfrm>
            <a:off x="1656115" y="3625799"/>
            <a:ext cx="2822757" cy="492443"/>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300" dirty="0">
                <a:solidFill>
                  <a:schemeClr val="tx1">
                    <a:lumMod val="75000"/>
                    <a:lumOff val="25000"/>
                  </a:schemeClr>
                </a:solidFill>
                <a:latin typeface="Arial" panose="020B0604020202020204" pitchFamily="34" charset="0"/>
                <a:cs typeface="Arial" panose="020B0604020202020204" pitchFamily="34" charset="0"/>
              </a:rPr>
              <a:t>Birlikte çalışabilirliği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ve uygunluğu garanti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eden bir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mimaridir.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직사각형 72"/>
          <p:cNvSpPr/>
          <p:nvPr/>
        </p:nvSpPr>
        <p:spPr>
          <a:xfrm>
            <a:off x="4705203" y="3519900"/>
            <a:ext cx="2822757" cy="69249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300" dirty="0">
                <a:solidFill>
                  <a:schemeClr val="tx1">
                    <a:lumMod val="75000"/>
                    <a:lumOff val="25000"/>
                  </a:schemeClr>
                </a:solidFill>
                <a:latin typeface="Arial" panose="020B0604020202020204" pitchFamily="34" charset="0"/>
                <a:cs typeface="Arial" panose="020B0604020202020204" pitchFamily="34" charset="0"/>
              </a:rPr>
              <a:t>IPS (Information Planning </a:t>
            </a:r>
            <a:r>
              <a:rPr lang="tr-TR" altLang="ko-KR" sz="1300" dirty="0" err="1" smtClean="0">
                <a:solidFill>
                  <a:schemeClr val="tx1">
                    <a:lumMod val="75000"/>
                    <a:lumOff val="25000"/>
                  </a:schemeClr>
                </a:solidFill>
                <a:latin typeface="Arial" panose="020B0604020202020204" pitchFamily="34" charset="0"/>
                <a:cs typeface="Arial" panose="020B0604020202020204" pitchFamily="34" charset="0"/>
              </a:rPr>
              <a:t>System</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-Bilgi Planlama Sistemi)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Planlama ve Tasarımını Destekleme</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8" name="직사각형 73"/>
          <p:cNvSpPr/>
          <p:nvPr/>
        </p:nvSpPr>
        <p:spPr>
          <a:xfrm>
            <a:off x="7759167" y="3625799"/>
            <a:ext cx="2663379" cy="492443"/>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300" spc="-30" dirty="0">
                <a:solidFill>
                  <a:schemeClr val="tx1">
                    <a:lumMod val="75000"/>
                    <a:lumOff val="25000"/>
                  </a:schemeClr>
                </a:solidFill>
                <a:latin typeface="Arial" panose="020B0604020202020204" pitchFamily="34" charset="0"/>
                <a:cs typeface="Arial" panose="020B0604020202020204" pitchFamily="34" charset="0"/>
              </a:rPr>
              <a:t>Kopya Buluşlardan Kaçınma</a:t>
            </a:r>
            <a:r>
              <a:rPr lang="en-US" altLang="ko-KR" sz="1300" spc="-30" dirty="0">
                <a:solidFill>
                  <a:schemeClr val="tx1">
                    <a:lumMod val="75000"/>
                    <a:lumOff val="25000"/>
                  </a:schemeClr>
                </a:solidFill>
                <a:latin typeface="Arial" panose="020B0604020202020204" pitchFamily="34" charset="0"/>
                <a:cs typeface="Arial" panose="020B0604020202020204" pitchFamily="34" charset="0"/>
              </a:rPr>
              <a:t>&amp; </a:t>
            </a:r>
            <a:r>
              <a:rPr lang="tr-TR" altLang="ko-KR" sz="1300" spc="-30" dirty="0">
                <a:solidFill>
                  <a:schemeClr val="tx1">
                    <a:lumMod val="75000"/>
                    <a:lumOff val="25000"/>
                  </a:schemeClr>
                </a:solidFill>
                <a:latin typeface="Arial" panose="020B0604020202020204" pitchFamily="34" charset="0"/>
                <a:cs typeface="Arial" panose="020B0604020202020204" pitchFamily="34" charset="0"/>
              </a:rPr>
              <a:t>Gerekli Tüm Hizmetleri Tanımlama</a:t>
            </a:r>
            <a:endParaRPr lang="en-US" altLang="ko-KR" sz="1300" spc="-3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9" name="직사각형 74"/>
          <p:cNvSpPr/>
          <p:nvPr/>
        </p:nvSpPr>
        <p:spPr>
          <a:xfrm>
            <a:off x="1656116" y="4218823"/>
            <a:ext cx="2703494" cy="135421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1200" dirty="0" smtClean="0">
                <a:solidFill>
                  <a:schemeClr val="tx1">
                    <a:lumMod val="75000"/>
                    <a:lumOff val="25000"/>
                  </a:schemeClr>
                </a:solidFill>
                <a:latin typeface="Arial" panose="020B0604020202020204" pitchFamily="34" charset="0"/>
                <a:cs typeface="Arial" panose="020B0604020202020204" pitchFamily="34" charset="0"/>
              </a:rPr>
              <a:t>Toplanan bilgileri İlişkilendirme için kullanılacak nesneleri ve izlenecek </a:t>
            </a:r>
            <a:r>
              <a:rPr lang="tr-TR" altLang="ko-KR" sz="1200" dirty="0">
                <a:solidFill>
                  <a:schemeClr val="tx1">
                    <a:lumMod val="75000"/>
                    <a:lumOff val="25000"/>
                  </a:schemeClr>
                </a:solidFill>
                <a:latin typeface="Arial" panose="020B0604020202020204" pitchFamily="34" charset="0"/>
                <a:cs typeface="Arial" panose="020B0604020202020204" pitchFamily="34" charset="0"/>
              </a:rPr>
              <a:t>yolları tanımlama </a:t>
            </a:r>
            <a:endParaRPr lang="en-US" altLang="ko-KR" sz="12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200" dirty="0">
                <a:solidFill>
                  <a:schemeClr val="tx1">
                    <a:lumMod val="75000"/>
                    <a:lumOff val="25000"/>
                  </a:schemeClr>
                </a:solidFill>
                <a:latin typeface="Arial" panose="020B0604020202020204" pitchFamily="34" charset="0"/>
                <a:cs typeface="Arial" panose="020B0604020202020204" pitchFamily="34" charset="0"/>
              </a:rPr>
              <a:t>Birlikte çalışabilirlik(çok yönlülük) için standartlaştırmanın </a:t>
            </a:r>
            <a:r>
              <a:rPr lang="tr-TR" altLang="ko-KR" sz="1200" dirty="0" smtClean="0">
                <a:solidFill>
                  <a:schemeClr val="tx1">
                    <a:lumMod val="75000"/>
                    <a:lumOff val="25000"/>
                  </a:schemeClr>
                </a:solidFill>
                <a:latin typeface="Arial" panose="020B0604020202020204" pitchFamily="34" charset="0"/>
                <a:cs typeface="Arial" panose="020B0604020202020204" pitchFamily="34" charset="0"/>
              </a:rPr>
              <a:t>çerçevesini belirleme </a:t>
            </a:r>
            <a:endParaRPr lang="en-US" altLang="ko-KR"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0" name="직사각형 75"/>
          <p:cNvSpPr/>
          <p:nvPr/>
        </p:nvSpPr>
        <p:spPr>
          <a:xfrm>
            <a:off x="4705203" y="4218823"/>
            <a:ext cx="2703494" cy="135421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1200" dirty="0">
                <a:solidFill>
                  <a:schemeClr val="tx1">
                    <a:lumMod val="75000"/>
                    <a:lumOff val="25000"/>
                  </a:schemeClr>
                </a:solidFill>
                <a:latin typeface="Arial" panose="020B0604020202020204" pitchFamily="34" charset="0"/>
                <a:cs typeface="Arial" panose="020B0604020202020204" pitchFamily="34" charset="0"/>
              </a:rPr>
              <a:t>ITS hizmetlerini detaylı tanımlama</a:t>
            </a:r>
            <a:endParaRPr lang="en-US" altLang="ko-KR" sz="12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200" dirty="0">
                <a:solidFill>
                  <a:schemeClr val="tx1">
                    <a:lumMod val="75000"/>
                    <a:lumOff val="25000"/>
                  </a:schemeClr>
                </a:solidFill>
                <a:latin typeface="Arial" panose="020B0604020202020204" pitchFamily="34" charset="0"/>
                <a:cs typeface="Arial" panose="020B0604020202020204" pitchFamily="34" charset="0"/>
              </a:rPr>
              <a:t>Uygulama birimi tarafından kurulmuş ve işletilmiş sistemlere fiziksel elementler sağlama</a:t>
            </a:r>
            <a:endParaRPr lang="en-US" altLang="ko-KR" sz="12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200" dirty="0">
                <a:solidFill>
                  <a:schemeClr val="tx1">
                    <a:lumMod val="75000"/>
                    <a:lumOff val="25000"/>
                  </a:schemeClr>
                </a:solidFill>
                <a:latin typeface="Arial" panose="020B0604020202020204" pitchFamily="34" charset="0"/>
                <a:cs typeface="Arial" panose="020B0604020202020204" pitchFamily="34" charset="0"/>
              </a:rPr>
              <a:t>Bağlantılı sistemleri ve paylaşılan bilgilerin her ikisini de tanımlama</a:t>
            </a:r>
            <a:endParaRPr lang="en-US" altLang="ko-KR"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직사각형 76"/>
          <p:cNvSpPr/>
          <p:nvPr/>
        </p:nvSpPr>
        <p:spPr>
          <a:xfrm>
            <a:off x="7754291" y="4218823"/>
            <a:ext cx="2512010" cy="98488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08000" indent="-108000">
              <a:buFont typeface="Arial" panose="020B0604020202020204" pitchFamily="34" charset="0"/>
              <a:buChar char="•"/>
            </a:pPr>
            <a:r>
              <a:rPr lang="tr-TR" altLang="ko-KR" sz="1200" dirty="0">
                <a:solidFill>
                  <a:schemeClr val="tx1">
                    <a:lumMod val="75000"/>
                    <a:lumOff val="25000"/>
                  </a:schemeClr>
                </a:solidFill>
                <a:latin typeface="Arial" panose="020B0604020202020204" pitchFamily="34" charset="0"/>
                <a:cs typeface="Arial" panose="020B0604020202020204" pitchFamily="34" charset="0"/>
              </a:rPr>
              <a:t>Bağıntılı bilgiler için paylaşılan unsurları tanımlama </a:t>
            </a:r>
            <a:endParaRPr lang="en-US" altLang="ko-KR" sz="12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200" dirty="0">
                <a:solidFill>
                  <a:schemeClr val="tx1">
                    <a:lumMod val="75000"/>
                    <a:lumOff val="25000"/>
                  </a:schemeClr>
                </a:solidFill>
                <a:latin typeface="Arial" panose="020B0604020202020204" pitchFamily="34" charset="0"/>
                <a:cs typeface="Arial" panose="020B0604020202020204" pitchFamily="34" charset="0"/>
              </a:rPr>
              <a:t>İlgili kurumlar arasında rolleri ve işbirliği bağlantısın tanımlama</a:t>
            </a:r>
            <a:endParaRPr lang="en-US" altLang="ko-KR"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TextBox 47"/>
          <p:cNvSpPr txBox="1"/>
          <p:nvPr/>
        </p:nvSpPr>
        <p:spPr>
          <a:xfrm>
            <a:off x="292315" y="170069"/>
            <a:ext cx="3406445" cy="3847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 ITS Yasa ve Stratejileri</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23" name="그룹 2"/>
          <p:cNvGrpSpPr/>
          <p:nvPr/>
        </p:nvGrpSpPr>
        <p:grpSpPr>
          <a:xfrm>
            <a:off x="9046183" y="771060"/>
            <a:ext cx="1604963" cy="319088"/>
            <a:chOff x="7927975" y="1262063"/>
            <a:chExt cx="1604963" cy="319088"/>
          </a:xfrm>
        </p:grpSpPr>
        <p:sp>
          <p:nvSpPr>
            <p:cNvPr id="24"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5"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6"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7"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8"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29"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0"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1"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2"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3"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4"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5"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6"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7"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8"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39"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0"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1"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2"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3"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4"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5"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6"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7"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8"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49"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0"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1"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2"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3"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4"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5"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6"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7"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8"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59"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0"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1"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2"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3"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4"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5"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sp>
          <p:nvSpPr>
            <p:cNvPr id="66"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latin typeface="Arial" panose="020B0604020202020204" pitchFamily="34" charset="0"/>
                <a:cs typeface="Arial" panose="020B0604020202020204" pitchFamily="34" charset="0"/>
              </a:endParaRPr>
            </a:p>
          </p:txBody>
        </p:sp>
      </p:grpSp>
      <p:sp>
        <p:nvSpPr>
          <p:cNvPr id="67" name="Metin kutusu 66"/>
          <p:cNvSpPr txBox="1"/>
          <p:nvPr/>
        </p:nvSpPr>
        <p:spPr>
          <a:xfrm>
            <a:off x="365761" y="644737"/>
            <a:ext cx="1953491" cy="369332"/>
          </a:xfrm>
          <a:prstGeom prst="rect">
            <a:avLst/>
          </a:prstGeom>
          <a:noFill/>
        </p:spPr>
        <p:txBody>
          <a:bodyPr wrap="square" rtlCol="0">
            <a:spAutoFit/>
          </a:bodyPr>
          <a:lstStyle/>
          <a:p>
            <a:r>
              <a:rPr lang="tr-TR" dirty="0"/>
              <a:t>ITS Mimarisi </a:t>
            </a:r>
          </a:p>
        </p:txBody>
      </p:sp>
    </p:spTree>
    <p:extLst>
      <p:ext uri="{BB962C8B-B14F-4D97-AF65-F5344CB8AC3E}">
        <p14:creationId xmlns:p14="http://schemas.microsoft.com/office/powerpoint/2010/main" val="212678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7728" y="1871340"/>
            <a:ext cx="9390590" cy="69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7728" y="2766896"/>
            <a:ext cx="9390590" cy="69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그룹 2"/>
          <p:cNvGrpSpPr/>
          <p:nvPr/>
        </p:nvGrpSpPr>
        <p:grpSpPr>
          <a:xfrm>
            <a:off x="8899524" y="486662"/>
            <a:ext cx="1604963" cy="319088"/>
            <a:chOff x="7927975" y="1262063"/>
            <a:chExt cx="1604963" cy="319088"/>
          </a:xfrm>
        </p:grpSpPr>
        <p:sp>
          <p:nvSpPr>
            <p:cNvPr id="22"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3"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4"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5"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6"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7"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8"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9"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0"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1"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2"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3"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4"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5"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6"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7"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8"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9"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0"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1"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2"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3"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4"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5"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6"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7"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8"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9"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0"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1"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2"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3"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4"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5"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6"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7"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8"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9"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0"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1"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2"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3"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4"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grpSp>
      <p:pic>
        <p:nvPicPr>
          <p:cNvPr id="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7512" y="1266435"/>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그림 52"/>
          <p:cNvPicPr>
            <a:picLocks noChangeAspect="1"/>
          </p:cNvPicPr>
          <p:nvPr/>
        </p:nvPicPr>
        <p:blipFill>
          <a:blip r:embed="rId4" cstate="print"/>
          <a:stretch>
            <a:fillRect/>
          </a:stretch>
        </p:blipFill>
        <p:spPr>
          <a:xfrm>
            <a:off x="1312569" y="1625256"/>
            <a:ext cx="9546426" cy="488334"/>
          </a:xfrm>
          <a:prstGeom prst="rect">
            <a:avLst/>
          </a:prstGeom>
        </p:spPr>
      </p:pic>
      <p:pic>
        <p:nvPicPr>
          <p:cNvPr id="7" name="그림 62"/>
          <p:cNvPicPr>
            <a:picLocks noChangeAspect="1"/>
          </p:cNvPicPr>
          <p:nvPr/>
        </p:nvPicPr>
        <p:blipFill>
          <a:blip r:embed="rId4" cstate="print"/>
          <a:stretch>
            <a:fillRect/>
          </a:stretch>
        </p:blipFill>
        <p:spPr>
          <a:xfrm>
            <a:off x="1312569" y="2551449"/>
            <a:ext cx="9546426" cy="488334"/>
          </a:xfrm>
          <a:prstGeom prst="rect">
            <a:avLst/>
          </a:prstGeom>
        </p:spPr>
      </p:pic>
      <p:sp>
        <p:nvSpPr>
          <p:cNvPr id="8" name="Freeform 6"/>
          <p:cNvSpPr>
            <a:spLocks noEditPoints="1"/>
          </p:cNvSpPr>
          <p:nvPr/>
        </p:nvSpPr>
        <p:spPr bwMode="auto">
          <a:xfrm>
            <a:off x="3993405" y="2653487"/>
            <a:ext cx="4038504" cy="293688"/>
          </a:xfrm>
          <a:custGeom>
            <a:avLst/>
            <a:gdLst>
              <a:gd name="T0" fmla="*/ 2720 w 2720"/>
              <a:gd name="T1" fmla="*/ 190 h 213"/>
              <a:gd name="T2" fmla="*/ 2720 w 2720"/>
              <a:gd name="T3" fmla="*/ 190 h 213"/>
              <a:gd name="T4" fmla="*/ 2720 w 2720"/>
              <a:gd name="T5" fmla="*/ 190 h 213"/>
              <a:gd name="T6" fmla="*/ 2688 w 2720"/>
              <a:gd name="T7" fmla="*/ 0 h 213"/>
              <a:gd name="T8" fmla="*/ 26 w 2720"/>
              <a:gd name="T9" fmla="*/ 0 h 213"/>
              <a:gd name="T10" fmla="*/ 8 w 2720"/>
              <a:gd name="T11" fmla="*/ 2 h 213"/>
              <a:gd name="T12" fmla="*/ 2 w 2720"/>
              <a:gd name="T13" fmla="*/ 7 h 213"/>
              <a:gd name="T14" fmla="*/ 0 w 2720"/>
              <a:gd name="T15" fmla="*/ 15 h 213"/>
              <a:gd name="T16" fmla="*/ 0 w 2720"/>
              <a:gd name="T17" fmla="*/ 190 h 213"/>
              <a:gd name="T18" fmla="*/ 8 w 2720"/>
              <a:gd name="T19" fmla="*/ 206 h 213"/>
              <a:gd name="T20" fmla="*/ 26 w 2720"/>
              <a:gd name="T21" fmla="*/ 213 h 213"/>
              <a:gd name="T22" fmla="*/ 2688 w 2720"/>
              <a:gd name="T23" fmla="*/ 213 h 213"/>
              <a:gd name="T24" fmla="*/ 2709 w 2720"/>
              <a:gd name="T25" fmla="*/ 206 h 213"/>
              <a:gd name="T26" fmla="*/ 2720 w 2720"/>
              <a:gd name="T27" fmla="*/ 190 h 213"/>
              <a:gd name="T28" fmla="*/ 2718 w 2720"/>
              <a:gd name="T29" fmla="*/ 190 h 213"/>
              <a:gd name="T30" fmla="*/ 2717 w 2720"/>
              <a:gd name="T31" fmla="*/ 190 h 213"/>
              <a:gd name="T32" fmla="*/ 2707 w 2720"/>
              <a:gd name="T33" fmla="*/ 204 h 213"/>
              <a:gd name="T34" fmla="*/ 2688 w 2720"/>
              <a:gd name="T35" fmla="*/ 210 h 213"/>
              <a:gd name="T36" fmla="*/ 2688 w 2720"/>
              <a:gd name="T37" fmla="*/ 210 h 213"/>
              <a:gd name="T38" fmla="*/ 26 w 2720"/>
              <a:gd name="T39" fmla="*/ 210 h 213"/>
              <a:gd name="T40" fmla="*/ 10 w 2720"/>
              <a:gd name="T41" fmla="*/ 204 h 213"/>
              <a:gd name="T42" fmla="*/ 3 w 2720"/>
              <a:gd name="T43" fmla="*/ 190 h 213"/>
              <a:gd name="T44" fmla="*/ 3 w 2720"/>
              <a:gd name="T45" fmla="*/ 15 h 213"/>
              <a:gd name="T46" fmla="*/ 5 w 2720"/>
              <a:gd name="T47" fmla="*/ 9 h 213"/>
              <a:gd name="T48" fmla="*/ 13 w 2720"/>
              <a:gd name="T49" fmla="*/ 4 h 213"/>
              <a:gd name="T50" fmla="*/ 26 w 2720"/>
              <a:gd name="T51" fmla="*/ 2 h 213"/>
              <a:gd name="T52" fmla="*/ 26 w 2720"/>
              <a:gd name="T53" fmla="*/ 2 h 213"/>
              <a:gd name="T54" fmla="*/ 2688 w 2720"/>
              <a:gd name="T55" fmla="*/ 2 h 213"/>
              <a:gd name="T56" fmla="*/ 2688 w 2720"/>
              <a:gd name="T57" fmla="*/ 2 h 213"/>
              <a:gd name="T58" fmla="*/ 2708 w 2720"/>
              <a:gd name="T59" fmla="*/ 5 h 213"/>
              <a:gd name="T60" fmla="*/ 2714 w 2720"/>
              <a:gd name="T61" fmla="*/ 9 h 213"/>
              <a:gd name="T62" fmla="*/ 2717 w 2720"/>
              <a:gd name="T63" fmla="*/ 15 h 213"/>
              <a:gd name="T64" fmla="*/ 2717 w 2720"/>
              <a:gd name="T65" fmla="*/ 190 h 213"/>
              <a:gd name="T66" fmla="*/ 2718 w 2720"/>
              <a:gd name="T67" fmla="*/ 190 h 213"/>
              <a:gd name="T68" fmla="*/ 2720 w 2720"/>
              <a:gd name="T69" fmla="*/ 190 h 213"/>
              <a:gd name="T70" fmla="*/ 2720 w 2720"/>
              <a:gd name="T71" fmla="*/ 190 h 213"/>
              <a:gd name="T72" fmla="*/ 2720 w 2720"/>
              <a:gd name="T73" fmla="*/ 190 h 213"/>
              <a:gd name="T74" fmla="*/ 2720 w 2720"/>
              <a:gd name="T75" fmla="*/ 15 h 213"/>
              <a:gd name="T76" fmla="*/ 2716 w 2720"/>
              <a:gd name="T77" fmla="*/ 7 h 213"/>
              <a:gd name="T78" fmla="*/ 2704 w 2720"/>
              <a:gd name="T79" fmla="*/ 1 h 213"/>
              <a:gd name="T80" fmla="*/ 2688 w 2720"/>
              <a:gd name="T81"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20" h="213">
                <a:moveTo>
                  <a:pt x="2720" y="190"/>
                </a:moveTo>
                <a:cubicBezTo>
                  <a:pt x="2720" y="190"/>
                  <a:pt x="2720" y="190"/>
                  <a:pt x="2720" y="190"/>
                </a:cubicBezTo>
                <a:cubicBezTo>
                  <a:pt x="2720" y="190"/>
                  <a:pt x="2720" y="190"/>
                  <a:pt x="2720" y="190"/>
                </a:cubicBezTo>
                <a:moveTo>
                  <a:pt x="2688" y="0"/>
                </a:moveTo>
                <a:cubicBezTo>
                  <a:pt x="26" y="0"/>
                  <a:pt x="26" y="0"/>
                  <a:pt x="26" y="0"/>
                </a:cubicBezTo>
                <a:cubicBezTo>
                  <a:pt x="19" y="0"/>
                  <a:pt x="13" y="0"/>
                  <a:pt x="8" y="2"/>
                </a:cubicBezTo>
                <a:cubicBezTo>
                  <a:pt x="6" y="3"/>
                  <a:pt x="4" y="5"/>
                  <a:pt x="2" y="7"/>
                </a:cubicBezTo>
                <a:cubicBezTo>
                  <a:pt x="1" y="9"/>
                  <a:pt x="0" y="12"/>
                  <a:pt x="0" y="15"/>
                </a:cubicBezTo>
                <a:cubicBezTo>
                  <a:pt x="0" y="190"/>
                  <a:pt x="0" y="190"/>
                  <a:pt x="0" y="190"/>
                </a:cubicBezTo>
                <a:cubicBezTo>
                  <a:pt x="0" y="196"/>
                  <a:pt x="3" y="202"/>
                  <a:pt x="8" y="206"/>
                </a:cubicBezTo>
                <a:cubicBezTo>
                  <a:pt x="13" y="211"/>
                  <a:pt x="19" y="213"/>
                  <a:pt x="26" y="213"/>
                </a:cubicBezTo>
                <a:cubicBezTo>
                  <a:pt x="2688" y="213"/>
                  <a:pt x="2688" y="213"/>
                  <a:pt x="2688" y="213"/>
                </a:cubicBezTo>
                <a:cubicBezTo>
                  <a:pt x="2695" y="213"/>
                  <a:pt x="2703" y="211"/>
                  <a:pt x="2709" y="206"/>
                </a:cubicBezTo>
                <a:cubicBezTo>
                  <a:pt x="2715" y="202"/>
                  <a:pt x="2720" y="196"/>
                  <a:pt x="2720" y="190"/>
                </a:cubicBezTo>
                <a:cubicBezTo>
                  <a:pt x="2718" y="190"/>
                  <a:pt x="2718" y="190"/>
                  <a:pt x="2718" y="190"/>
                </a:cubicBezTo>
                <a:cubicBezTo>
                  <a:pt x="2717" y="190"/>
                  <a:pt x="2717" y="190"/>
                  <a:pt x="2717" y="190"/>
                </a:cubicBezTo>
                <a:cubicBezTo>
                  <a:pt x="2717" y="195"/>
                  <a:pt x="2713" y="200"/>
                  <a:pt x="2707" y="204"/>
                </a:cubicBezTo>
                <a:cubicBezTo>
                  <a:pt x="2702" y="208"/>
                  <a:pt x="2694" y="210"/>
                  <a:pt x="2688" y="210"/>
                </a:cubicBezTo>
                <a:cubicBezTo>
                  <a:pt x="2688" y="210"/>
                  <a:pt x="2688" y="210"/>
                  <a:pt x="2688" y="210"/>
                </a:cubicBezTo>
                <a:cubicBezTo>
                  <a:pt x="26" y="210"/>
                  <a:pt x="26" y="210"/>
                  <a:pt x="26" y="210"/>
                </a:cubicBezTo>
                <a:cubicBezTo>
                  <a:pt x="20" y="210"/>
                  <a:pt x="14" y="208"/>
                  <a:pt x="10" y="204"/>
                </a:cubicBezTo>
                <a:cubicBezTo>
                  <a:pt x="5" y="200"/>
                  <a:pt x="3" y="195"/>
                  <a:pt x="3" y="190"/>
                </a:cubicBezTo>
                <a:cubicBezTo>
                  <a:pt x="3" y="15"/>
                  <a:pt x="3" y="15"/>
                  <a:pt x="3" y="15"/>
                </a:cubicBezTo>
                <a:cubicBezTo>
                  <a:pt x="3" y="13"/>
                  <a:pt x="4" y="10"/>
                  <a:pt x="5" y="9"/>
                </a:cubicBezTo>
                <a:cubicBezTo>
                  <a:pt x="6" y="6"/>
                  <a:pt x="9" y="5"/>
                  <a:pt x="13" y="4"/>
                </a:cubicBezTo>
                <a:cubicBezTo>
                  <a:pt x="17" y="3"/>
                  <a:pt x="21" y="2"/>
                  <a:pt x="26" y="2"/>
                </a:cubicBezTo>
                <a:cubicBezTo>
                  <a:pt x="26" y="2"/>
                  <a:pt x="26" y="2"/>
                  <a:pt x="26" y="2"/>
                </a:cubicBezTo>
                <a:cubicBezTo>
                  <a:pt x="2688" y="2"/>
                  <a:pt x="2688" y="2"/>
                  <a:pt x="2688" y="2"/>
                </a:cubicBezTo>
                <a:cubicBezTo>
                  <a:pt x="2688" y="2"/>
                  <a:pt x="2688" y="2"/>
                  <a:pt x="2688" y="2"/>
                </a:cubicBezTo>
                <a:cubicBezTo>
                  <a:pt x="2695" y="2"/>
                  <a:pt x="2702" y="3"/>
                  <a:pt x="2708" y="5"/>
                </a:cubicBezTo>
                <a:cubicBezTo>
                  <a:pt x="2711" y="6"/>
                  <a:pt x="2713" y="7"/>
                  <a:pt x="2714" y="9"/>
                </a:cubicBezTo>
                <a:cubicBezTo>
                  <a:pt x="2716" y="11"/>
                  <a:pt x="2717" y="13"/>
                  <a:pt x="2717" y="15"/>
                </a:cubicBezTo>
                <a:cubicBezTo>
                  <a:pt x="2717" y="190"/>
                  <a:pt x="2717" y="190"/>
                  <a:pt x="2717" y="190"/>
                </a:cubicBezTo>
                <a:cubicBezTo>
                  <a:pt x="2718" y="190"/>
                  <a:pt x="2718" y="190"/>
                  <a:pt x="2718" y="190"/>
                </a:cubicBezTo>
                <a:cubicBezTo>
                  <a:pt x="2720" y="190"/>
                  <a:pt x="2720" y="190"/>
                  <a:pt x="2720" y="190"/>
                </a:cubicBezTo>
                <a:cubicBezTo>
                  <a:pt x="2720" y="190"/>
                  <a:pt x="2720" y="190"/>
                  <a:pt x="2720" y="190"/>
                </a:cubicBezTo>
                <a:cubicBezTo>
                  <a:pt x="2720" y="190"/>
                  <a:pt x="2720" y="190"/>
                  <a:pt x="2720" y="190"/>
                </a:cubicBezTo>
                <a:cubicBezTo>
                  <a:pt x="2720" y="15"/>
                  <a:pt x="2720" y="15"/>
                  <a:pt x="2720" y="15"/>
                </a:cubicBezTo>
                <a:cubicBezTo>
                  <a:pt x="2720" y="12"/>
                  <a:pt x="2718" y="9"/>
                  <a:pt x="2716" y="7"/>
                </a:cubicBezTo>
                <a:cubicBezTo>
                  <a:pt x="2713" y="4"/>
                  <a:pt x="2709" y="2"/>
                  <a:pt x="2704" y="1"/>
                </a:cubicBezTo>
                <a:cubicBezTo>
                  <a:pt x="2699" y="0"/>
                  <a:pt x="2693" y="0"/>
                  <a:pt x="2688" y="0"/>
                </a:cubicBezTo>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solidFill>
                <a:schemeClr val="tx1">
                  <a:lumMod val="65000"/>
                  <a:lumOff val="35000"/>
                </a:schemeClr>
              </a:solidFill>
            </a:endParaRPr>
          </a:p>
        </p:txBody>
      </p:sp>
      <p:pic>
        <p:nvPicPr>
          <p:cNvPr id="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67367" y="3790373"/>
            <a:ext cx="9390590" cy="77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02292" y="4967076"/>
            <a:ext cx="9390590" cy="131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그림 72"/>
          <p:cNvPicPr>
            <a:picLocks noChangeAspect="1"/>
          </p:cNvPicPr>
          <p:nvPr/>
        </p:nvPicPr>
        <p:blipFill>
          <a:blip r:embed="rId4" cstate="print"/>
          <a:stretch>
            <a:fillRect/>
          </a:stretch>
        </p:blipFill>
        <p:spPr>
          <a:xfrm>
            <a:off x="1333005" y="3430994"/>
            <a:ext cx="9546426" cy="488334"/>
          </a:xfrm>
          <a:prstGeom prst="rect">
            <a:avLst/>
          </a:prstGeom>
        </p:spPr>
      </p:pic>
      <p:pic>
        <p:nvPicPr>
          <p:cNvPr id="12" name="그림 73"/>
          <p:cNvPicPr>
            <a:picLocks noChangeAspect="1"/>
          </p:cNvPicPr>
          <p:nvPr/>
        </p:nvPicPr>
        <p:blipFill>
          <a:blip r:embed="rId4" cstate="print"/>
          <a:stretch>
            <a:fillRect/>
          </a:stretch>
        </p:blipFill>
        <p:spPr>
          <a:xfrm>
            <a:off x="1333005" y="4552611"/>
            <a:ext cx="9546426" cy="488334"/>
          </a:xfrm>
          <a:prstGeom prst="rect">
            <a:avLst/>
          </a:prstGeom>
        </p:spPr>
      </p:pic>
      <p:sp>
        <p:nvSpPr>
          <p:cNvPr id="13" name="직사각형 61"/>
          <p:cNvSpPr/>
          <p:nvPr/>
        </p:nvSpPr>
        <p:spPr>
          <a:xfrm>
            <a:off x="1960270" y="1206411"/>
            <a:ext cx="2339102"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ITS Mimarisinin Şekli</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4" name="직사각형 49"/>
          <p:cNvSpPr/>
          <p:nvPr/>
        </p:nvSpPr>
        <p:spPr>
          <a:xfrm>
            <a:off x="1470526" y="2062340"/>
            <a:ext cx="9177622" cy="46166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ITS’in</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ulusal temel planı içinde tanımlanan hizmet tanımlamalarını kabul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ederek,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kullanıcı açısından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sistemin sağladığı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hizmetleri tanımlamak </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5" name="직사각형 50"/>
          <p:cNvSpPr/>
          <p:nvPr/>
        </p:nvSpPr>
        <p:spPr>
          <a:xfrm>
            <a:off x="1470526" y="2979050"/>
            <a:ext cx="9177622" cy="461665"/>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Ünite hizmet uygulamaları için veri akışı ve işlevleri tanımlar. Bu katman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işlevleri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tanımlama, işlevler arasında veri akışı belirleme, veri akışı özelleştirme, veri akışı </a:t>
            </a: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diagramlarından</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oluşur. </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6" name="직사각형 51"/>
          <p:cNvSpPr/>
          <p:nvPr/>
        </p:nvSpPr>
        <p:spPr>
          <a:xfrm>
            <a:off x="1470526" y="3880527"/>
            <a:ext cx="9177622" cy="646331"/>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Ünite  hizmet  uygulamaları için, mantıksal mimaride tanımlanan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işlevler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fiziksel bileşenler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için görevlendirilir ve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veri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akışından elde edilen bilgi fiziksel bileşenler için tanımlanır.</a:t>
            </a:r>
            <a:endParaRPr lang="tr-TR"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Bilgi akışı ile fiziksel bileşenler arasındaki veriyi ve iletişim sistemini tanımlar.</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7" name="직사각형 54"/>
          <p:cNvSpPr/>
          <p:nvPr/>
        </p:nvSpPr>
        <p:spPr>
          <a:xfrm>
            <a:off x="1470526" y="4986344"/>
            <a:ext cx="9177622" cy="1569660"/>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Yapılan ve kullanılan sistemleri; hizmetlerin öngörümü ve yasaların, sistemlerin, proje uygulama çerçevelerinin ve yönetim alanının düzenlenmesi için tanımlar.</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 Sistemler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ve bağlantılar(mesaj akışı)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arasından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veri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elde eder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ve bunu AFD(Architecture </a:t>
            </a: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Flow</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a:t>
            </a: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Programme</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-Mimari Akış Diyagramı)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sunar.</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AFD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‘de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ilgili ITS standartlarını göstererek ITS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standardizasyonu ile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bağlantılar sağlama</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Fonksiyonel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ve fiziksel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bileşenlerin paylaşım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oranlarını inceleyerek </a:t>
            </a:r>
            <a:r>
              <a:rPr lang="tr-TR" altLang="ko-KR" sz="1200" dirty="0" smtClean="0">
                <a:solidFill>
                  <a:schemeClr val="tx1">
                    <a:lumMod val="65000"/>
                    <a:lumOff val="35000"/>
                  </a:schemeClr>
                </a:solidFill>
                <a:latin typeface="Arial" panose="020B0604020202020204" pitchFamily="34" charset="0"/>
                <a:cs typeface="Arial" panose="020B0604020202020204" pitchFamily="34" charset="0"/>
              </a:rPr>
              <a:t>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birim hizmetleri, iş uygulama çerçevesi ve yönetim bölgesi arasında bir iş bölümü(sistem </a:t>
            </a: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yapısı,operasyon</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bölümü) oluşturmak</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endParaRPr lang="ko-KR" altLang="en-US"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직사각형 55"/>
          <p:cNvSpPr/>
          <p:nvPr/>
        </p:nvSpPr>
        <p:spPr>
          <a:xfrm>
            <a:off x="1559426" y="1667557"/>
            <a:ext cx="1109599" cy="338554"/>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600" b="1" dirty="0">
                <a:solidFill>
                  <a:schemeClr val="tx1">
                    <a:lumMod val="65000"/>
                    <a:lumOff val="35000"/>
                  </a:schemeClr>
                </a:solidFill>
                <a:latin typeface="Arial" panose="020B0604020202020204" pitchFamily="34" charset="0"/>
                <a:cs typeface="Arial" panose="020B0604020202020204" pitchFamily="34" charset="0"/>
              </a:rPr>
              <a:t>Hizmetler</a:t>
            </a:r>
            <a:endParaRPr lang="en-US" altLang="ko-KR" sz="1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9" name="직사각형 56"/>
          <p:cNvSpPr/>
          <p:nvPr/>
        </p:nvSpPr>
        <p:spPr>
          <a:xfrm>
            <a:off x="1559426" y="2585742"/>
            <a:ext cx="1842171" cy="338554"/>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600" b="1" dirty="0">
                <a:solidFill>
                  <a:schemeClr val="tx1">
                    <a:lumMod val="65000"/>
                    <a:lumOff val="35000"/>
                  </a:schemeClr>
                </a:solidFill>
                <a:latin typeface="Arial" panose="020B0604020202020204" pitchFamily="34" charset="0"/>
                <a:cs typeface="Arial" panose="020B0604020202020204" pitchFamily="34" charset="0"/>
              </a:rPr>
              <a:t>Mantıksal Mimari</a:t>
            </a:r>
            <a:endParaRPr lang="en-US" altLang="ko-KR" sz="1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직사각형 57"/>
          <p:cNvSpPr/>
          <p:nvPr/>
        </p:nvSpPr>
        <p:spPr>
          <a:xfrm>
            <a:off x="1559426" y="3485183"/>
            <a:ext cx="1648208" cy="338554"/>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600" b="1" dirty="0">
                <a:solidFill>
                  <a:schemeClr val="tx1">
                    <a:lumMod val="65000"/>
                    <a:lumOff val="35000"/>
                  </a:schemeClr>
                </a:solidFill>
                <a:latin typeface="Arial" panose="020B0604020202020204" pitchFamily="34" charset="0"/>
                <a:cs typeface="Arial" panose="020B0604020202020204" pitchFamily="34" charset="0"/>
              </a:rPr>
              <a:t>Fiziksel Mimari</a:t>
            </a:r>
            <a:endParaRPr lang="ko-KR" altLang="en-US" sz="1600" b="1" dirty="0">
              <a:solidFill>
                <a:schemeClr val="tx1">
                  <a:lumMod val="65000"/>
                  <a:lumOff val="35000"/>
                </a:schemeClr>
              </a:solidFill>
            </a:endParaRPr>
          </a:p>
        </p:txBody>
      </p:sp>
      <p:sp>
        <p:nvSpPr>
          <p:cNvPr id="21" name="직사각형 58"/>
          <p:cNvSpPr/>
          <p:nvPr/>
        </p:nvSpPr>
        <p:spPr>
          <a:xfrm>
            <a:off x="1559426" y="4593962"/>
            <a:ext cx="1249060" cy="338554"/>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600" b="1" dirty="0">
                <a:solidFill>
                  <a:schemeClr val="tx1">
                    <a:lumMod val="65000"/>
                    <a:lumOff val="35000"/>
                  </a:schemeClr>
                </a:solidFill>
                <a:latin typeface="Arial" panose="020B0604020202020204" pitchFamily="34" charset="0"/>
                <a:cs typeface="Arial" panose="020B0604020202020204" pitchFamily="34" charset="0"/>
              </a:rPr>
              <a:t>İş Mimarisi</a:t>
            </a:r>
            <a:endParaRPr lang="en-US" altLang="ko-KR" sz="16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5" name="TextBox 47"/>
          <p:cNvSpPr txBox="1"/>
          <p:nvPr/>
        </p:nvSpPr>
        <p:spPr>
          <a:xfrm>
            <a:off x="365761" y="187033"/>
            <a:ext cx="3406445" cy="3847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 ITS Yasa ve Stratejileri</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66" name="Metin kutusu 65"/>
          <p:cNvSpPr txBox="1"/>
          <p:nvPr/>
        </p:nvSpPr>
        <p:spPr>
          <a:xfrm>
            <a:off x="365761" y="644737"/>
            <a:ext cx="1953491" cy="369332"/>
          </a:xfrm>
          <a:prstGeom prst="rect">
            <a:avLst/>
          </a:prstGeom>
          <a:noFill/>
        </p:spPr>
        <p:txBody>
          <a:bodyPr wrap="square" rtlCol="0">
            <a:spAutoFit/>
          </a:bodyPr>
          <a:lstStyle/>
          <a:p>
            <a:r>
              <a:rPr lang="tr-TR" dirty="0"/>
              <a:t>ITS Mimarisi </a:t>
            </a:r>
          </a:p>
        </p:txBody>
      </p:sp>
    </p:spTree>
    <p:extLst>
      <p:ext uri="{BB962C8B-B14F-4D97-AF65-F5344CB8AC3E}">
        <p14:creationId xmlns:p14="http://schemas.microsoft.com/office/powerpoint/2010/main" val="2522393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600200" y="1117600"/>
            <a:ext cx="7620000" cy="1938992"/>
          </a:xfrm>
          <a:prstGeom prst="rect">
            <a:avLst/>
          </a:prstGeom>
          <a:noFill/>
        </p:spPr>
        <p:txBody>
          <a:bodyPr wrap="square" rtlCol="0">
            <a:spAutoFit/>
          </a:bodyPr>
          <a:lstStyle/>
          <a:p>
            <a:r>
              <a:rPr lang="tr-TR" sz="2000" dirty="0" smtClean="0"/>
              <a:t>      Bu bölümü daha iyi anlamak için nesnelerin internetinde kullanılan benzer bir mimariyi örnek gösterebiliriz. Burada nesnelerin </a:t>
            </a:r>
            <a:r>
              <a:rPr lang="tr-TR" sz="2000" dirty="0"/>
              <a:t>interneti </a:t>
            </a:r>
            <a:r>
              <a:rPr lang="tr-TR" sz="2000" dirty="0" smtClean="0"/>
              <a:t>kavramı: </a:t>
            </a:r>
            <a:r>
              <a:rPr lang="tr-TR" sz="2000" dirty="0"/>
              <a:t>algılama (sense), haberleşme (</a:t>
            </a:r>
            <a:r>
              <a:rPr lang="tr-TR" sz="2000" dirty="0" err="1"/>
              <a:t>communication</a:t>
            </a:r>
            <a:r>
              <a:rPr lang="tr-TR" sz="2000" dirty="0"/>
              <a:t>), </a:t>
            </a:r>
            <a:r>
              <a:rPr lang="tr-TR" sz="2000" dirty="0" err="1"/>
              <a:t>adreslenebilme</a:t>
            </a:r>
            <a:r>
              <a:rPr lang="tr-TR" sz="2000" dirty="0"/>
              <a:t> (ağ, network) ve veri işleme (data </a:t>
            </a:r>
            <a:r>
              <a:rPr lang="tr-TR" sz="2000" dirty="0" err="1"/>
              <a:t>processing</a:t>
            </a:r>
            <a:r>
              <a:rPr lang="tr-TR" sz="2000" dirty="0"/>
              <a:t>) yeteneklerine sahip cihazların/nesnelerin oluşturduğu küresel bir </a:t>
            </a:r>
            <a:r>
              <a:rPr lang="tr-TR" sz="2000" dirty="0" smtClean="0"/>
              <a:t>ağ anlamındadır.</a:t>
            </a:r>
            <a:endParaRPr lang="tr-TR" sz="2000" dirty="0"/>
          </a:p>
        </p:txBody>
      </p:sp>
    </p:spTree>
    <p:extLst>
      <p:ext uri="{BB962C8B-B14F-4D97-AF65-F5344CB8AC3E}">
        <p14:creationId xmlns:p14="http://schemas.microsoft.com/office/powerpoint/2010/main" val="230542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41500" y="0"/>
            <a:ext cx="2882900" cy="812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
        <p:nvSpPr>
          <p:cNvPr id="3" name="Dikdörtgen 2"/>
          <p:cNvSpPr/>
          <p:nvPr/>
        </p:nvSpPr>
        <p:spPr>
          <a:xfrm>
            <a:off x="1841500" y="1587500"/>
            <a:ext cx="2882900" cy="723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
        <p:nvSpPr>
          <p:cNvPr id="4" name="Dikdörtgen 3"/>
          <p:cNvSpPr/>
          <p:nvPr/>
        </p:nvSpPr>
        <p:spPr>
          <a:xfrm>
            <a:off x="1841500" y="2984500"/>
            <a:ext cx="2882900" cy="787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
        <p:nvSpPr>
          <p:cNvPr id="5" name="Dikdörtgen 4"/>
          <p:cNvSpPr/>
          <p:nvPr/>
        </p:nvSpPr>
        <p:spPr>
          <a:xfrm>
            <a:off x="1841500" y="4445000"/>
            <a:ext cx="2882900" cy="7239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dirty="0" smtClean="0">
                <a:solidFill>
                  <a:srgbClr val="C00000"/>
                </a:solidFill>
              </a:rPr>
              <a:t>ERİŞİM KATMANI</a:t>
            </a:r>
          </a:p>
          <a:p>
            <a:pPr algn="ctr"/>
            <a:r>
              <a:rPr lang="tr-TR" dirty="0" smtClean="0">
                <a:solidFill>
                  <a:srgbClr val="C00000"/>
                </a:solidFill>
              </a:rPr>
              <a:t>(ACCESS LAYER)</a:t>
            </a:r>
            <a:endParaRPr lang="tr-TR" dirty="0">
              <a:solidFill>
                <a:srgbClr val="C00000"/>
              </a:solidFill>
            </a:endParaRPr>
          </a:p>
        </p:txBody>
      </p:sp>
      <p:sp>
        <p:nvSpPr>
          <p:cNvPr id="6" name="Dikdörtgen 5"/>
          <p:cNvSpPr/>
          <p:nvPr/>
        </p:nvSpPr>
        <p:spPr>
          <a:xfrm>
            <a:off x="1841500" y="5842000"/>
            <a:ext cx="2882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dirty="0" smtClean="0">
                <a:solidFill>
                  <a:srgbClr val="C00000"/>
                </a:solidFill>
              </a:rPr>
              <a:t>ALGILAMA KATMANI</a:t>
            </a:r>
          </a:p>
          <a:p>
            <a:pPr algn="ctr"/>
            <a:r>
              <a:rPr lang="tr-TR" dirty="0" smtClean="0">
                <a:solidFill>
                  <a:srgbClr val="C00000"/>
                </a:solidFill>
              </a:rPr>
              <a:t>(PERCEPTION LAYER)</a:t>
            </a:r>
            <a:endParaRPr lang="tr-TR" dirty="0">
              <a:solidFill>
                <a:srgbClr val="C00000"/>
              </a:solidFill>
            </a:endParaRPr>
          </a:p>
        </p:txBody>
      </p:sp>
      <p:sp>
        <p:nvSpPr>
          <p:cNvPr id="7" name="Metin kutusu 6"/>
          <p:cNvSpPr txBox="1"/>
          <p:nvPr/>
        </p:nvSpPr>
        <p:spPr>
          <a:xfrm>
            <a:off x="1841500" y="83234"/>
            <a:ext cx="3289300" cy="646331"/>
          </a:xfrm>
          <a:prstGeom prst="rect">
            <a:avLst/>
          </a:prstGeom>
          <a:noFill/>
        </p:spPr>
        <p:txBody>
          <a:bodyPr wrap="square" rtlCol="0">
            <a:spAutoFit/>
          </a:bodyPr>
          <a:lstStyle/>
          <a:p>
            <a:r>
              <a:rPr lang="tr-TR" dirty="0" smtClean="0">
                <a:solidFill>
                  <a:srgbClr val="C00000"/>
                </a:solidFill>
              </a:rPr>
              <a:t>UYGULAMA KATMANI</a:t>
            </a:r>
          </a:p>
          <a:p>
            <a:r>
              <a:rPr lang="tr-TR" dirty="0" smtClean="0">
                <a:solidFill>
                  <a:srgbClr val="C00000"/>
                </a:solidFill>
              </a:rPr>
              <a:t>(APPLİCATİON LAYER)</a:t>
            </a:r>
            <a:endParaRPr lang="tr-TR" dirty="0">
              <a:solidFill>
                <a:srgbClr val="C00000"/>
              </a:solidFill>
            </a:endParaRPr>
          </a:p>
        </p:txBody>
      </p:sp>
      <p:sp>
        <p:nvSpPr>
          <p:cNvPr id="8" name="Metin kutusu 7"/>
          <p:cNvSpPr txBox="1"/>
          <p:nvPr/>
        </p:nvSpPr>
        <p:spPr>
          <a:xfrm>
            <a:off x="1822450" y="1678453"/>
            <a:ext cx="3327400" cy="646331"/>
          </a:xfrm>
          <a:prstGeom prst="rect">
            <a:avLst/>
          </a:prstGeom>
          <a:noFill/>
        </p:spPr>
        <p:txBody>
          <a:bodyPr wrap="square" rtlCol="0">
            <a:spAutoFit/>
          </a:bodyPr>
          <a:lstStyle/>
          <a:p>
            <a:r>
              <a:rPr lang="tr-TR" dirty="0" smtClean="0">
                <a:solidFill>
                  <a:srgbClr val="C00000"/>
                </a:solidFill>
              </a:rPr>
              <a:t>SERVİS YÖNETİM KATMANI </a:t>
            </a:r>
          </a:p>
          <a:p>
            <a:r>
              <a:rPr lang="tr-TR" dirty="0" smtClean="0">
                <a:solidFill>
                  <a:srgbClr val="C00000"/>
                </a:solidFill>
              </a:rPr>
              <a:t>(SERVICE MANAGEMENT LAYER)</a:t>
            </a:r>
            <a:endParaRPr lang="tr-TR" dirty="0">
              <a:solidFill>
                <a:srgbClr val="C00000"/>
              </a:solidFill>
            </a:endParaRPr>
          </a:p>
        </p:txBody>
      </p:sp>
      <p:sp>
        <p:nvSpPr>
          <p:cNvPr id="9" name="Metin kutusu 8"/>
          <p:cNvSpPr txBox="1"/>
          <p:nvPr/>
        </p:nvSpPr>
        <p:spPr>
          <a:xfrm>
            <a:off x="2057400" y="3086100"/>
            <a:ext cx="2667000" cy="646331"/>
          </a:xfrm>
          <a:prstGeom prst="rect">
            <a:avLst/>
          </a:prstGeom>
          <a:noFill/>
        </p:spPr>
        <p:txBody>
          <a:bodyPr wrap="square" rtlCol="0">
            <a:spAutoFit/>
          </a:bodyPr>
          <a:lstStyle/>
          <a:p>
            <a:r>
              <a:rPr lang="tr-TR" dirty="0" smtClean="0">
                <a:solidFill>
                  <a:srgbClr val="C00000"/>
                </a:solidFill>
              </a:rPr>
              <a:t>İNTERNET KATMANI</a:t>
            </a:r>
          </a:p>
          <a:p>
            <a:r>
              <a:rPr lang="tr-TR" dirty="0" smtClean="0">
                <a:solidFill>
                  <a:srgbClr val="C00000"/>
                </a:solidFill>
              </a:rPr>
              <a:t>(INTERNET LAYER)</a:t>
            </a:r>
            <a:endParaRPr lang="tr-TR" dirty="0">
              <a:solidFill>
                <a:srgbClr val="C00000"/>
              </a:solidFill>
            </a:endParaRPr>
          </a:p>
        </p:txBody>
      </p:sp>
      <p:sp>
        <p:nvSpPr>
          <p:cNvPr id="10" name="Dikdörtgen 9"/>
          <p:cNvSpPr/>
          <p:nvPr/>
        </p:nvSpPr>
        <p:spPr>
          <a:xfrm>
            <a:off x="4743450" y="83234"/>
            <a:ext cx="6096000" cy="7017306"/>
          </a:xfrm>
          <a:prstGeom prst="rect">
            <a:avLst/>
          </a:prstGeom>
        </p:spPr>
        <p:txBody>
          <a:bodyPr>
            <a:spAutoFit/>
          </a:bodyPr>
          <a:lstStyle/>
          <a:p>
            <a:pPr marL="285750" indent="-285750">
              <a:buFont typeface="Wingdings" panose="05000000000000000000" pitchFamily="2" charset="2"/>
              <a:buChar char="q"/>
            </a:pPr>
            <a:r>
              <a:rPr lang="tr-TR" dirty="0" smtClean="0">
                <a:solidFill>
                  <a:srgbClr val="C00000"/>
                </a:solidFill>
              </a:rPr>
              <a:t>Diğer </a:t>
            </a:r>
            <a:r>
              <a:rPr lang="tr-TR" dirty="0">
                <a:solidFill>
                  <a:srgbClr val="C00000"/>
                </a:solidFill>
              </a:rPr>
              <a:t>ismiyle İş yönetim katmanı ise tüm uygulamaların işleyişinden sorumludur</a:t>
            </a:r>
            <a:r>
              <a:rPr lang="tr-TR" dirty="0" smtClean="0">
                <a:solidFill>
                  <a:srgbClr val="C00000"/>
                </a:solidFill>
              </a:rPr>
              <a:t>.</a:t>
            </a:r>
            <a:endParaRPr lang="tr-TR" dirty="0">
              <a:solidFill>
                <a:srgbClr val="C00000"/>
              </a:solidFill>
            </a:endParaRPr>
          </a:p>
          <a:p>
            <a:pPr marL="285750" indent="-285750">
              <a:buFont typeface="Wingdings" panose="05000000000000000000" pitchFamily="2" charset="2"/>
              <a:buChar char="q"/>
            </a:pPr>
            <a:endParaRPr lang="tr-TR" dirty="0" smtClean="0">
              <a:solidFill>
                <a:srgbClr val="C00000"/>
              </a:solidFill>
            </a:endParaRPr>
          </a:p>
          <a:p>
            <a:pPr marL="285750" indent="-285750">
              <a:buFont typeface="Wingdings" panose="05000000000000000000" pitchFamily="2" charset="2"/>
              <a:buChar char="q"/>
            </a:pPr>
            <a:endParaRPr lang="tr-TR" dirty="0">
              <a:solidFill>
                <a:srgbClr val="C00000"/>
              </a:solidFill>
            </a:endParaRPr>
          </a:p>
          <a:p>
            <a:pPr marL="285750" indent="-285750">
              <a:buFont typeface="Wingdings" panose="05000000000000000000" pitchFamily="2" charset="2"/>
              <a:buChar char="q"/>
            </a:pPr>
            <a:endParaRPr lang="tr-TR" dirty="0" smtClean="0">
              <a:solidFill>
                <a:srgbClr val="C00000"/>
              </a:solidFill>
            </a:endParaRPr>
          </a:p>
          <a:p>
            <a:pPr marL="285750" indent="-285750">
              <a:buFont typeface="Wingdings" panose="05000000000000000000" pitchFamily="2" charset="2"/>
              <a:buChar char="q"/>
            </a:pPr>
            <a:endParaRPr lang="tr-TR" dirty="0">
              <a:solidFill>
                <a:srgbClr val="C00000"/>
              </a:solidFill>
            </a:endParaRPr>
          </a:p>
          <a:p>
            <a:pPr marL="285750" indent="-285750">
              <a:buFont typeface="Wingdings" panose="05000000000000000000" pitchFamily="2" charset="2"/>
              <a:buChar char="q"/>
            </a:pPr>
            <a:r>
              <a:rPr lang="tr-TR" dirty="0" smtClean="0">
                <a:solidFill>
                  <a:srgbClr val="C00000"/>
                </a:solidFill>
              </a:rPr>
              <a:t>Servis </a:t>
            </a:r>
            <a:r>
              <a:rPr lang="tr-TR" dirty="0">
                <a:solidFill>
                  <a:srgbClr val="C00000"/>
                </a:solidFill>
              </a:rPr>
              <a:t>yönetim katmanı, servis isteklerinin alınması, yerine getirilmesi ve sonuçlandırılmasından sorumludur</a:t>
            </a:r>
            <a:r>
              <a:rPr lang="tr-TR" dirty="0" smtClean="0">
                <a:solidFill>
                  <a:srgbClr val="C00000"/>
                </a:solidFill>
              </a:rPr>
              <a:t>.</a:t>
            </a:r>
          </a:p>
          <a:p>
            <a:endParaRPr lang="tr-TR" dirty="0" smtClean="0">
              <a:solidFill>
                <a:srgbClr val="C00000"/>
              </a:solidFill>
            </a:endParaRPr>
          </a:p>
          <a:p>
            <a:pPr marL="285750" indent="-285750">
              <a:buFont typeface="Wingdings" panose="05000000000000000000" pitchFamily="2" charset="2"/>
              <a:buChar char="q"/>
            </a:pPr>
            <a:endParaRPr lang="tr-TR" dirty="0" smtClean="0">
              <a:solidFill>
                <a:srgbClr val="C00000"/>
              </a:solidFill>
            </a:endParaRPr>
          </a:p>
          <a:p>
            <a:pPr marL="285750" indent="-285750">
              <a:buFont typeface="Wingdings" panose="05000000000000000000" pitchFamily="2" charset="2"/>
              <a:buChar char="q"/>
            </a:pPr>
            <a:r>
              <a:rPr lang="tr-TR" dirty="0" smtClean="0">
                <a:solidFill>
                  <a:srgbClr val="C00000"/>
                </a:solidFill>
              </a:rPr>
              <a:t>Ağ </a:t>
            </a:r>
            <a:r>
              <a:rPr lang="tr-TR" dirty="0">
                <a:solidFill>
                  <a:srgbClr val="C00000"/>
                </a:solidFill>
              </a:rPr>
              <a:t>yönetim katmanı olarak ta bilinir. Nesnelerin fonksiyonel adreslemesinden sorumludur. </a:t>
            </a:r>
            <a:endParaRPr lang="tr-TR" dirty="0" smtClean="0">
              <a:solidFill>
                <a:srgbClr val="C00000"/>
              </a:solidFill>
            </a:endParaRPr>
          </a:p>
          <a:p>
            <a:pPr marL="285750" indent="-285750">
              <a:buFont typeface="Wingdings" panose="05000000000000000000" pitchFamily="2" charset="2"/>
              <a:buChar char="q"/>
            </a:pPr>
            <a:r>
              <a:rPr lang="tr-TR" dirty="0" smtClean="0">
                <a:solidFill>
                  <a:srgbClr val="C00000"/>
                </a:solidFill>
              </a:rPr>
              <a:t>Nesnelerin </a:t>
            </a:r>
            <a:r>
              <a:rPr lang="tr-TR" dirty="0">
                <a:solidFill>
                  <a:srgbClr val="C00000"/>
                </a:solidFill>
              </a:rPr>
              <a:t>internete bağlanması için verimli ve güvenilir altyapı </a:t>
            </a:r>
            <a:r>
              <a:rPr lang="tr-TR" dirty="0" smtClean="0">
                <a:solidFill>
                  <a:srgbClr val="C00000"/>
                </a:solidFill>
              </a:rPr>
              <a:t>sunar.</a:t>
            </a:r>
          </a:p>
          <a:p>
            <a:pPr marL="285750" indent="-285750">
              <a:buFont typeface="Wingdings" panose="05000000000000000000" pitchFamily="2" charset="2"/>
              <a:buChar char="q"/>
            </a:pPr>
            <a:endParaRPr lang="tr-TR" dirty="0">
              <a:solidFill>
                <a:srgbClr val="C00000"/>
              </a:solidFill>
            </a:endParaRPr>
          </a:p>
          <a:p>
            <a:pPr marL="285750" indent="-285750">
              <a:buFont typeface="Wingdings" panose="05000000000000000000" pitchFamily="2" charset="2"/>
              <a:buChar char="q"/>
            </a:pPr>
            <a:endParaRPr lang="tr-TR" dirty="0" smtClean="0">
              <a:solidFill>
                <a:srgbClr val="C00000"/>
              </a:solidFill>
            </a:endParaRPr>
          </a:p>
          <a:p>
            <a:pPr marL="285750" indent="-285750">
              <a:buFont typeface="Wingdings" panose="05000000000000000000" pitchFamily="2" charset="2"/>
              <a:buChar char="q"/>
            </a:pPr>
            <a:r>
              <a:rPr lang="tr-TR" dirty="0">
                <a:solidFill>
                  <a:srgbClr val="C00000"/>
                </a:solidFill>
              </a:rPr>
              <a:t>Algılama katmanının elde ettiği verileri farklı haberleşme teknolojileri ile internete göndermekten </a:t>
            </a:r>
            <a:r>
              <a:rPr lang="tr-TR" dirty="0" smtClean="0">
                <a:solidFill>
                  <a:srgbClr val="C00000"/>
                </a:solidFill>
              </a:rPr>
              <a:t>sorumludur.</a:t>
            </a:r>
          </a:p>
          <a:p>
            <a:pPr marL="285750" indent="-285750">
              <a:buFont typeface="Wingdings" panose="05000000000000000000" pitchFamily="2" charset="2"/>
              <a:buChar char="q"/>
            </a:pPr>
            <a:r>
              <a:rPr lang="tr-TR" dirty="0" smtClean="0">
                <a:solidFill>
                  <a:srgbClr val="C00000"/>
                </a:solidFill>
              </a:rPr>
              <a:t>Eleman </a:t>
            </a:r>
            <a:r>
              <a:rPr lang="tr-TR" dirty="0">
                <a:solidFill>
                  <a:srgbClr val="C00000"/>
                </a:solidFill>
              </a:rPr>
              <a:t>yönetim katmanı olarak ta adlandırılır. Üretici bağımsız nesnelerin yönetimini sağlamaya amaçlar</a:t>
            </a:r>
            <a:r>
              <a:rPr lang="tr-TR" dirty="0" smtClean="0">
                <a:solidFill>
                  <a:srgbClr val="C00000"/>
                </a:solidFill>
              </a:rPr>
              <a:t>.</a:t>
            </a:r>
          </a:p>
          <a:p>
            <a:pPr marL="285750" indent="-285750">
              <a:buFont typeface="Wingdings" panose="05000000000000000000" pitchFamily="2" charset="2"/>
              <a:buChar char="q"/>
            </a:pPr>
            <a:endParaRPr lang="tr-TR" dirty="0">
              <a:solidFill>
                <a:srgbClr val="C00000"/>
              </a:solidFill>
            </a:endParaRPr>
          </a:p>
          <a:p>
            <a:pPr marL="285750" indent="-285750">
              <a:buFont typeface="Wingdings" panose="05000000000000000000" pitchFamily="2" charset="2"/>
              <a:buChar char="q"/>
            </a:pPr>
            <a:r>
              <a:rPr lang="tr-TR" dirty="0">
                <a:solidFill>
                  <a:srgbClr val="C00000"/>
                </a:solidFill>
              </a:rPr>
              <a:t> Ağ eleman katmanı olarak ta adlandırılır. </a:t>
            </a:r>
            <a:endParaRPr lang="tr-TR" dirty="0" smtClean="0">
              <a:solidFill>
                <a:srgbClr val="C00000"/>
              </a:solidFill>
            </a:endParaRPr>
          </a:p>
          <a:p>
            <a:pPr marL="285750" indent="-285750">
              <a:buFont typeface="Wingdings" panose="05000000000000000000" pitchFamily="2" charset="2"/>
              <a:buChar char="q"/>
            </a:pPr>
            <a:r>
              <a:rPr lang="tr-TR" dirty="0" smtClean="0">
                <a:solidFill>
                  <a:srgbClr val="C00000"/>
                </a:solidFill>
              </a:rPr>
              <a:t>Sahip </a:t>
            </a:r>
            <a:r>
              <a:rPr lang="tr-TR" dirty="0">
                <a:solidFill>
                  <a:srgbClr val="C00000"/>
                </a:solidFill>
              </a:rPr>
              <a:t>olduğu </a:t>
            </a:r>
            <a:r>
              <a:rPr lang="tr-TR" dirty="0" err="1">
                <a:solidFill>
                  <a:srgbClr val="C00000"/>
                </a:solidFill>
              </a:rPr>
              <a:t>sensörler</a:t>
            </a:r>
            <a:r>
              <a:rPr lang="tr-TR" dirty="0">
                <a:solidFill>
                  <a:srgbClr val="C00000"/>
                </a:solidFill>
              </a:rPr>
              <a:t> vasıtasıyla veri elde etme, toplama</a:t>
            </a:r>
            <a:r>
              <a:rPr lang="tr-TR" dirty="0" smtClean="0">
                <a:solidFill>
                  <a:srgbClr val="C00000"/>
                </a:solidFill>
              </a:rPr>
              <a:t>.</a:t>
            </a:r>
          </a:p>
          <a:p>
            <a:pPr marL="285750" indent="-285750">
              <a:buFont typeface="Wingdings" panose="05000000000000000000" pitchFamily="2" charset="2"/>
              <a:buChar char="q"/>
            </a:pPr>
            <a:r>
              <a:rPr lang="tr-TR" dirty="0" smtClean="0">
                <a:solidFill>
                  <a:srgbClr val="C00000"/>
                </a:solidFill>
              </a:rPr>
              <a:t>  </a:t>
            </a:r>
            <a:r>
              <a:rPr lang="tr-TR" dirty="0">
                <a:solidFill>
                  <a:srgbClr val="C00000"/>
                </a:solidFill>
              </a:rPr>
              <a:t>Her eleman bir </a:t>
            </a:r>
            <a:r>
              <a:rPr lang="tr-TR" dirty="0" err="1">
                <a:solidFill>
                  <a:srgbClr val="C00000"/>
                </a:solidFill>
              </a:rPr>
              <a:t>UUID’ye</a:t>
            </a:r>
            <a:r>
              <a:rPr lang="tr-TR" dirty="0">
                <a:solidFill>
                  <a:srgbClr val="C00000"/>
                </a:solidFill>
              </a:rPr>
              <a:t> (Universal </a:t>
            </a:r>
            <a:r>
              <a:rPr lang="tr-TR" dirty="0" err="1">
                <a:solidFill>
                  <a:srgbClr val="C00000"/>
                </a:solidFill>
              </a:rPr>
              <a:t>Unique</a:t>
            </a:r>
            <a:r>
              <a:rPr lang="tr-TR" dirty="0">
                <a:solidFill>
                  <a:srgbClr val="C00000"/>
                </a:solidFill>
              </a:rPr>
              <a:t> </a:t>
            </a:r>
            <a:r>
              <a:rPr lang="tr-TR" dirty="0" err="1">
                <a:solidFill>
                  <a:srgbClr val="C00000"/>
                </a:solidFill>
              </a:rPr>
              <a:t>Idenfifier</a:t>
            </a:r>
            <a:r>
              <a:rPr lang="tr-TR" dirty="0">
                <a:solidFill>
                  <a:srgbClr val="C00000"/>
                </a:solidFill>
              </a:rPr>
              <a:t>) sahiptir.</a:t>
            </a:r>
          </a:p>
        </p:txBody>
      </p:sp>
    </p:spTree>
    <p:extLst>
      <p:ext uri="{BB962C8B-B14F-4D97-AF65-F5344CB8AC3E}">
        <p14:creationId xmlns:p14="http://schemas.microsoft.com/office/powerpoint/2010/main" val="39761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77"/>
          <p:cNvPicPr>
            <a:picLocks noChangeAspect="1"/>
          </p:cNvPicPr>
          <p:nvPr/>
        </p:nvPicPr>
        <p:blipFill>
          <a:blip r:embed="rId2" cstate="print"/>
          <a:stretch>
            <a:fillRect/>
          </a:stretch>
        </p:blipFill>
        <p:spPr>
          <a:xfrm>
            <a:off x="7910855" y="2069302"/>
            <a:ext cx="431319" cy="2896747"/>
          </a:xfrm>
          <a:prstGeom prst="rect">
            <a:avLst/>
          </a:prstGeom>
        </p:spPr>
      </p:pic>
      <p:pic>
        <p:nvPicPr>
          <p:cNvPr id="3" name="그림 56"/>
          <p:cNvPicPr>
            <a:picLocks noChangeAspect="1"/>
          </p:cNvPicPr>
          <p:nvPr/>
        </p:nvPicPr>
        <p:blipFill>
          <a:blip r:embed="rId2" cstate="print"/>
          <a:stretch>
            <a:fillRect/>
          </a:stretch>
        </p:blipFill>
        <p:spPr>
          <a:xfrm>
            <a:off x="5474052" y="2062158"/>
            <a:ext cx="431319" cy="2896747"/>
          </a:xfrm>
          <a:prstGeom prst="rect">
            <a:avLst/>
          </a:prstGeom>
        </p:spPr>
      </p:pic>
      <p:pic>
        <p:nvPicPr>
          <p:cNvPr id="4"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2867" y="1134690"/>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그림 49"/>
          <p:cNvPicPr>
            <a:picLocks noChangeAspect="1"/>
          </p:cNvPicPr>
          <p:nvPr/>
        </p:nvPicPr>
        <p:blipFill>
          <a:blip r:embed="rId4" cstate="print"/>
          <a:stretch>
            <a:fillRect/>
          </a:stretch>
        </p:blipFill>
        <p:spPr>
          <a:xfrm>
            <a:off x="1574282" y="1662574"/>
            <a:ext cx="1746603" cy="475160"/>
          </a:xfrm>
          <a:prstGeom prst="rect">
            <a:avLst/>
          </a:prstGeom>
        </p:spPr>
      </p:pic>
      <p:pic>
        <p:nvPicPr>
          <p:cNvPr id="6" name="그림 50"/>
          <p:cNvPicPr>
            <a:picLocks noChangeAspect="1"/>
          </p:cNvPicPr>
          <p:nvPr/>
        </p:nvPicPr>
        <p:blipFill>
          <a:blip r:embed="rId5" cstate="print"/>
          <a:stretch>
            <a:fillRect/>
          </a:stretch>
        </p:blipFill>
        <p:spPr>
          <a:xfrm>
            <a:off x="1590767" y="2062158"/>
            <a:ext cx="1730118" cy="2991784"/>
          </a:xfrm>
          <a:prstGeom prst="rect">
            <a:avLst/>
          </a:prstGeom>
        </p:spPr>
      </p:pic>
      <p:pic>
        <p:nvPicPr>
          <p:cNvPr id="7" name="그림 51"/>
          <p:cNvPicPr>
            <a:picLocks noChangeAspect="1"/>
          </p:cNvPicPr>
          <p:nvPr/>
        </p:nvPicPr>
        <p:blipFill>
          <a:blip r:embed="rId6" cstate="print"/>
          <a:stretch>
            <a:fillRect/>
          </a:stretch>
        </p:blipFill>
        <p:spPr>
          <a:xfrm>
            <a:off x="1567140" y="4972559"/>
            <a:ext cx="1746601" cy="750752"/>
          </a:xfrm>
          <a:prstGeom prst="rect">
            <a:avLst/>
          </a:prstGeom>
        </p:spPr>
      </p:pic>
      <p:pic>
        <p:nvPicPr>
          <p:cNvPr id="8" name="그림 65"/>
          <p:cNvPicPr>
            <a:picLocks noChangeAspect="1"/>
          </p:cNvPicPr>
          <p:nvPr/>
        </p:nvPicPr>
        <p:blipFill>
          <a:blip r:embed="rId4" cstate="print"/>
          <a:stretch>
            <a:fillRect/>
          </a:stretch>
        </p:blipFill>
        <p:spPr>
          <a:xfrm>
            <a:off x="3387384" y="1662574"/>
            <a:ext cx="2302427" cy="475160"/>
          </a:xfrm>
          <a:prstGeom prst="rect">
            <a:avLst/>
          </a:prstGeom>
        </p:spPr>
      </p:pic>
      <p:pic>
        <p:nvPicPr>
          <p:cNvPr id="9" name="그림 67"/>
          <p:cNvPicPr>
            <a:picLocks noChangeAspect="1"/>
          </p:cNvPicPr>
          <p:nvPr/>
        </p:nvPicPr>
        <p:blipFill>
          <a:blip r:embed="rId7" cstate="print"/>
          <a:stretch>
            <a:fillRect/>
          </a:stretch>
        </p:blipFill>
        <p:spPr>
          <a:xfrm>
            <a:off x="3485083" y="2133922"/>
            <a:ext cx="2083285" cy="2852012"/>
          </a:xfrm>
          <a:prstGeom prst="rect">
            <a:avLst/>
          </a:prstGeom>
        </p:spPr>
      </p:pic>
      <p:pic>
        <p:nvPicPr>
          <p:cNvPr id="10" name="그림 68"/>
          <p:cNvPicPr>
            <a:picLocks noChangeAspect="1"/>
          </p:cNvPicPr>
          <p:nvPr/>
        </p:nvPicPr>
        <p:blipFill>
          <a:blip r:embed="rId6" cstate="print"/>
          <a:stretch>
            <a:fillRect/>
          </a:stretch>
        </p:blipFill>
        <p:spPr>
          <a:xfrm>
            <a:off x="3387384" y="4972559"/>
            <a:ext cx="2302427" cy="750752"/>
          </a:xfrm>
          <a:prstGeom prst="rect">
            <a:avLst/>
          </a:prstGeom>
        </p:spPr>
      </p:pic>
      <p:pic>
        <p:nvPicPr>
          <p:cNvPr id="11" name="그림 69"/>
          <p:cNvPicPr>
            <a:picLocks noChangeAspect="1"/>
          </p:cNvPicPr>
          <p:nvPr/>
        </p:nvPicPr>
        <p:blipFill>
          <a:blip r:embed="rId4" cstate="print"/>
          <a:stretch>
            <a:fillRect/>
          </a:stretch>
        </p:blipFill>
        <p:spPr>
          <a:xfrm>
            <a:off x="5820802" y="1649199"/>
            <a:ext cx="2302427" cy="475160"/>
          </a:xfrm>
          <a:prstGeom prst="rect">
            <a:avLst/>
          </a:prstGeom>
        </p:spPr>
      </p:pic>
      <p:pic>
        <p:nvPicPr>
          <p:cNvPr id="12" name="그림 70"/>
          <p:cNvPicPr>
            <a:picLocks noChangeAspect="1"/>
          </p:cNvPicPr>
          <p:nvPr/>
        </p:nvPicPr>
        <p:blipFill>
          <a:blip r:embed="rId7" cstate="print"/>
          <a:stretch>
            <a:fillRect/>
          </a:stretch>
        </p:blipFill>
        <p:spPr>
          <a:xfrm>
            <a:off x="5918501" y="2120547"/>
            <a:ext cx="2083285" cy="2852012"/>
          </a:xfrm>
          <a:prstGeom prst="rect">
            <a:avLst/>
          </a:prstGeom>
        </p:spPr>
      </p:pic>
      <p:pic>
        <p:nvPicPr>
          <p:cNvPr id="13" name="그림 71"/>
          <p:cNvPicPr>
            <a:picLocks noChangeAspect="1"/>
          </p:cNvPicPr>
          <p:nvPr/>
        </p:nvPicPr>
        <p:blipFill>
          <a:blip r:embed="rId6" cstate="print"/>
          <a:stretch>
            <a:fillRect/>
          </a:stretch>
        </p:blipFill>
        <p:spPr>
          <a:xfrm>
            <a:off x="5820802" y="4959184"/>
            <a:ext cx="2302427" cy="750752"/>
          </a:xfrm>
          <a:prstGeom prst="rect">
            <a:avLst/>
          </a:prstGeom>
        </p:spPr>
      </p:pic>
      <p:pic>
        <p:nvPicPr>
          <p:cNvPr id="14" name="그림 74"/>
          <p:cNvPicPr>
            <a:picLocks noChangeAspect="1"/>
          </p:cNvPicPr>
          <p:nvPr/>
        </p:nvPicPr>
        <p:blipFill>
          <a:blip r:embed="rId4" cstate="print"/>
          <a:stretch>
            <a:fillRect/>
          </a:stretch>
        </p:blipFill>
        <p:spPr>
          <a:xfrm>
            <a:off x="8223132" y="1655977"/>
            <a:ext cx="2302427" cy="475160"/>
          </a:xfrm>
          <a:prstGeom prst="rect">
            <a:avLst/>
          </a:prstGeom>
        </p:spPr>
      </p:pic>
      <p:pic>
        <p:nvPicPr>
          <p:cNvPr id="15" name="그림 75"/>
          <p:cNvPicPr>
            <a:picLocks noChangeAspect="1"/>
          </p:cNvPicPr>
          <p:nvPr/>
        </p:nvPicPr>
        <p:blipFill>
          <a:blip r:embed="rId7" cstate="print"/>
          <a:stretch>
            <a:fillRect/>
          </a:stretch>
        </p:blipFill>
        <p:spPr>
          <a:xfrm>
            <a:off x="8320831" y="2127325"/>
            <a:ext cx="2083285" cy="2852012"/>
          </a:xfrm>
          <a:prstGeom prst="rect">
            <a:avLst/>
          </a:prstGeom>
        </p:spPr>
      </p:pic>
      <p:pic>
        <p:nvPicPr>
          <p:cNvPr id="16" name="그림 76"/>
          <p:cNvPicPr>
            <a:picLocks noChangeAspect="1"/>
          </p:cNvPicPr>
          <p:nvPr/>
        </p:nvPicPr>
        <p:blipFill>
          <a:blip r:embed="rId6" cstate="print"/>
          <a:stretch>
            <a:fillRect/>
          </a:stretch>
        </p:blipFill>
        <p:spPr>
          <a:xfrm>
            <a:off x="8223132" y="4965962"/>
            <a:ext cx="2302427" cy="750752"/>
          </a:xfrm>
          <a:prstGeom prst="rect">
            <a:avLst/>
          </a:prstGeom>
        </p:spPr>
      </p:pic>
      <p:sp>
        <p:nvSpPr>
          <p:cNvPr id="17" name="TextBox 101"/>
          <p:cNvSpPr txBox="1"/>
          <p:nvPr/>
        </p:nvSpPr>
        <p:spPr bwMode="auto">
          <a:xfrm>
            <a:off x="3405076" y="1712203"/>
            <a:ext cx="2243298" cy="29238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kumimoji="0" lang="tr-TR" altLang="ko-KR"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Sistem Uygulaması</a:t>
            </a:r>
            <a:endParaRPr kumimoji="0" lang="ko-KR" altLang="en-US"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18" name="TextBox 102"/>
          <p:cNvSpPr txBox="1"/>
          <p:nvPr/>
        </p:nvSpPr>
        <p:spPr bwMode="auto">
          <a:xfrm>
            <a:off x="5930474" y="1712203"/>
            <a:ext cx="1934035" cy="292388"/>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tr-TR" altLang="ko-KR"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Sistem Operasyonları </a:t>
            </a:r>
            <a:endParaRPr kumimoji="0" lang="ko-KR" altLang="en-US"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19" name="TextBox 103"/>
          <p:cNvSpPr txBox="1"/>
          <p:nvPr/>
        </p:nvSpPr>
        <p:spPr bwMode="auto">
          <a:xfrm>
            <a:off x="8207876" y="1712203"/>
            <a:ext cx="2292965" cy="29238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kumimoji="0" lang="tr-TR" altLang="ko-KR"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Hizmet Kalitesini  Artırma </a:t>
            </a:r>
            <a:endParaRPr kumimoji="0" lang="ko-KR" altLang="en-US"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20" name="TextBox 104"/>
          <p:cNvSpPr txBox="1"/>
          <p:nvPr/>
        </p:nvSpPr>
        <p:spPr bwMode="auto">
          <a:xfrm>
            <a:off x="1947017" y="3148343"/>
            <a:ext cx="1002197" cy="523220"/>
          </a:xfrm>
          <a:prstGeom prst="rect">
            <a:avLst/>
          </a:prstGeom>
          <a:noFill/>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tr-TR" altLang="ko-KR" sz="1400" b="1" kern="1300" noProof="1">
                <a:ln w="1905" cmpd="sng">
                  <a:noFill/>
                  <a:prstDash val="solid"/>
                </a:ln>
                <a:solidFill>
                  <a:schemeClr val="bg1"/>
                </a:solidFill>
                <a:latin typeface="Arial" panose="020B0604020202020204" pitchFamily="34" charset="0"/>
                <a:ea typeface="Arial Unicode MS" pitchFamily="50" charset="-127"/>
                <a:cs typeface="Arial" panose="020B0604020202020204" pitchFamily="34" charset="0"/>
              </a:rPr>
              <a:t>Kavramın</a:t>
            </a:r>
          </a:p>
          <a:p>
            <a:pPr algn="ctr" fontAlgn="auto">
              <a:spcBef>
                <a:spcPts val="0"/>
              </a:spcBef>
              <a:spcAft>
                <a:spcPts val="0"/>
              </a:spcAft>
              <a:defRPr/>
            </a:pPr>
            <a:r>
              <a:rPr lang="tr-TR" altLang="ko-KR" sz="1400" b="1" kern="1300" noProof="1">
                <a:ln w="1905" cmpd="sng">
                  <a:noFill/>
                  <a:prstDash val="solid"/>
                </a:ln>
                <a:solidFill>
                  <a:schemeClr val="bg1"/>
                </a:solidFill>
                <a:latin typeface="Arial" panose="020B0604020202020204" pitchFamily="34" charset="0"/>
                <a:ea typeface="Arial Unicode MS" pitchFamily="50" charset="-127"/>
                <a:cs typeface="Arial" panose="020B0604020202020204" pitchFamily="34" charset="0"/>
              </a:rPr>
              <a:t> Gelişimi</a:t>
            </a:r>
            <a:endParaRPr lang="es-ES" altLang="ko-KR" sz="1400" b="1" kern="1300" noProof="1">
              <a:ln w="1905" cmpd="sng">
                <a:noFill/>
                <a:prstDash val="solid"/>
              </a:ln>
              <a:solidFill>
                <a:schemeClr val="bg1"/>
              </a:solidFill>
              <a:latin typeface="Arial" panose="020B0604020202020204" pitchFamily="34" charset="0"/>
              <a:ea typeface="Arial Unicode MS" pitchFamily="50" charset="-127"/>
              <a:cs typeface="Arial" panose="020B0604020202020204" pitchFamily="34" charset="0"/>
            </a:endParaRPr>
          </a:p>
        </p:txBody>
      </p:sp>
      <p:sp>
        <p:nvSpPr>
          <p:cNvPr id="21" name="TextBox 106"/>
          <p:cNvSpPr txBox="1"/>
          <p:nvPr/>
        </p:nvSpPr>
        <p:spPr bwMode="auto">
          <a:xfrm>
            <a:off x="3464422" y="5090015"/>
            <a:ext cx="2122668"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tr-TR" altLang="ko-KR"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Sistemin şartlarını sınıflandırma</a:t>
            </a:r>
            <a:endParaRPr kumimoji="0" lang="es-ES" altLang="ko-KR"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22" name="TextBox 107"/>
          <p:cNvSpPr txBox="1"/>
          <p:nvPr/>
        </p:nvSpPr>
        <p:spPr bwMode="auto">
          <a:xfrm>
            <a:off x="5993125" y="5090015"/>
            <a:ext cx="1934035" cy="276999"/>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kumimoji="0" lang="tr-TR" altLang="ko-KR"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Bilginin Bağlantısı</a:t>
            </a:r>
            <a:endParaRPr kumimoji="0" lang="ko-KR" altLang="en-US"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23" name="TextBox 108"/>
          <p:cNvSpPr txBox="1"/>
          <p:nvPr/>
        </p:nvSpPr>
        <p:spPr bwMode="auto">
          <a:xfrm>
            <a:off x="8083856" y="5090015"/>
            <a:ext cx="2541004" cy="461665"/>
          </a:xfrm>
          <a:prstGeom prst="rect">
            <a:avLst/>
          </a:prstGeom>
          <a:noFill/>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kumimoji="0" lang="tr-TR" altLang="ko-KR"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Sistem stabilliği,</a:t>
            </a:r>
          </a:p>
          <a:p>
            <a:pPr algn="ctr" fontAlgn="auto">
              <a:spcBef>
                <a:spcPts val="0"/>
              </a:spcBef>
              <a:spcAft>
                <a:spcPts val="0"/>
              </a:spcAft>
              <a:defRPr/>
            </a:pPr>
            <a:r>
              <a:rPr lang="tr-TR" altLang="ko-KR"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Yüksek </a:t>
            </a:r>
            <a:r>
              <a:rPr lang="tr-TR" altLang="ko-KR" sz="1200" b="1" kern="1300" spc="-30" noProof="1" smtClean="0">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kaliteli </a:t>
            </a:r>
            <a:r>
              <a:rPr lang="tr-TR" altLang="ko-KR"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ürün satışı</a:t>
            </a:r>
            <a:endParaRPr kumimoji="0" lang="ko-KR" altLang="en-US" sz="1200" b="1" kern="1300" spc="-5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24" name="TextBox 27"/>
          <p:cNvSpPr txBox="1">
            <a:spLocks noChangeArrowheads="1"/>
          </p:cNvSpPr>
          <p:nvPr/>
        </p:nvSpPr>
        <p:spPr bwMode="auto">
          <a:xfrm>
            <a:off x="3518487" y="2166909"/>
            <a:ext cx="2016125"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ITS uygulamalarına devlet tarafında izin veriliyor.</a:t>
            </a: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hangingPunct="1">
              <a:spcBef>
                <a:spcPct val="0"/>
              </a:spcBef>
              <a:buFont typeface="Wingdings" panose="05000000000000000000" pitchFamily="2" charset="2"/>
              <a:buChar char="§"/>
            </a:pP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hangingPunct="1">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Kullanılan ITS sistemleri ve hizmetleri sınıflandırılıyor.</a:t>
            </a: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5" name="TextBox 31"/>
          <p:cNvSpPr txBox="1">
            <a:spLocks noChangeArrowheads="1"/>
          </p:cNvSpPr>
          <p:nvPr/>
        </p:nvSpPr>
        <p:spPr bwMode="auto">
          <a:xfrm>
            <a:off x="5936448" y="2166909"/>
            <a:ext cx="2016125"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latinLnBrk="0" hangingPunct="1">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Çeşitli ITS sistemleri arasında </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bağlantı gittikçe </a:t>
            </a: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önemli olmaya başladı</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a:t>
            </a: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latinLnBrk="0" hangingPunct="1">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Trafik bilgi hizmetleri sağlandı.(entegre bağlantılarla)</a:t>
            </a: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latinLnBrk="0" hangingPunct="1">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ITS standardizasyonu için </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Anlamlandırma &amp;Uygunluk gereklidir.</a:t>
            </a: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6" name="TextBox 34"/>
          <p:cNvSpPr txBox="1">
            <a:spLocks noChangeArrowheads="1"/>
          </p:cNvSpPr>
          <p:nvPr/>
        </p:nvSpPr>
        <p:spPr bwMode="auto">
          <a:xfrm>
            <a:off x="8354410" y="2166909"/>
            <a:ext cx="2016125" cy="229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Özel şirketler </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ITS hizmetlerini </a:t>
            </a: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ve </a:t>
            </a:r>
            <a:r>
              <a:rPr lang="tr-TR" altLang="ko-KR" sz="1300" dirty="0" smtClean="0">
                <a:solidFill>
                  <a:schemeClr val="tx1">
                    <a:lumMod val="65000"/>
                    <a:lumOff val="35000"/>
                  </a:schemeClr>
                </a:solidFill>
                <a:latin typeface="Arial" panose="020B0604020202020204" pitchFamily="34" charset="0"/>
                <a:cs typeface="Arial" panose="020B0604020202020204" pitchFamily="34" charset="0"/>
              </a:rPr>
              <a:t>hizmet </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kalitesinin </a:t>
            </a:r>
            <a:r>
              <a:rPr lang="tr-TR" altLang="ko-KR" sz="1300" dirty="0" smtClean="0">
                <a:solidFill>
                  <a:schemeClr val="tx1">
                    <a:lumMod val="65000"/>
                    <a:lumOff val="35000"/>
                  </a:schemeClr>
                </a:solidFill>
                <a:latin typeface="Arial" panose="020B0604020202020204" pitchFamily="34" charset="0"/>
                <a:cs typeface="Arial" panose="020B0604020202020204" pitchFamily="34" charset="0"/>
              </a:rPr>
              <a:t>yükseltilmesini </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sağladı</a:t>
            </a: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a:t>
            </a: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hangingPunct="1">
              <a:spcBef>
                <a:spcPct val="0"/>
              </a:spcBef>
              <a:buFont typeface="Wingdings" panose="05000000000000000000" pitchFamily="2" charset="2"/>
              <a:buChar char="§"/>
            </a:pP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hangingPunct="1">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ITS </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niteliği </a:t>
            </a: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ve </a:t>
            </a:r>
            <a:r>
              <a:rPr kumimoji="0" lang="tr-TR" altLang="ko-KR" sz="1300" dirty="0" smtClean="0">
                <a:solidFill>
                  <a:schemeClr val="tx1">
                    <a:lumMod val="65000"/>
                    <a:lumOff val="35000"/>
                  </a:schemeClr>
                </a:solidFill>
                <a:latin typeface="Arial" panose="020B0604020202020204" pitchFamily="34" charset="0"/>
                <a:cs typeface="Arial" panose="020B0604020202020204" pitchFamily="34" charset="0"/>
              </a:rPr>
              <a:t>performansı </a:t>
            </a: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artırıldı</a:t>
            </a: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hangingPunct="1">
              <a:spcBef>
                <a:spcPct val="0"/>
              </a:spcBef>
              <a:buFont typeface="Wingdings" panose="05000000000000000000" pitchFamily="2" charset="2"/>
              <a:buChar char="§"/>
            </a:pPr>
            <a:endParaRPr kumimoji="0" lang="en-US" altLang="ko-KR" sz="1300" dirty="0">
              <a:solidFill>
                <a:schemeClr val="tx1">
                  <a:lumMod val="65000"/>
                  <a:lumOff val="35000"/>
                </a:schemeClr>
              </a:solidFill>
              <a:latin typeface="Arial" panose="020B0604020202020204" pitchFamily="34" charset="0"/>
              <a:cs typeface="Arial" panose="020B0604020202020204" pitchFamily="34" charset="0"/>
            </a:endParaRPr>
          </a:p>
          <a:p>
            <a:pPr eaLnBrk="1" hangingPunct="1">
              <a:spcBef>
                <a:spcPct val="0"/>
              </a:spcBef>
              <a:buFont typeface="Wingdings" panose="05000000000000000000" pitchFamily="2" charset="2"/>
              <a:buChar char="§"/>
            </a:pP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ITS </a:t>
            </a:r>
            <a:r>
              <a:rPr kumimoji="0" lang="tr-TR" altLang="ko-KR" sz="1300" dirty="0" err="1">
                <a:solidFill>
                  <a:schemeClr val="tx1">
                    <a:lumMod val="65000"/>
                    <a:lumOff val="35000"/>
                  </a:schemeClr>
                </a:solidFill>
                <a:latin typeface="Arial" panose="020B0604020202020204" pitchFamily="34" charset="0"/>
                <a:cs typeface="Arial" panose="020B0604020202020204" pitchFamily="34" charset="0"/>
              </a:rPr>
              <a:t>standartlandırılmasına</a:t>
            </a:r>
            <a:r>
              <a:rPr kumimoji="0" lang="tr-TR" altLang="ko-KR" sz="1300" dirty="0">
                <a:solidFill>
                  <a:schemeClr val="tx1">
                    <a:lumMod val="65000"/>
                    <a:lumOff val="35000"/>
                  </a:schemeClr>
                </a:solidFill>
                <a:latin typeface="Arial" panose="020B0604020202020204" pitchFamily="34" charset="0"/>
                <a:cs typeface="Arial" panose="020B0604020202020204" pitchFamily="34" charset="0"/>
              </a:rPr>
              <a:t> aktif katılım sağlandı.</a:t>
            </a:r>
            <a:endParaRPr kumimoji="0" lang="ko-KR" altLang="en-US" sz="13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7" name="직사각형 52"/>
          <p:cNvSpPr/>
          <p:nvPr/>
        </p:nvSpPr>
        <p:spPr>
          <a:xfrm>
            <a:off x="1704447" y="5182348"/>
            <a:ext cx="1358064" cy="2769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tr-TR" altLang="ko-KR"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Standardizasyon</a:t>
            </a:r>
            <a:endParaRPr lang="ko-KR" altLang="en-US" sz="1200" b="1" kern="1300" spc="-3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28" name="직사각형 53"/>
          <p:cNvSpPr/>
          <p:nvPr/>
        </p:nvSpPr>
        <p:spPr>
          <a:xfrm>
            <a:off x="1624487" y="1712203"/>
            <a:ext cx="1631906" cy="292388"/>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tr-TR" altLang="ko-KR"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rPr>
              <a:t>ITS projesi amacı</a:t>
            </a:r>
            <a:endParaRPr lang="ko-KR" altLang="en-US" sz="1300" b="1" kern="1300" spc="-40" noProof="1">
              <a:ln w="1905" cmpd="sng">
                <a:noFill/>
                <a:prstDash val="solid"/>
              </a:ln>
              <a:solidFill>
                <a:schemeClr val="bg2">
                  <a:lumMod val="50000"/>
                </a:schemeClr>
              </a:solidFill>
              <a:latin typeface="Arial" panose="020B0604020202020204" pitchFamily="34" charset="0"/>
              <a:ea typeface="Arial Unicode MS" pitchFamily="50" charset="-127"/>
              <a:cs typeface="Arial" panose="020B0604020202020204" pitchFamily="34" charset="0"/>
            </a:endParaRPr>
          </a:p>
        </p:txBody>
      </p:sp>
      <p:sp>
        <p:nvSpPr>
          <p:cNvPr id="29" name="직사각형 73"/>
          <p:cNvSpPr/>
          <p:nvPr/>
        </p:nvSpPr>
        <p:spPr>
          <a:xfrm>
            <a:off x="1948616" y="1057568"/>
            <a:ext cx="4083169"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ITS standardizasyonu niçin gereklidir?</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0" name="TextBox 47"/>
          <p:cNvSpPr txBox="1"/>
          <p:nvPr/>
        </p:nvSpPr>
        <p:spPr>
          <a:xfrm>
            <a:off x="365761" y="187033"/>
            <a:ext cx="3406445" cy="3847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 ITS Yasa ve Stratejileri</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31" name="Metin kutusu 30"/>
          <p:cNvSpPr txBox="1"/>
          <p:nvPr/>
        </p:nvSpPr>
        <p:spPr>
          <a:xfrm>
            <a:off x="365761" y="644737"/>
            <a:ext cx="1953491" cy="369332"/>
          </a:xfrm>
          <a:prstGeom prst="rect">
            <a:avLst/>
          </a:prstGeom>
          <a:noFill/>
        </p:spPr>
        <p:txBody>
          <a:bodyPr wrap="square" rtlCol="0">
            <a:spAutoFit/>
          </a:bodyPr>
          <a:lstStyle/>
          <a:p>
            <a:r>
              <a:rPr lang="tr-TR" dirty="0"/>
              <a:t>ITS Mimarisi </a:t>
            </a:r>
          </a:p>
        </p:txBody>
      </p:sp>
      <p:grpSp>
        <p:nvGrpSpPr>
          <p:cNvPr id="32" name="그룹 2"/>
          <p:cNvGrpSpPr/>
          <p:nvPr/>
        </p:nvGrpSpPr>
        <p:grpSpPr>
          <a:xfrm>
            <a:off x="8899524" y="486662"/>
            <a:ext cx="1604963" cy="319088"/>
            <a:chOff x="7927975" y="1262063"/>
            <a:chExt cx="1604963" cy="319088"/>
          </a:xfrm>
        </p:grpSpPr>
        <p:sp>
          <p:nvSpPr>
            <p:cNvPr id="33"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4"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5"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6"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7"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8"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9"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0"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1"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2"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3"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4"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5"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6"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7"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8"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9"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0"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1"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2"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3"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4"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5"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6"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7"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8"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9"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0"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1"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2"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3"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4"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5"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6"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7"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8"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9"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0"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1"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2"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3"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4"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75"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grpSp>
    </p:spTree>
    <p:extLst>
      <p:ext uri="{BB962C8B-B14F-4D97-AF65-F5344CB8AC3E}">
        <p14:creationId xmlns:p14="http://schemas.microsoft.com/office/powerpoint/2010/main" val="26075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963" y="1492938"/>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그림 52"/>
          <p:cNvPicPr>
            <a:picLocks noChangeAspect="1"/>
          </p:cNvPicPr>
          <p:nvPr/>
        </p:nvPicPr>
        <p:blipFill>
          <a:blip r:embed="rId3" cstate="print"/>
          <a:stretch>
            <a:fillRect/>
          </a:stretch>
        </p:blipFill>
        <p:spPr>
          <a:xfrm>
            <a:off x="715963" y="1896513"/>
            <a:ext cx="8693143" cy="561179"/>
          </a:xfrm>
          <a:prstGeom prst="rect">
            <a:avLst/>
          </a:prstGeom>
        </p:spPr>
      </p:pic>
      <p:pic>
        <p:nvPicPr>
          <p:cNvPr id="4" name="그림 53"/>
          <p:cNvPicPr>
            <a:picLocks noChangeAspect="1"/>
          </p:cNvPicPr>
          <p:nvPr/>
        </p:nvPicPr>
        <p:blipFill>
          <a:blip r:embed="rId4" cstate="print"/>
          <a:stretch>
            <a:fillRect/>
          </a:stretch>
        </p:blipFill>
        <p:spPr>
          <a:xfrm>
            <a:off x="728324" y="2636084"/>
            <a:ext cx="8664649" cy="1840405"/>
          </a:xfrm>
          <a:prstGeom prst="rect">
            <a:avLst/>
          </a:prstGeom>
        </p:spPr>
      </p:pic>
      <p:pic>
        <p:nvPicPr>
          <p:cNvPr id="5" name="그림 54"/>
          <p:cNvPicPr>
            <a:picLocks noChangeAspect="1"/>
          </p:cNvPicPr>
          <p:nvPr/>
        </p:nvPicPr>
        <p:blipFill>
          <a:blip r:embed="rId5" cstate="print"/>
          <a:stretch>
            <a:fillRect/>
          </a:stretch>
        </p:blipFill>
        <p:spPr>
          <a:xfrm>
            <a:off x="715963" y="5139916"/>
            <a:ext cx="8693150" cy="789456"/>
          </a:xfrm>
          <a:prstGeom prst="rect">
            <a:avLst/>
          </a:prstGeom>
        </p:spPr>
      </p:pic>
      <p:pic>
        <p:nvPicPr>
          <p:cNvPr id="6"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962" y="4768982"/>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직사각형 46"/>
          <p:cNvSpPr/>
          <p:nvPr/>
        </p:nvSpPr>
        <p:spPr>
          <a:xfrm>
            <a:off x="839787" y="1930880"/>
            <a:ext cx="8205788" cy="692497"/>
          </a:xfrm>
          <a:prstGeom prst="rect">
            <a:avLst/>
          </a:prstGeom>
        </p:spPr>
        <p:txBody>
          <a:bodyPr wrap="square">
            <a:spAutoFit/>
          </a:bodyPr>
          <a:lstStyle/>
          <a:p>
            <a:pPr marL="285750" indent="-285750">
              <a:spcBef>
                <a:spcPct val="0"/>
              </a:spcBef>
              <a:buFont typeface="Arial" panose="020B0604020202020204" pitchFamily="34" charset="0"/>
              <a:buChar cha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MOLIT</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Ministry</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of Land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Infrastructure</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and</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Transport- Kara, Altyapı ve Ulaştırma Bakanlığı),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ITS sistemleri arasında birlikte çalışabilirlik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ve uygunluğu sağlamak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için Ulusal Standartlar olarak 6 teknik düzenleme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oluşturuldu.</a:t>
            </a:r>
            <a:endParaRPr lang="ko-KR" altLang="en-US"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8" name="직사각형 47"/>
          <p:cNvSpPr/>
          <p:nvPr/>
        </p:nvSpPr>
        <p:spPr>
          <a:xfrm>
            <a:off x="569963" y="5016632"/>
            <a:ext cx="11352214" cy="1292662"/>
          </a:xfrm>
          <a:prstGeom prst="rect">
            <a:avLst/>
          </a:prstGeom>
        </p:spPr>
        <p:txBody>
          <a:bodyPr wrap="square">
            <a:spAutoFit/>
          </a:bodyPr>
          <a:lstStyle/>
          <a:p>
            <a:pPr marL="285750" indent="-285750">
              <a:lnSpc>
                <a:spcPct val="150000"/>
              </a:lnSpc>
              <a:spcBef>
                <a:spcPct val="0"/>
              </a:spcBef>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Kasım 2004 den beri 65 de-</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facto</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standardı(bu düzenlemeler uygulamada olan ancak yasalarda yer almayan, yasal olarak belirlenmemiş düzenlemeleri </a:t>
            </a:r>
            <a:r>
              <a:rPr lang="tr-TR" altLang="ko-KR" sz="1300" dirty="0" err="1" smtClean="0">
                <a:solidFill>
                  <a:schemeClr val="tx1">
                    <a:lumMod val="75000"/>
                    <a:lumOff val="25000"/>
                  </a:schemeClr>
                </a:solidFill>
                <a:latin typeface="Arial" panose="020B0604020202020204" pitchFamily="34" charset="0"/>
                <a:cs typeface="Arial" panose="020B0604020202020204" pitchFamily="34" charset="0"/>
              </a:rPr>
              <a:t>kasdeder</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kurulan ve yayılan ITS iş kolları üzerine odaklanır</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a:t>
            </a:r>
          </a:p>
          <a:p>
            <a:pPr marL="285750" indent="-285750">
              <a:lnSpc>
                <a:spcPct val="150000"/>
              </a:lnSpc>
              <a:spcBef>
                <a:spcPct val="0"/>
              </a:spcBef>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de-</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facto</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smtClean="0">
                <a:solidFill>
                  <a:schemeClr val="tx1">
                    <a:lumMod val="75000"/>
                    <a:lumOff val="25000"/>
                  </a:schemeClr>
                </a:solidFill>
                <a:latin typeface="Arial" panose="020B0604020202020204" pitchFamily="34" charset="0"/>
                <a:cs typeface="Arial" panose="020B0604020202020204" pitchFamily="34" charset="0"/>
              </a:rPr>
              <a:t>standardı:bu</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düzenlemeler uygulamada olan ancak yasalarda yer almayan, yasal olarak belirlenmemiş düzenlemeleri </a:t>
            </a:r>
            <a:r>
              <a:rPr lang="tr-TR" altLang="ko-KR" sz="1300" dirty="0" err="1" smtClean="0">
                <a:solidFill>
                  <a:schemeClr val="tx1">
                    <a:lumMod val="75000"/>
                    <a:lumOff val="25000"/>
                  </a:schemeClr>
                </a:solidFill>
                <a:latin typeface="Arial" panose="020B0604020202020204" pitchFamily="34" charset="0"/>
                <a:cs typeface="Arial" panose="020B0604020202020204" pitchFamily="34" charset="0"/>
              </a:rPr>
              <a:t>kasdediyor</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lnSpc>
                <a:spcPct val="150000"/>
              </a:lnSpc>
              <a:spcBef>
                <a:spcPct val="0"/>
              </a:spcBef>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Bunlar Gereklilikler, Mesaj (bilgi) engelleri, Uyumluluk, Performans testleri vb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dir</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a:t>
            </a:r>
          </a:p>
        </p:txBody>
      </p:sp>
      <p:sp>
        <p:nvSpPr>
          <p:cNvPr id="9" name="직사각형 60"/>
          <p:cNvSpPr/>
          <p:nvPr/>
        </p:nvSpPr>
        <p:spPr>
          <a:xfrm>
            <a:off x="988721" y="1433617"/>
            <a:ext cx="2326342"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Teknik Düzenlemeler</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 name="직사각형 61"/>
          <p:cNvSpPr/>
          <p:nvPr/>
        </p:nvSpPr>
        <p:spPr>
          <a:xfrm>
            <a:off x="988721" y="4708141"/>
            <a:ext cx="2236510" cy="369332"/>
          </a:xfrm>
          <a:prstGeom prst="rect">
            <a:avLst/>
          </a:prstGeom>
        </p:spPr>
        <p:txBody>
          <a:bodyPr wrap="none">
            <a:spAutoFit/>
          </a:bodyPr>
          <a:lstStyle/>
          <a:p>
            <a:r>
              <a:rPr lang="en-US" altLang="ko-KR" dirty="0">
                <a:solidFill>
                  <a:schemeClr val="tx1">
                    <a:lumMod val="75000"/>
                    <a:lumOff val="25000"/>
                  </a:schemeClr>
                </a:solidFill>
                <a:latin typeface="Arial" panose="020B0604020202020204" pitchFamily="34" charset="0"/>
                <a:cs typeface="Arial" panose="020B0604020202020204" pitchFamily="34" charset="0"/>
              </a:rPr>
              <a:t>de-facto </a:t>
            </a:r>
            <a:r>
              <a:rPr lang="tr-TR" altLang="ko-KR" dirty="0">
                <a:solidFill>
                  <a:schemeClr val="tx1">
                    <a:lumMod val="75000"/>
                    <a:lumOff val="25000"/>
                  </a:schemeClr>
                </a:solidFill>
                <a:latin typeface="Arial" panose="020B0604020202020204" pitchFamily="34" charset="0"/>
                <a:cs typeface="Arial" panose="020B0604020202020204" pitchFamily="34" charset="0"/>
              </a:rPr>
              <a:t>standartları</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1" name="직사각형 64"/>
          <p:cNvSpPr/>
          <p:nvPr/>
        </p:nvSpPr>
        <p:spPr>
          <a:xfrm>
            <a:off x="3983037" y="2909510"/>
            <a:ext cx="4086015" cy="1661993"/>
          </a:xfrm>
          <a:prstGeom prst="rect">
            <a:avLst/>
          </a:prstGeom>
        </p:spPr>
        <p:txBody>
          <a:bodyPr wrap="square">
            <a:spAutoFit/>
          </a:bodyPr>
          <a:lstStyle/>
          <a:p>
            <a:pPr>
              <a:lnSpc>
                <a:spcPct val="150000"/>
              </a:lnSpc>
              <a:spcBef>
                <a:spcPct val="0"/>
              </a:spcBef>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Temel Trafik Bilgi Paylaşımı 1</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spcBef>
                <a:spcPct val="0"/>
              </a:spcBef>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Toplu Taşıma Bilgi Paylaşımı</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spcBef>
                <a:spcPct val="0"/>
              </a:spcBef>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Temel Trafik Bilgi Paylaşımı 2</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spcBef>
                <a:spcPct val="0"/>
              </a:spcBef>
            </a:pPr>
            <a:r>
              <a:rPr lang="tr-TR" altLang="ko-KR" sz="800" b="1" dirty="0">
                <a:solidFill>
                  <a:schemeClr val="tx1">
                    <a:lumMod val="75000"/>
                    <a:lumOff val="25000"/>
                  </a:schemeClr>
                </a:solidFill>
                <a:latin typeface="Arial" panose="020B0604020202020204" pitchFamily="34" charset="0"/>
                <a:cs typeface="Arial" panose="020B0604020202020204" pitchFamily="34" charset="0"/>
              </a:rPr>
              <a:t>DSRC(</a:t>
            </a:r>
            <a:r>
              <a:rPr lang="tr-TR" altLang="ko-KR" sz="800" b="1" dirty="0" err="1">
                <a:solidFill>
                  <a:schemeClr val="tx1">
                    <a:lumMod val="75000"/>
                    <a:lumOff val="25000"/>
                  </a:schemeClr>
                </a:solidFill>
                <a:latin typeface="Arial" panose="020B0604020202020204" pitchFamily="34" charset="0"/>
                <a:cs typeface="Arial" panose="020B0604020202020204" pitchFamily="34" charset="0"/>
              </a:rPr>
              <a:t>Dedicated</a:t>
            </a:r>
            <a:r>
              <a:rPr lang="tr-TR" altLang="ko-KR" sz="800" b="1" dirty="0">
                <a:solidFill>
                  <a:schemeClr val="tx1">
                    <a:lumMod val="75000"/>
                    <a:lumOff val="25000"/>
                  </a:schemeClr>
                </a:solidFill>
                <a:latin typeface="Arial" panose="020B0604020202020204" pitchFamily="34" charset="0"/>
                <a:cs typeface="Arial" panose="020B0604020202020204" pitchFamily="34" charset="0"/>
              </a:rPr>
              <a:t> </a:t>
            </a:r>
            <a:r>
              <a:rPr lang="tr-TR" altLang="ko-KR" sz="800" b="1" dirty="0" err="1">
                <a:solidFill>
                  <a:schemeClr val="tx1">
                    <a:lumMod val="75000"/>
                    <a:lumOff val="25000"/>
                  </a:schemeClr>
                </a:solidFill>
                <a:latin typeface="Arial" panose="020B0604020202020204" pitchFamily="34" charset="0"/>
                <a:cs typeface="Arial" panose="020B0604020202020204" pitchFamily="34" charset="0"/>
              </a:rPr>
              <a:t>Short</a:t>
            </a:r>
            <a:r>
              <a:rPr lang="tr-TR" altLang="ko-KR" sz="800" b="1" dirty="0">
                <a:solidFill>
                  <a:schemeClr val="tx1">
                    <a:lumMod val="75000"/>
                    <a:lumOff val="25000"/>
                  </a:schemeClr>
                </a:solidFill>
                <a:latin typeface="Arial" panose="020B0604020202020204" pitchFamily="34" charset="0"/>
                <a:cs typeface="Arial" panose="020B0604020202020204" pitchFamily="34" charset="0"/>
              </a:rPr>
              <a:t> </a:t>
            </a:r>
            <a:r>
              <a:rPr lang="tr-TR" altLang="ko-KR" sz="800" b="1" dirty="0" err="1">
                <a:solidFill>
                  <a:schemeClr val="tx1">
                    <a:lumMod val="75000"/>
                    <a:lumOff val="25000"/>
                  </a:schemeClr>
                </a:solidFill>
                <a:latin typeface="Arial" panose="020B0604020202020204" pitchFamily="34" charset="0"/>
                <a:cs typeface="Arial" panose="020B0604020202020204" pitchFamily="34" charset="0"/>
              </a:rPr>
              <a:t>Range</a:t>
            </a:r>
            <a:r>
              <a:rPr lang="tr-TR" altLang="ko-KR" sz="800" b="1" dirty="0">
                <a:solidFill>
                  <a:schemeClr val="tx1">
                    <a:lumMod val="75000"/>
                    <a:lumOff val="25000"/>
                  </a:schemeClr>
                </a:solidFill>
                <a:latin typeface="Arial" panose="020B0604020202020204" pitchFamily="34" charset="0"/>
                <a:cs typeface="Arial" panose="020B0604020202020204" pitchFamily="34" charset="0"/>
              </a:rPr>
              <a:t> </a:t>
            </a:r>
            <a:r>
              <a:rPr lang="tr-TR" altLang="ko-KR" sz="800" b="1" dirty="0" err="1">
                <a:solidFill>
                  <a:schemeClr val="tx1">
                    <a:lumMod val="75000"/>
                    <a:lumOff val="25000"/>
                  </a:schemeClr>
                </a:solidFill>
                <a:latin typeface="Arial" panose="020B0604020202020204" pitchFamily="34" charset="0"/>
                <a:cs typeface="Arial" panose="020B0604020202020204" pitchFamily="34" charset="0"/>
              </a:rPr>
              <a:t>Communication</a:t>
            </a:r>
            <a:r>
              <a:rPr lang="tr-TR" altLang="ko-KR" sz="800" b="1" dirty="0">
                <a:solidFill>
                  <a:schemeClr val="tx1">
                    <a:lumMod val="75000"/>
                    <a:lumOff val="25000"/>
                  </a:schemeClr>
                </a:solidFill>
                <a:latin typeface="Arial" panose="020B0604020202020204" pitchFamily="34" charset="0"/>
                <a:cs typeface="Arial" panose="020B0604020202020204" pitchFamily="34" charset="0"/>
              </a:rPr>
              <a:t>-Özel Kısa Mesafe İletişim) tarafından ETSC(</a:t>
            </a:r>
            <a:r>
              <a:rPr lang="tr-TR" altLang="ko-KR" sz="800" b="1" dirty="0" err="1">
                <a:solidFill>
                  <a:schemeClr val="tx1">
                    <a:lumMod val="75000"/>
                    <a:lumOff val="25000"/>
                  </a:schemeClr>
                </a:solidFill>
                <a:latin typeface="Arial" panose="020B0604020202020204" pitchFamily="34" charset="0"/>
                <a:cs typeface="Arial" panose="020B0604020202020204" pitchFamily="34" charset="0"/>
              </a:rPr>
              <a:t>European</a:t>
            </a:r>
            <a:r>
              <a:rPr lang="tr-TR" altLang="ko-KR" sz="800" b="1" dirty="0">
                <a:solidFill>
                  <a:schemeClr val="tx1">
                    <a:lumMod val="75000"/>
                    <a:lumOff val="25000"/>
                  </a:schemeClr>
                </a:solidFill>
                <a:latin typeface="Arial" panose="020B0604020202020204" pitchFamily="34" charset="0"/>
                <a:cs typeface="Arial" panose="020B0604020202020204" pitchFamily="34" charset="0"/>
              </a:rPr>
              <a:t> Transport </a:t>
            </a:r>
            <a:r>
              <a:rPr lang="tr-TR" altLang="ko-KR" sz="800" b="1" dirty="0" err="1">
                <a:solidFill>
                  <a:schemeClr val="tx1">
                    <a:lumMod val="75000"/>
                    <a:lumOff val="25000"/>
                  </a:schemeClr>
                </a:solidFill>
                <a:latin typeface="Arial" panose="020B0604020202020204" pitchFamily="34" charset="0"/>
                <a:cs typeface="Arial" panose="020B0604020202020204" pitchFamily="34" charset="0"/>
              </a:rPr>
              <a:t>Safety</a:t>
            </a:r>
            <a:r>
              <a:rPr lang="tr-TR" altLang="ko-KR" sz="800" b="1" dirty="0">
                <a:solidFill>
                  <a:schemeClr val="tx1">
                    <a:lumMod val="75000"/>
                    <a:lumOff val="25000"/>
                  </a:schemeClr>
                </a:solidFill>
                <a:latin typeface="Arial" panose="020B0604020202020204" pitchFamily="34" charset="0"/>
                <a:cs typeface="Arial" panose="020B0604020202020204" pitchFamily="34" charset="0"/>
              </a:rPr>
              <a:t> </a:t>
            </a:r>
            <a:r>
              <a:rPr lang="tr-TR" altLang="ko-KR" sz="800" b="1" dirty="0" err="1">
                <a:solidFill>
                  <a:schemeClr val="tx1">
                    <a:lumMod val="75000"/>
                    <a:lumOff val="25000"/>
                  </a:schemeClr>
                </a:solidFill>
                <a:latin typeface="Arial" panose="020B0604020202020204" pitchFamily="34" charset="0"/>
                <a:cs typeface="Arial" panose="020B0604020202020204" pitchFamily="34" charset="0"/>
              </a:rPr>
              <a:t>Council</a:t>
            </a:r>
            <a:r>
              <a:rPr lang="tr-TR" altLang="ko-KR" sz="800" b="1" dirty="0">
                <a:solidFill>
                  <a:schemeClr val="tx1">
                    <a:lumMod val="75000"/>
                    <a:lumOff val="25000"/>
                  </a:schemeClr>
                </a:solidFill>
                <a:latin typeface="Arial" panose="020B0604020202020204" pitchFamily="34" charset="0"/>
                <a:cs typeface="Arial" panose="020B0604020202020204" pitchFamily="34" charset="0"/>
              </a:rPr>
              <a:t>) Bilgi Alışverişi</a:t>
            </a:r>
            <a:endParaRPr lang="en-US" altLang="ko-KR" sz="800" b="1" dirty="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spcBef>
                <a:spcPct val="0"/>
              </a:spcBef>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Temel Trafik Bilgi Paylaşımı 6</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직사각형 65"/>
          <p:cNvSpPr/>
          <p:nvPr/>
        </p:nvSpPr>
        <p:spPr>
          <a:xfrm>
            <a:off x="1157130" y="2909510"/>
            <a:ext cx="1081095" cy="1592744"/>
          </a:xfrm>
          <a:prstGeom prst="rect">
            <a:avLst/>
          </a:prstGeom>
        </p:spPr>
        <p:txBody>
          <a:bodyPr wrap="square">
            <a:spAutoFit/>
          </a:bodyPr>
          <a:lstStyle/>
          <a:p>
            <a:pPr>
              <a:lnSpc>
                <a:spcPct val="150000"/>
              </a:lnSpc>
              <a:spcBef>
                <a:spcPct val="0"/>
              </a:spcBef>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2016 - 206</a:t>
            </a:r>
          </a:p>
          <a:p>
            <a:pPr>
              <a:lnSpc>
                <a:spcPct val="150000"/>
              </a:lnSpc>
              <a:spcBef>
                <a:spcPct val="0"/>
              </a:spcBef>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2016 - 186</a:t>
            </a:r>
          </a:p>
          <a:p>
            <a:pPr>
              <a:lnSpc>
                <a:spcPct val="150000"/>
              </a:lnSpc>
              <a:spcBef>
                <a:spcPct val="0"/>
              </a:spcBef>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2016 - 207</a:t>
            </a:r>
          </a:p>
          <a:p>
            <a:pPr>
              <a:lnSpc>
                <a:spcPct val="150000"/>
              </a:lnSpc>
              <a:spcBef>
                <a:spcPct val="0"/>
              </a:spcBef>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2013 - 251</a:t>
            </a:r>
          </a:p>
          <a:p>
            <a:pPr>
              <a:lnSpc>
                <a:spcPct val="150000"/>
              </a:lnSpc>
              <a:spcBef>
                <a:spcPct val="0"/>
              </a:spcBef>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2016 - 208</a:t>
            </a:r>
          </a:p>
        </p:txBody>
      </p:sp>
      <p:sp>
        <p:nvSpPr>
          <p:cNvPr id="13" name="직사각형 66"/>
          <p:cNvSpPr/>
          <p:nvPr/>
        </p:nvSpPr>
        <p:spPr>
          <a:xfrm>
            <a:off x="5704965" y="2614428"/>
            <a:ext cx="661329" cy="355354"/>
          </a:xfrm>
          <a:prstGeom prst="rect">
            <a:avLst/>
          </a:prstGeom>
        </p:spPr>
        <p:txBody>
          <a:bodyPr wrap="square">
            <a:spAutoFit/>
          </a:bodyPr>
          <a:lstStyle/>
          <a:p>
            <a:pPr>
              <a:lnSpc>
                <a:spcPct val="150000"/>
              </a:lnSpc>
              <a:spcBef>
                <a:spcPct val="0"/>
              </a:spcBef>
            </a:pPr>
            <a:r>
              <a:rPr lang="tr-TR" altLang="ko-KR" sz="1300" b="1" dirty="0">
                <a:solidFill>
                  <a:schemeClr val="tx1">
                    <a:lumMod val="75000"/>
                    <a:lumOff val="25000"/>
                  </a:schemeClr>
                </a:solidFill>
                <a:latin typeface="Arial" panose="020B0604020202020204" pitchFamily="34" charset="0"/>
                <a:cs typeface="Arial" panose="020B0604020202020204" pitchFamily="34" charset="0"/>
              </a:rPr>
              <a:t>İçerik </a:t>
            </a:r>
            <a:endParaRPr lang="en-US" altLang="ko-KR" sz="13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4" name="직사각형 67"/>
          <p:cNvSpPr/>
          <p:nvPr/>
        </p:nvSpPr>
        <p:spPr>
          <a:xfrm>
            <a:off x="775107" y="2614428"/>
            <a:ext cx="1845140" cy="355354"/>
          </a:xfrm>
          <a:prstGeom prst="rect">
            <a:avLst/>
          </a:prstGeom>
        </p:spPr>
        <p:txBody>
          <a:bodyPr wrap="square">
            <a:spAutoFit/>
          </a:bodyPr>
          <a:lstStyle/>
          <a:p>
            <a:pPr algn="ctr">
              <a:lnSpc>
                <a:spcPct val="150000"/>
              </a:lnSpc>
              <a:spcBef>
                <a:spcPct val="0"/>
              </a:spcBef>
            </a:pPr>
            <a:r>
              <a:rPr lang="tr-TR" altLang="ko-KR" sz="1300" b="1" dirty="0">
                <a:solidFill>
                  <a:schemeClr val="tx1">
                    <a:lumMod val="75000"/>
                    <a:lumOff val="25000"/>
                  </a:schemeClr>
                </a:solidFill>
                <a:latin typeface="Arial" panose="020B0604020202020204" pitchFamily="34" charset="0"/>
                <a:cs typeface="Arial" panose="020B0604020202020204" pitchFamily="34" charset="0"/>
              </a:rPr>
              <a:t>Yayın numarası</a:t>
            </a:r>
            <a:endParaRPr lang="en-US" altLang="ko-KR" sz="13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TextBox 47"/>
          <p:cNvSpPr txBox="1"/>
          <p:nvPr/>
        </p:nvSpPr>
        <p:spPr>
          <a:xfrm>
            <a:off x="365761" y="187033"/>
            <a:ext cx="3406445" cy="3847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 ITS Yasa ve Stratejileri</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6" name="Metin kutusu 15"/>
          <p:cNvSpPr txBox="1"/>
          <p:nvPr/>
        </p:nvSpPr>
        <p:spPr>
          <a:xfrm>
            <a:off x="365761" y="644737"/>
            <a:ext cx="1953491" cy="369332"/>
          </a:xfrm>
          <a:prstGeom prst="rect">
            <a:avLst/>
          </a:prstGeom>
          <a:noFill/>
        </p:spPr>
        <p:txBody>
          <a:bodyPr wrap="square" rtlCol="0">
            <a:spAutoFit/>
          </a:bodyPr>
          <a:lstStyle/>
          <a:p>
            <a:r>
              <a:rPr lang="tr-TR" dirty="0"/>
              <a:t>ITS Mimarisi </a:t>
            </a:r>
          </a:p>
        </p:txBody>
      </p:sp>
      <p:grpSp>
        <p:nvGrpSpPr>
          <p:cNvPr id="17" name="그룹 2"/>
          <p:cNvGrpSpPr/>
          <p:nvPr/>
        </p:nvGrpSpPr>
        <p:grpSpPr>
          <a:xfrm>
            <a:off x="8982652" y="395857"/>
            <a:ext cx="1604963" cy="319088"/>
            <a:chOff x="7927975" y="1262063"/>
            <a:chExt cx="1604963" cy="319088"/>
          </a:xfrm>
        </p:grpSpPr>
        <p:sp>
          <p:nvSpPr>
            <p:cNvPr id="18"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19"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0"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1"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2"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3"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4"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5"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6"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7"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8"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29"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0"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1"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2"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3"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4"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5"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6"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7"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8"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39"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0"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1"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2"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3"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4"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5"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6"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7"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8"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49"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0"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1"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2"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3"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4"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5"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6"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7"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8"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59"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sp>
          <p:nvSpPr>
            <p:cNvPr id="60"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ko-KR" altLang="en-US"/>
            </a:p>
          </p:txBody>
        </p:sp>
      </p:grpSp>
    </p:spTree>
    <p:extLst>
      <p:ext uri="{BB962C8B-B14F-4D97-AF65-F5344CB8AC3E}">
        <p14:creationId xmlns:p14="http://schemas.microsoft.com/office/powerpoint/2010/main" val="2366748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 y="0"/>
            <a:ext cx="12191556" cy="6858000"/>
          </a:xfrm>
          <a:prstGeom prst="rect">
            <a:avLst/>
          </a:prstGeom>
        </p:spPr>
      </p:pic>
      <p:grpSp>
        <p:nvGrpSpPr>
          <p:cNvPr id="3" name="그룹 8"/>
          <p:cNvGrpSpPr/>
          <p:nvPr/>
        </p:nvGrpSpPr>
        <p:grpSpPr>
          <a:xfrm>
            <a:off x="551104" y="1846302"/>
            <a:ext cx="8138755" cy="3477759"/>
            <a:chOff x="551104" y="1846302"/>
            <a:chExt cx="8138755" cy="3477759"/>
          </a:xfrm>
        </p:grpSpPr>
        <p:sp>
          <p:nvSpPr>
            <p:cNvPr id="5" name="직사각형 10"/>
            <p:cNvSpPr/>
            <p:nvPr/>
          </p:nvSpPr>
          <p:spPr>
            <a:xfrm>
              <a:off x="551104" y="1846302"/>
              <a:ext cx="1587999" cy="276999"/>
            </a:xfrm>
            <a:prstGeom prst="rect">
              <a:avLst/>
            </a:prstGeom>
          </p:spPr>
          <p:txBody>
            <a:bodyPr wrap="none">
              <a:spAutoFit/>
            </a:bodyPr>
            <a:lstStyle/>
            <a:p>
              <a:r>
                <a:rPr lang="tr-TR" altLang="ko-KR" sz="1200" spc="-40" dirty="0">
                  <a:solidFill>
                    <a:schemeClr val="bg1">
                      <a:lumMod val="50000"/>
                    </a:schemeClr>
                  </a:solidFill>
                  <a:latin typeface="Arial" panose="020B0604020202020204" pitchFamily="34" charset="0"/>
                  <a:cs typeface="Arial" panose="020B0604020202020204" pitchFamily="34" charset="0"/>
                </a:rPr>
                <a:t>Kore ITS in Tanışması</a:t>
              </a:r>
              <a:endParaRPr lang="ko-KR" altLang="en-US" sz="1200" spc="-40" dirty="0">
                <a:solidFill>
                  <a:schemeClr val="bg1">
                    <a:lumMod val="50000"/>
                  </a:schemeClr>
                </a:solidFill>
                <a:latin typeface="Arial" panose="020B0604020202020204" pitchFamily="34" charset="0"/>
                <a:cs typeface="Arial" panose="020B0604020202020204" pitchFamily="34" charset="0"/>
              </a:endParaRPr>
            </a:p>
          </p:txBody>
        </p:sp>
        <p:sp>
          <p:nvSpPr>
            <p:cNvPr id="6" name="TextBox 11"/>
            <p:cNvSpPr txBox="1"/>
            <p:nvPr/>
          </p:nvSpPr>
          <p:spPr>
            <a:xfrm>
              <a:off x="566738" y="2646405"/>
              <a:ext cx="8123121" cy="2677656"/>
            </a:xfrm>
            <a:prstGeom prst="rect">
              <a:avLst/>
            </a:prstGeom>
            <a:noFill/>
          </p:spPr>
          <p:txBody>
            <a:bodyPr wrap="none" rtlCol="0">
              <a:spAutoFit/>
            </a:bodyPr>
            <a:lstStyle/>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Bus Information Management System (BIMS)</a:t>
              </a:r>
              <a:r>
                <a:rPr lang="tr-TR" altLang="ko-KR" sz="1400" dirty="0">
                  <a:solidFill>
                    <a:schemeClr val="bg1">
                      <a:lumMod val="50000"/>
                    </a:schemeClr>
                  </a:solidFill>
                  <a:latin typeface="Arial" panose="020B0604020202020204" pitchFamily="34" charset="0"/>
                  <a:cs typeface="Arial" panose="020B0604020202020204" pitchFamily="34" charset="0"/>
                </a:rPr>
                <a:t>- Otobüs </a:t>
              </a:r>
              <a:r>
                <a:rPr lang="tr-TR" altLang="ko-KR" sz="1400" dirty="0" smtClean="0">
                  <a:solidFill>
                    <a:schemeClr val="bg1">
                      <a:lumMod val="50000"/>
                    </a:schemeClr>
                  </a:solidFill>
                  <a:latin typeface="Arial" panose="020B0604020202020204" pitchFamily="34" charset="0"/>
                  <a:cs typeface="Arial" panose="020B0604020202020204" pitchFamily="34" charset="0"/>
                </a:rPr>
                <a:t>Bilgisi </a:t>
              </a:r>
              <a:r>
                <a:rPr lang="tr-TR" altLang="ko-KR" sz="1400" dirty="0">
                  <a:solidFill>
                    <a:schemeClr val="bg1">
                      <a:lumMod val="50000"/>
                    </a:schemeClr>
                  </a:solidFill>
                  <a:latin typeface="Arial" panose="020B0604020202020204" pitchFamily="34" charset="0"/>
                  <a:cs typeface="Arial" panose="020B0604020202020204" pitchFamily="34" charset="0"/>
                </a:rPr>
                <a:t>Yönetim Sistemi  </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Automatic Fare Collection System (AFCS)</a:t>
              </a:r>
              <a:r>
                <a:rPr lang="tr-TR" altLang="ko-KR" sz="1400" dirty="0">
                  <a:solidFill>
                    <a:schemeClr val="bg1">
                      <a:lumMod val="50000"/>
                    </a:schemeClr>
                  </a:solidFill>
                  <a:latin typeface="Arial" panose="020B0604020202020204" pitchFamily="34" charset="0"/>
                  <a:cs typeface="Arial" panose="020B0604020202020204" pitchFamily="34" charset="0"/>
                </a:rPr>
                <a:t>- Otomatik Ücret Toplama Sistemi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Advanced Traffic Management System (ATMS)</a:t>
              </a:r>
              <a:r>
                <a:rPr lang="tr-TR" altLang="ko-KR" sz="1400" dirty="0">
                  <a:solidFill>
                    <a:schemeClr val="bg1">
                      <a:lumMod val="50000"/>
                    </a:schemeClr>
                  </a:solidFill>
                  <a:latin typeface="Arial" panose="020B0604020202020204" pitchFamily="34" charset="0"/>
                  <a:cs typeface="Arial" panose="020B0604020202020204" pitchFamily="34" charset="0"/>
                </a:rPr>
                <a:t>- Gelişmiş Trafik Yönetim Sistemi</a:t>
              </a:r>
              <a:endParaRPr lang="ko-KR" altLang="en-US"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Advanced Traffic Signal Control System (ATSCS)</a:t>
              </a:r>
              <a:r>
                <a:rPr lang="tr-TR" altLang="ko-KR" sz="1400" dirty="0">
                  <a:solidFill>
                    <a:schemeClr val="bg1">
                      <a:lumMod val="50000"/>
                    </a:schemeClr>
                  </a:solidFill>
                  <a:latin typeface="Arial" panose="020B0604020202020204" pitchFamily="34" charset="0"/>
                  <a:cs typeface="Arial" panose="020B0604020202020204" pitchFamily="34" charset="0"/>
                </a:rPr>
                <a:t>- Gelişmiş Trafik Sinyalizasyon Kontrol Sistemi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Automatic Traffic Enforcement System (ATES)</a:t>
              </a:r>
              <a:r>
                <a:rPr lang="tr-TR" altLang="ko-KR" sz="1400" dirty="0">
                  <a:solidFill>
                    <a:schemeClr val="bg1">
                      <a:lumMod val="50000"/>
                    </a:schemeClr>
                  </a:solidFill>
                  <a:latin typeface="Arial" panose="020B0604020202020204" pitchFamily="34" charset="0"/>
                  <a:cs typeface="Arial" panose="020B0604020202020204" pitchFamily="34" charset="0"/>
                </a:rPr>
                <a:t>-Otomatik Trafik Uygulama Sistemi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Electronic Toll Collection System (ETCS)</a:t>
              </a:r>
              <a:r>
                <a:rPr lang="tr-TR" altLang="ko-KR" sz="1400" dirty="0">
                  <a:solidFill>
                    <a:schemeClr val="bg1">
                      <a:lumMod val="50000"/>
                    </a:schemeClr>
                  </a:solidFill>
                  <a:latin typeface="Arial" panose="020B0604020202020204" pitchFamily="34" charset="0"/>
                  <a:cs typeface="Arial" panose="020B0604020202020204" pitchFamily="34" charset="0"/>
                </a:rPr>
                <a:t>-Elektronik Geçiş </a:t>
              </a:r>
              <a:r>
                <a:rPr lang="tr-TR" altLang="ko-KR" sz="1400" dirty="0" smtClean="0">
                  <a:solidFill>
                    <a:schemeClr val="bg1">
                      <a:lumMod val="50000"/>
                    </a:schemeClr>
                  </a:solidFill>
                  <a:latin typeface="Arial" panose="020B0604020202020204" pitchFamily="34" charset="0"/>
                  <a:cs typeface="Arial" panose="020B0604020202020204" pitchFamily="34" charset="0"/>
                </a:rPr>
                <a:t>Ücreti </a:t>
              </a:r>
              <a:r>
                <a:rPr lang="tr-TR" altLang="ko-KR" sz="1400" dirty="0">
                  <a:solidFill>
                    <a:schemeClr val="bg1">
                      <a:lumMod val="50000"/>
                    </a:schemeClr>
                  </a:solidFill>
                  <a:latin typeface="Arial" panose="020B0604020202020204" pitchFamily="34" charset="0"/>
                  <a:cs typeface="Arial" panose="020B0604020202020204" pitchFamily="34" charset="0"/>
                </a:rPr>
                <a:t>Toplama Sistemi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Parking Information Management System (PIMS)</a:t>
              </a:r>
              <a:r>
                <a:rPr lang="tr-TR" altLang="ko-KR" sz="1400" dirty="0">
                  <a:solidFill>
                    <a:schemeClr val="bg1">
                      <a:lumMod val="50000"/>
                    </a:schemeClr>
                  </a:solidFill>
                  <a:latin typeface="Arial" panose="020B0604020202020204" pitchFamily="34" charset="0"/>
                  <a:cs typeface="Arial" panose="020B0604020202020204" pitchFamily="34" charset="0"/>
                </a:rPr>
                <a:t>-Park Bilgisi Yönetim Sistemi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Integration of Traffic Management Center</a:t>
              </a:r>
              <a:r>
                <a:rPr lang="tr-TR" altLang="ko-KR" sz="1400" dirty="0">
                  <a:solidFill>
                    <a:schemeClr val="bg1">
                      <a:lumMod val="50000"/>
                    </a:schemeClr>
                  </a:solidFill>
                  <a:latin typeface="Arial" panose="020B0604020202020204" pitchFamily="34" charset="0"/>
                  <a:cs typeface="Arial" panose="020B0604020202020204" pitchFamily="34" charset="0"/>
                </a:rPr>
                <a:t>-Trafik Yönetim Merkezlerinin Entegrasyonu</a:t>
              </a:r>
              <a:endParaRPr lang="en-US" altLang="ko-KR" sz="1400" dirty="0">
                <a:solidFill>
                  <a:schemeClr val="bg1">
                    <a:lumMod val="50000"/>
                  </a:schemeClr>
                </a:solidFill>
                <a:latin typeface="Arial" panose="020B0604020202020204" pitchFamily="34" charset="0"/>
                <a:cs typeface="Arial" panose="020B0604020202020204" pitchFamily="34" charset="0"/>
              </a:endParaRPr>
            </a:p>
          </p:txBody>
        </p:sp>
      </p:grpSp>
      <p:sp>
        <p:nvSpPr>
          <p:cNvPr id="7" name="6 Metin kutusu"/>
          <p:cNvSpPr txBox="1"/>
          <p:nvPr/>
        </p:nvSpPr>
        <p:spPr>
          <a:xfrm>
            <a:off x="966651" y="2351314"/>
            <a:ext cx="3513909" cy="369332"/>
          </a:xfrm>
          <a:prstGeom prst="rect">
            <a:avLst/>
          </a:prstGeom>
          <a:noFill/>
        </p:spPr>
        <p:txBody>
          <a:bodyPr wrap="square" rtlCol="0">
            <a:spAutoFit/>
          </a:bodyPr>
          <a:lstStyle/>
          <a:p>
            <a:r>
              <a:rPr lang="tr-TR" dirty="0"/>
              <a:t>Kore’deki ITS Hizmetleri</a:t>
            </a:r>
          </a:p>
        </p:txBody>
      </p:sp>
    </p:spTree>
    <p:extLst>
      <p:ext uri="{BB962C8B-B14F-4D97-AF65-F5344CB8AC3E}">
        <p14:creationId xmlns:p14="http://schemas.microsoft.com/office/powerpoint/2010/main" val="4044452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05"/>
          <p:cNvPicPr>
            <a:picLocks noChangeAspect="1"/>
          </p:cNvPicPr>
          <p:nvPr/>
        </p:nvPicPr>
        <p:blipFill>
          <a:blip r:embed="rId2" cstate="print"/>
          <a:stretch>
            <a:fillRect/>
          </a:stretch>
        </p:blipFill>
        <p:spPr>
          <a:xfrm>
            <a:off x="5424092" y="3738628"/>
            <a:ext cx="1754146" cy="289247"/>
          </a:xfrm>
          <a:prstGeom prst="rect">
            <a:avLst/>
          </a:prstGeom>
        </p:spPr>
      </p:pic>
      <p:pic>
        <p:nvPicPr>
          <p:cNvPr id="3" name="그림 104"/>
          <p:cNvPicPr>
            <a:picLocks noChangeAspect="1"/>
          </p:cNvPicPr>
          <p:nvPr/>
        </p:nvPicPr>
        <p:blipFill>
          <a:blip r:embed="rId3" cstate="print"/>
          <a:stretch>
            <a:fillRect/>
          </a:stretch>
        </p:blipFill>
        <p:spPr>
          <a:xfrm>
            <a:off x="3019574" y="3715330"/>
            <a:ext cx="1754146" cy="289247"/>
          </a:xfrm>
          <a:prstGeom prst="rect">
            <a:avLst/>
          </a:prstGeom>
        </p:spPr>
      </p:pic>
      <p:pic>
        <p:nvPicPr>
          <p:cNvPr id="4" name="그림 93"/>
          <p:cNvPicPr>
            <a:picLocks noChangeAspect="1"/>
          </p:cNvPicPr>
          <p:nvPr/>
        </p:nvPicPr>
        <p:blipFill>
          <a:blip r:embed="rId4" cstate="print"/>
          <a:stretch>
            <a:fillRect/>
          </a:stretch>
        </p:blipFill>
        <p:spPr>
          <a:xfrm>
            <a:off x="5408152" y="3023994"/>
            <a:ext cx="2842887" cy="466421"/>
          </a:xfrm>
          <a:prstGeom prst="rect">
            <a:avLst/>
          </a:prstGeom>
        </p:spPr>
      </p:pic>
      <p:pic>
        <p:nvPicPr>
          <p:cNvPr id="5" name="그림 92"/>
          <p:cNvPicPr>
            <a:picLocks noChangeAspect="1"/>
          </p:cNvPicPr>
          <p:nvPr/>
        </p:nvPicPr>
        <p:blipFill>
          <a:blip r:embed="rId5" cstate="print"/>
          <a:stretch>
            <a:fillRect/>
          </a:stretch>
        </p:blipFill>
        <p:spPr>
          <a:xfrm>
            <a:off x="8240180" y="3058613"/>
            <a:ext cx="1178990" cy="1561083"/>
          </a:xfrm>
          <a:prstGeom prst="rect">
            <a:avLst/>
          </a:prstGeom>
        </p:spPr>
      </p:pic>
      <p:pic>
        <p:nvPicPr>
          <p:cNvPr id="6" name="그림 78"/>
          <p:cNvPicPr>
            <a:picLocks noChangeAspect="1"/>
          </p:cNvPicPr>
          <p:nvPr/>
        </p:nvPicPr>
        <p:blipFill>
          <a:blip r:embed="rId5" cstate="print"/>
          <a:stretch>
            <a:fillRect/>
          </a:stretch>
        </p:blipFill>
        <p:spPr>
          <a:xfrm>
            <a:off x="563064" y="3058614"/>
            <a:ext cx="1178990" cy="1561083"/>
          </a:xfrm>
          <a:prstGeom prst="rect">
            <a:avLst/>
          </a:prstGeom>
        </p:spPr>
      </p:pic>
      <p:grpSp>
        <p:nvGrpSpPr>
          <p:cNvPr id="7" name="그룹 2"/>
          <p:cNvGrpSpPr/>
          <p:nvPr/>
        </p:nvGrpSpPr>
        <p:grpSpPr>
          <a:xfrm>
            <a:off x="7927975" y="625960"/>
            <a:ext cx="1604963" cy="319088"/>
            <a:chOff x="7927975" y="1262063"/>
            <a:chExt cx="1604963" cy="319088"/>
          </a:xfrm>
        </p:grpSpPr>
        <p:sp>
          <p:nvSpPr>
            <p:cNvPr id="8"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2"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3"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4"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9"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0"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1"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2"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3"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4"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5"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6"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7"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8"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5"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6"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7"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8"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9"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0"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1"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2"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3"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4"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5"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6"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7"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8"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9"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0"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pic>
        <p:nvPicPr>
          <p:cNvPr id="51" name="그림 49"/>
          <p:cNvPicPr>
            <a:picLocks noChangeAspect="1"/>
          </p:cNvPicPr>
          <p:nvPr/>
        </p:nvPicPr>
        <p:blipFill>
          <a:blip r:embed="rId6" cstate="print"/>
          <a:stretch>
            <a:fillRect/>
          </a:stretch>
        </p:blipFill>
        <p:spPr>
          <a:xfrm>
            <a:off x="634384" y="1375152"/>
            <a:ext cx="8803304" cy="1454438"/>
          </a:xfrm>
          <a:prstGeom prst="rect">
            <a:avLst/>
          </a:prstGeom>
        </p:spPr>
      </p:pic>
      <p:pic>
        <p:nvPicPr>
          <p:cNvPr id="52" name="그림 50"/>
          <p:cNvPicPr>
            <a:picLocks noChangeAspect="1"/>
          </p:cNvPicPr>
          <p:nvPr/>
        </p:nvPicPr>
        <p:blipFill>
          <a:blip r:embed="rId4" cstate="print"/>
          <a:stretch>
            <a:fillRect/>
          </a:stretch>
        </p:blipFill>
        <p:spPr>
          <a:xfrm>
            <a:off x="1774353" y="3023995"/>
            <a:ext cx="2842887" cy="466421"/>
          </a:xfrm>
          <a:prstGeom prst="rect">
            <a:avLst/>
          </a:prstGeom>
        </p:spPr>
      </p:pic>
      <p:pic>
        <p:nvPicPr>
          <p:cNvPr id="53" name="그림 51"/>
          <p:cNvPicPr>
            <a:picLocks noChangeAspect="1"/>
          </p:cNvPicPr>
          <p:nvPr/>
        </p:nvPicPr>
        <p:blipFill>
          <a:blip r:embed="rId7" cstate="print"/>
          <a:stretch>
            <a:fillRect/>
          </a:stretch>
        </p:blipFill>
        <p:spPr>
          <a:xfrm>
            <a:off x="2012413" y="3544858"/>
            <a:ext cx="361304" cy="333158"/>
          </a:xfrm>
          <a:prstGeom prst="rect">
            <a:avLst/>
          </a:prstGeom>
        </p:spPr>
      </p:pic>
      <p:pic>
        <p:nvPicPr>
          <p:cNvPr id="54" name="그림 52"/>
          <p:cNvPicPr>
            <a:picLocks noChangeAspect="1"/>
          </p:cNvPicPr>
          <p:nvPr/>
        </p:nvPicPr>
        <p:blipFill>
          <a:blip r:embed="rId8" cstate="print"/>
          <a:stretch>
            <a:fillRect/>
          </a:stretch>
        </p:blipFill>
        <p:spPr>
          <a:xfrm>
            <a:off x="2519409" y="3462736"/>
            <a:ext cx="456383" cy="380752"/>
          </a:xfrm>
          <a:prstGeom prst="rect">
            <a:avLst/>
          </a:prstGeom>
        </p:spPr>
      </p:pic>
      <p:pic>
        <p:nvPicPr>
          <p:cNvPr id="55" name="그림 53"/>
          <p:cNvPicPr>
            <a:picLocks noChangeAspect="1"/>
          </p:cNvPicPr>
          <p:nvPr/>
        </p:nvPicPr>
        <p:blipFill>
          <a:blip r:embed="rId9" cstate="print"/>
          <a:stretch>
            <a:fillRect/>
          </a:stretch>
        </p:blipFill>
        <p:spPr>
          <a:xfrm>
            <a:off x="4822689" y="3743501"/>
            <a:ext cx="456383" cy="466421"/>
          </a:xfrm>
          <a:prstGeom prst="rect">
            <a:avLst/>
          </a:prstGeom>
        </p:spPr>
      </p:pic>
      <p:pic>
        <p:nvPicPr>
          <p:cNvPr id="56" name="그림 54"/>
          <p:cNvPicPr>
            <a:picLocks noChangeAspect="1"/>
          </p:cNvPicPr>
          <p:nvPr/>
        </p:nvPicPr>
        <p:blipFill>
          <a:blip r:embed="rId10" cstate="print"/>
          <a:stretch>
            <a:fillRect/>
          </a:stretch>
        </p:blipFill>
        <p:spPr>
          <a:xfrm>
            <a:off x="7307318" y="3476340"/>
            <a:ext cx="456383" cy="380752"/>
          </a:xfrm>
          <a:prstGeom prst="rect">
            <a:avLst/>
          </a:prstGeom>
        </p:spPr>
      </p:pic>
      <p:pic>
        <p:nvPicPr>
          <p:cNvPr id="57" name="그림 55"/>
          <p:cNvPicPr>
            <a:picLocks noChangeAspect="1"/>
          </p:cNvPicPr>
          <p:nvPr/>
        </p:nvPicPr>
        <p:blipFill>
          <a:blip r:embed="rId11" cstate="print"/>
          <a:stretch>
            <a:fillRect/>
          </a:stretch>
        </p:blipFill>
        <p:spPr>
          <a:xfrm>
            <a:off x="8164643" y="3099266"/>
            <a:ext cx="960307" cy="932842"/>
          </a:xfrm>
          <a:prstGeom prst="rect">
            <a:avLst/>
          </a:prstGeom>
        </p:spPr>
      </p:pic>
      <p:pic>
        <p:nvPicPr>
          <p:cNvPr id="58" name="그림 58"/>
          <p:cNvPicPr>
            <a:picLocks noChangeAspect="1"/>
          </p:cNvPicPr>
          <p:nvPr/>
        </p:nvPicPr>
        <p:blipFill>
          <a:blip r:embed="rId12" cstate="print"/>
          <a:stretch>
            <a:fillRect/>
          </a:stretch>
        </p:blipFill>
        <p:spPr>
          <a:xfrm>
            <a:off x="8164643" y="3277080"/>
            <a:ext cx="960307" cy="932842"/>
          </a:xfrm>
          <a:prstGeom prst="rect">
            <a:avLst/>
          </a:prstGeom>
        </p:spPr>
      </p:pic>
      <p:pic>
        <p:nvPicPr>
          <p:cNvPr id="59" name="그림 59"/>
          <p:cNvPicPr>
            <a:picLocks noChangeAspect="1"/>
          </p:cNvPicPr>
          <p:nvPr/>
        </p:nvPicPr>
        <p:blipFill>
          <a:blip r:embed="rId13" cstate="print"/>
          <a:stretch>
            <a:fillRect/>
          </a:stretch>
        </p:blipFill>
        <p:spPr>
          <a:xfrm>
            <a:off x="726907" y="3227685"/>
            <a:ext cx="313763" cy="209414"/>
          </a:xfrm>
          <a:prstGeom prst="rect">
            <a:avLst/>
          </a:prstGeom>
        </p:spPr>
      </p:pic>
      <p:pic>
        <p:nvPicPr>
          <p:cNvPr id="60" name="그림 63"/>
          <p:cNvPicPr>
            <a:picLocks noChangeAspect="1"/>
          </p:cNvPicPr>
          <p:nvPr/>
        </p:nvPicPr>
        <p:blipFill>
          <a:blip r:embed="rId14" cstate="print"/>
          <a:stretch>
            <a:fillRect/>
          </a:stretch>
        </p:blipFill>
        <p:spPr>
          <a:xfrm>
            <a:off x="699445" y="3681854"/>
            <a:ext cx="361303" cy="133263"/>
          </a:xfrm>
          <a:prstGeom prst="rect">
            <a:avLst/>
          </a:prstGeom>
        </p:spPr>
      </p:pic>
      <p:pic>
        <p:nvPicPr>
          <p:cNvPr id="61" name="그림 72"/>
          <p:cNvPicPr>
            <a:picLocks noChangeAspect="1"/>
          </p:cNvPicPr>
          <p:nvPr/>
        </p:nvPicPr>
        <p:blipFill>
          <a:blip r:embed="rId15" cstate="print"/>
          <a:stretch>
            <a:fillRect/>
          </a:stretch>
        </p:blipFill>
        <p:spPr>
          <a:xfrm>
            <a:off x="698382" y="4103546"/>
            <a:ext cx="370811" cy="199895"/>
          </a:xfrm>
          <a:prstGeom prst="rect">
            <a:avLst/>
          </a:prstGeom>
        </p:spPr>
      </p:pic>
      <p:pic>
        <p:nvPicPr>
          <p:cNvPr id="62" name="그림 75"/>
          <p:cNvPicPr>
            <a:picLocks noChangeAspect="1"/>
          </p:cNvPicPr>
          <p:nvPr/>
        </p:nvPicPr>
        <p:blipFill>
          <a:blip r:embed="rId16" cstate="print"/>
          <a:stretch>
            <a:fillRect/>
          </a:stretch>
        </p:blipFill>
        <p:spPr>
          <a:xfrm>
            <a:off x="1384671" y="3281885"/>
            <a:ext cx="142621" cy="152301"/>
          </a:xfrm>
          <a:prstGeom prst="rect">
            <a:avLst/>
          </a:prstGeom>
        </p:spPr>
      </p:pic>
      <p:pic>
        <p:nvPicPr>
          <p:cNvPr id="63" name="그림 76"/>
          <p:cNvPicPr>
            <a:picLocks noChangeAspect="1"/>
          </p:cNvPicPr>
          <p:nvPr/>
        </p:nvPicPr>
        <p:blipFill>
          <a:blip r:embed="rId17" cstate="print"/>
          <a:stretch>
            <a:fillRect/>
          </a:stretch>
        </p:blipFill>
        <p:spPr>
          <a:xfrm>
            <a:off x="1334410" y="3655571"/>
            <a:ext cx="190159" cy="190376"/>
          </a:xfrm>
          <a:prstGeom prst="rect">
            <a:avLst/>
          </a:prstGeom>
        </p:spPr>
      </p:pic>
      <p:pic>
        <p:nvPicPr>
          <p:cNvPr id="64" name="그림 77"/>
          <p:cNvPicPr>
            <a:picLocks noChangeAspect="1"/>
          </p:cNvPicPr>
          <p:nvPr/>
        </p:nvPicPr>
        <p:blipFill>
          <a:blip r:embed="rId18" cstate="print"/>
          <a:stretch>
            <a:fillRect/>
          </a:stretch>
        </p:blipFill>
        <p:spPr>
          <a:xfrm>
            <a:off x="1365934" y="4080520"/>
            <a:ext cx="190159" cy="152301"/>
          </a:xfrm>
          <a:prstGeom prst="rect">
            <a:avLst/>
          </a:prstGeom>
        </p:spPr>
      </p:pic>
      <p:pic>
        <p:nvPicPr>
          <p:cNvPr id="65" name="그림 82"/>
          <p:cNvPicPr>
            <a:picLocks noChangeAspect="1"/>
          </p:cNvPicPr>
          <p:nvPr/>
        </p:nvPicPr>
        <p:blipFill>
          <a:blip r:embed="rId19" cstate="print"/>
          <a:stretch>
            <a:fillRect/>
          </a:stretch>
        </p:blipFill>
        <p:spPr>
          <a:xfrm>
            <a:off x="1049805" y="5823477"/>
            <a:ext cx="2243886" cy="295083"/>
          </a:xfrm>
          <a:prstGeom prst="rect">
            <a:avLst/>
          </a:prstGeom>
        </p:spPr>
      </p:pic>
      <p:pic>
        <p:nvPicPr>
          <p:cNvPr id="66" name="그림 83"/>
          <p:cNvPicPr>
            <a:picLocks noChangeAspect="1"/>
          </p:cNvPicPr>
          <p:nvPr/>
        </p:nvPicPr>
        <p:blipFill>
          <a:blip r:embed="rId20" cstate="print"/>
          <a:stretch>
            <a:fillRect/>
          </a:stretch>
        </p:blipFill>
        <p:spPr>
          <a:xfrm>
            <a:off x="3445114" y="5863922"/>
            <a:ext cx="351796" cy="228451"/>
          </a:xfrm>
          <a:prstGeom prst="rect">
            <a:avLst/>
          </a:prstGeom>
        </p:spPr>
      </p:pic>
      <p:pic>
        <p:nvPicPr>
          <p:cNvPr id="67" name="그림 84"/>
          <p:cNvPicPr>
            <a:picLocks noChangeAspect="1"/>
          </p:cNvPicPr>
          <p:nvPr/>
        </p:nvPicPr>
        <p:blipFill>
          <a:blip r:embed="rId21" cstate="print"/>
          <a:stretch>
            <a:fillRect/>
          </a:stretch>
        </p:blipFill>
        <p:spPr>
          <a:xfrm>
            <a:off x="1931507" y="5366689"/>
            <a:ext cx="475400" cy="409308"/>
          </a:xfrm>
          <a:prstGeom prst="rect">
            <a:avLst/>
          </a:prstGeom>
        </p:spPr>
      </p:pic>
      <p:pic>
        <p:nvPicPr>
          <p:cNvPr id="68" name="그림 87"/>
          <p:cNvPicPr>
            <a:picLocks noChangeAspect="1"/>
          </p:cNvPicPr>
          <p:nvPr/>
        </p:nvPicPr>
        <p:blipFill>
          <a:blip r:embed="rId19" cstate="print"/>
          <a:stretch>
            <a:fillRect/>
          </a:stretch>
        </p:blipFill>
        <p:spPr>
          <a:xfrm>
            <a:off x="3926901" y="5813020"/>
            <a:ext cx="2243886" cy="295083"/>
          </a:xfrm>
          <a:prstGeom prst="rect">
            <a:avLst/>
          </a:prstGeom>
        </p:spPr>
      </p:pic>
      <p:pic>
        <p:nvPicPr>
          <p:cNvPr id="69" name="그림 88"/>
          <p:cNvPicPr>
            <a:picLocks noChangeAspect="1"/>
          </p:cNvPicPr>
          <p:nvPr/>
        </p:nvPicPr>
        <p:blipFill>
          <a:blip r:embed="rId20" cstate="print"/>
          <a:stretch>
            <a:fillRect/>
          </a:stretch>
        </p:blipFill>
        <p:spPr>
          <a:xfrm>
            <a:off x="6322210" y="5853465"/>
            <a:ext cx="351796" cy="228451"/>
          </a:xfrm>
          <a:prstGeom prst="rect">
            <a:avLst/>
          </a:prstGeom>
        </p:spPr>
      </p:pic>
      <p:pic>
        <p:nvPicPr>
          <p:cNvPr id="70" name="그림 91"/>
          <p:cNvPicPr>
            <a:picLocks noChangeAspect="1"/>
          </p:cNvPicPr>
          <p:nvPr/>
        </p:nvPicPr>
        <p:blipFill>
          <a:blip r:embed="rId19" cstate="print"/>
          <a:stretch>
            <a:fillRect/>
          </a:stretch>
        </p:blipFill>
        <p:spPr>
          <a:xfrm>
            <a:off x="6811213" y="5798413"/>
            <a:ext cx="2243886" cy="295083"/>
          </a:xfrm>
          <a:prstGeom prst="rect">
            <a:avLst/>
          </a:prstGeom>
        </p:spPr>
      </p:pic>
      <p:pic>
        <p:nvPicPr>
          <p:cNvPr id="71" name="그림 94"/>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128506" y="5017823"/>
            <a:ext cx="1588011" cy="441961"/>
          </a:xfrm>
          <a:prstGeom prst="rect">
            <a:avLst/>
          </a:prstGeom>
        </p:spPr>
      </p:pic>
      <p:pic>
        <p:nvPicPr>
          <p:cNvPr id="72" name="그림 9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058700" y="5237830"/>
            <a:ext cx="835154" cy="289561"/>
          </a:xfrm>
          <a:prstGeom prst="rect">
            <a:avLst/>
          </a:prstGeom>
        </p:spPr>
      </p:pic>
      <p:pic>
        <p:nvPicPr>
          <p:cNvPr id="73" name="그림 9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477819" y="5211246"/>
            <a:ext cx="832106" cy="295657"/>
          </a:xfrm>
          <a:prstGeom prst="rect">
            <a:avLst/>
          </a:prstGeom>
        </p:spPr>
      </p:pic>
      <p:pic>
        <p:nvPicPr>
          <p:cNvPr id="74" name="그림 98"/>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590650" y="5410106"/>
            <a:ext cx="832106" cy="295657"/>
          </a:xfrm>
          <a:prstGeom prst="rect">
            <a:avLst/>
          </a:prstGeom>
        </p:spPr>
      </p:pic>
      <p:pic>
        <p:nvPicPr>
          <p:cNvPr id="75" name="그림 9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755718" y="5410106"/>
            <a:ext cx="832106" cy="295657"/>
          </a:xfrm>
          <a:prstGeom prst="rect">
            <a:avLst/>
          </a:prstGeom>
        </p:spPr>
      </p:pic>
      <p:pic>
        <p:nvPicPr>
          <p:cNvPr id="76" name="그림 100"/>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863582" y="5399307"/>
            <a:ext cx="832106" cy="295657"/>
          </a:xfrm>
          <a:prstGeom prst="rect">
            <a:avLst/>
          </a:prstGeom>
        </p:spPr>
      </p:pic>
      <p:pic>
        <p:nvPicPr>
          <p:cNvPr id="77" name="그림 101"/>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586481" y="3636764"/>
            <a:ext cx="1386843" cy="499873"/>
          </a:xfrm>
          <a:prstGeom prst="rect">
            <a:avLst/>
          </a:prstGeom>
        </p:spPr>
      </p:pic>
      <p:pic>
        <p:nvPicPr>
          <p:cNvPr id="78" name="그림 10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249565" y="3721518"/>
            <a:ext cx="1331979" cy="341377"/>
          </a:xfrm>
          <a:prstGeom prst="rect">
            <a:avLst/>
          </a:prstGeom>
        </p:spPr>
      </p:pic>
      <p:pic>
        <p:nvPicPr>
          <p:cNvPr id="79" name="그림 106"/>
          <p:cNvPicPr>
            <a:picLocks noChangeAspect="1"/>
          </p:cNvPicPr>
          <p:nvPr/>
        </p:nvPicPr>
        <p:blipFill>
          <a:blip r:embed="rId28" cstate="print"/>
          <a:stretch>
            <a:fillRect/>
          </a:stretch>
        </p:blipFill>
        <p:spPr>
          <a:xfrm>
            <a:off x="1817591" y="4328023"/>
            <a:ext cx="2650037" cy="866117"/>
          </a:xfrm>
          <a:prstGeom prst="rect">
            <a:avLst/>
          </a:prstGeom>
        </p:spPr>
      </p:pic>
      <p:pic>
        <p:nvPicPr>
          <p:cNvPr id="80" name="그림 107"/>
          <p:cNvPicPr>
            <a:picLocks noChangeAspect="1"/>
          </p:cNvPicPr>
          <p:nvPr/>
        </p:nvPicPr>
        <p:blipFill>
          <a:blip r:embed="rId29" cstate="print"/>
          <a:stretch>
            <a:fillRect/>
          </a:stretch>
        </p:blipFill>
        <p:spPr>
          <a:xfrm>
            <a:off x="5619960" y="4298316"/>
            <a:ext cx="2478220" cy="104565"/>
          </a:xfrm>
          <a:prstGeom prst="rect">
            <a:avLst/>
          </a:prstGeom>
        </p:spPr>
      </p:pic>
      <p:pic>
        <p:nvPicPr>
          <p:cNvPr id="81" name="그림 108"/>
          <p:cNvPicPr>
            <a:picLocks noChangeAspect="1"/>
          </p:cNvPicPr>
          <p:nvPr/>
        </p:nvPicPr>
        <p:blipFill>
          <a:blip r:embed="rId30" cstate="print"/>
          <a:stretch>
            <a:fillRect/>
          </a:stretch>
        </p:blipFill>
        <p:spPr>
          <a:xfrm>
            <a:off x="3116295" y="4407393"/>
            <a:ext cx="1471140" cy="751233"/>
          </a:xfrm>
          <a:prstGeom prst="rect">
            <a:avLst/>
          </a:prstGeom>
        </p:spPr>
      </p:pic>
      <p:pic>
        <p:nvPicPr>
          <p:cNvPr id="82" name="그림 109"/>
          <p:cNvPicPr>
            <a:picLocks noChangeAspect="1"/>
          </p:cNvPicPr>
          <p:nvPr/>
        </p:nvPicPr>
        <p:blipFill>
          <a:blip r:embed="rId31" cstate="print"/>
          <a:stretch>
            <a:fillRect/>
          </a:stretch>
        </p:blipFill>
        <p:spPr>
          <a:xfrm>
            <a:off x="5660610" y="4429666"/>
            <a:ext cx="2466122" cy="909061"/>
          </a:xfrm>
          <a:prstGeom prst="rect">
            <a:avLst/>
          </a:prstGeom>
        </p:spPr>
      </p:pic>
      <p:pic>
        <p:nvPicPr>
          <p:cNvPr id="83" name="그림 110"/>
          <p:cNvPicPr>
            <a:picLocks noChangeAspect="1"/>
          </p:cNvPicPr>
          <p:nvPr/>
        </p:nvPicPr>
        <p:blipFill>
          <a:blip r:embed="rId32" cstate="print"/>
          <a:stretch>
            <a:fillRect/>
          </a:stretch>
        </p:blipFill>
        <p:spPr>
          <a:xfrm>
            <a:off x="5556025" y="4458435"/>
            <a:ext cx="660384" cy="909061"/>
          </a:xfrm>
          <a:prstGeom prst="rect">
            <a:avLst/>
          </a:prstGeom>
        </p:spPr>
      </p:pic>
      <p:pic>
        <p:nvPicPr>
          <p:cNvPr id="84" name="그림 111"/>
          <p:cNvPicPr>
            <a:picLocks noChangeAspect="1"/>
          </p:cNvPicPr>
          <p:nvPr/>
        </p:nvPicPr>
        <p:blipFill>
          <a:blip r:embed="rId33" cstate="print"/>
          <a:stretch>
            <a:fillRect/>
          </a:stretch>
        </p:blipFill>
        <p:spPr>
          <a:xfrm>
            <a:off x="4352565" y="5223540"/>
            <a:ext cx="1279492" cy="92972"/>
          </a:xfrm>
          <a:prstGeom prst="rect">
            <a:avLst/>
          </a:prstGeom>
        </p:spPr>
      </p:pic>
      <p:pic>
        <p:nvPicPr>
          <p:cNvPr id="85" name="그림 114"/>
          <p:cNvPicPr>
            <a:picLocks noChangeAspect="1"/>
          </p:cNvPicPr>
          <p:nvPr/>
        </p:nvPicPr>
        <p:blipFill>
          <a:blip r:embed="rId34" cstate="print"/>
          <a:stretch>
            <a:fillRect/>
          </a:stretch>
        </p:blipFill>
        <p:spPr>
          <a:xfrm>
            <a:off x="5587654" y="5152706"/>
            <a:ext cx="60881" cy="248912"/>
          </a:xfrm>
          <a:prstGeom prst="rect">
            <a:avLst/>
          </a:prstGeom>
        </p:spPr>
      </p:pic>
      <p:pic>
        <p:nvPicPr>
          <p:cNvPr id="86" name="그림 115"/>
          <p:cNvPicPr>
            <a:picLocks noChangeAspect="1"/>
          </p:cNvPicPr>
          <p:nvPr/>
        </p:nvPicPr>
        <p:blipFill>
          <a:blip r:embed="rId34" cstate="print"/>
          <a:stretch>
            <a:fillRect/>
          </a:stretch>
        </p:blipFill>
        <p:spPr>
          <a:xfrm>
            <a:off x="4340127" y="5141200"/>
            <a:ext cx="60881" cy="248912"/>
          </a:xfrm>
          <a:prstGeom prst="rect">
            <a:avLst/>
          </a:prstGeom>
        </p:spPr>
      </p:pic>
      <p:pic>
        <p:nvPicPr>
          <p:cNvPr id="87" name="그림 116"/>
          <p:cNvPicPr>
            <a:picLocks noChangeAspect="1"/>
          </p:cNvPicPr>
          <p:nvPr/>
        </p:nvPicPr>
        <p:blipFill>
          <a:blip r:embed="rId35" cstate="print"/>
          <a:stretch>
            <a:fillRect/>
          </a:stretch>
        </p:blipFill>
        <p:spPr>
          <a:xfrm>
            <a:off x="4344655" y="4722001"/>
            <a:ext cx="721782" cy="535576"/>
          </a:xfrm>
          <a:prstGeom prst="rect">
            <a:avLst/>
          </a:prstGeom>
        </p:spPr>
      </p:pic>
      <p:pic>
        <p:nvPicPr>
          <p:cNvPr id="88" name="그림 117"/>
          <p:cNvPicPr>
            <a:picLocks noChangeAspect="1"/>
          </p:cNvPicPr>
          <p:nvPr/>
        </p:nvPicPr>
        <p:blipFill>
          <a:blip r:embed="rId36" cstate="print"/>
          <a:stretch>
            <a:fillRect/>
          </a:stretch>
        </p:blipFill>
        <p:spPr>
          <a:xfrm>
            <a:off x="726935" y="4630789"/>
            <a:ext cx="276349" cy="691659"/>
          </a:xfrm>
          <a:prstGeom prst="rect">
            <a:avLst/>
          </a:prstGeom>
        </p:spPr>
      </p:pic>
      <p:sp>
        <p:nvSpPr>
          <p:cNvPr id="89" name="Line 48"/>
          <p:cNvSpPr>
            <a:spLocks noChangeShapeType="1"/>
          </p:cNvSpPr>
          <p:nvPr/>
        </p:nvSpPr>
        <p:spPr bwMode="auto">
          <a:xfrm>
            <a:off x="514350" y="792648"/>
            <a:ext cx="452438" cy="0"/>
          </a:xfrm>
          <a:prstGeom prst="line">
            <a:avLst/>
          </a:prstGeom>
          <a:noFill/>
          <a:ln w="9525" cap="flat">
            <a:solidFill>
              <a:srgbClr val="1C75B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0" name="TextBox 103"/>
          <p:cNvSpPr txBox="1"/>
          <p:nvPr/>
        </p:nvSpPr>
        <p:spPr>
          <a:xfrm>
            <a:off x="433638" y="4016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91" name="TextBox 112"/>
          <p:cNvSpPr txBox="1"/>
          <p:nvPr/>
        </p:nvSpPr>
        <p:spPr>
          <a:xfrm>
            <a:off x="451738" y="864590"/>
            <a:ext cx="5398081" cy="276999"/>
          </a:xfrm>
          <a:prstGeom prst="rect">
            <a:avLst/>
          </a:prstGeom>
          <a:noFill/>
        </p:spPr>
        <p:txBody>
          <a:bodyPr wrap="none" rtlCol="0">
            <a:spAutoFit/>
          </a:bodyPr>
          <a:lstStyle/>
          <a:p>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Otobüs Bilgi Yönetim Sistemi-</a:t>
            </a:r>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Bus Information Management System (BIMS)</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92" name="직사각형 119"/>
          <p:cNvSpPr/>
          <p:nvPr/>
        </p:nvSpPr>
        <p:spPr>
          <a:xfrm>
            <a:off x="698382" y="1479020"/>
            <a:ext cx="8710731" cy="1246495"/>
          </a:xfrm>
          <a:prstGeom prst="rect">
            <a:avLst/>
          </a:prstGeom>
        </p:spPr>
        <p:txBody>
          <a:bodyPr wrap="square">
            <a:spAutoFit/>
          </a:bodyPr>
          <a:lstStyle/>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Otobüs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bilgisi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yönetim sistemi, otobüs hizmetlerinin dakikliğini artırmak için otobüslerin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tam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zamanlı yerlerini ve konumlarını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izler.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Ve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 tam(gerçek)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zamanlı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bilgiye kullanıcının kolay erişmesi  için bilgiyi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internet ve mobil uygulama BIT(</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Bus</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Information Terminal) yoluyla sunar.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BIMS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69 yerel yönetim tarafından uygulanmakta ve gittikçe genişlemektedir.</a:t>
            </a:r>
            <a:endParaRPr lang="ko-KR" altLang="en-US"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3" name="직사각형 61"/>
          <p:cNvSpPr/>
          <p:nvPr/>
        </p:nvSpPr>
        <p:spPr>
          <a:xfrm>
            <a:off x="1438115" y="5802228"/>
            <a:ext cx="1300099" cy="307777"/>
          </a:xfrm>
          <a:prstGeom prst="rect">
            <a:avLst/>
          </a:prstGeom>
        </p:spPr>
        <p:txBody>
          <a:bodyPr wrap="none" anchor="ctr">
            <a:spAutoFit/>
          </a:bodyPr>
          <a:lstStyle/>
          <a:p>
            <a:r>
              <a:rPr lang="tr-TR" altLang="ko-KR" sz="1400" b="1" dirty="0">
                <a:solidFill>
                  <a:schemeClr val="bg1"/>
                </a:solidFill>
                <a:latin typeface="Arial" panose="020B0604020202020204" pitchFamily="34" charset="0"/>
                <a:cs typeface="Arial" panose="020B0604020202020204" pitchFamily="34" charset="0"/>
              </a:rPr>
              <a:t>Veri toplama </a:t>
            </a:r>
            <a:endParaRPr lang="ko-KR" altLang="en-US" sz="1400" b="1" dirty="0">
              <a:solidFill>
                <a:schemeClr val="bg1"/>
              </a:solidFill>
              <a:latin typeface="Arial" panose="020B0604020202020204" pitchFamily="34" charset="0"/>
              <a:cs typeface="Arial" panose="020B0604020202020204" pitchFamily="34" charset="0"/>
            </a:endParaRPr>
          </a:p>
        </p:txBody>
      </p:sp>
      <p:sp>
        <p:nvSpPr>
          <p:cNvPr id="94" name="직사각형 62"/>
          <p:cNvSpPr/>
          <p:nvPr/>
        </p:nvSpPr>
        <p:spPr>
          <a:xfrm>
            <a:off x="4241661" y="5802228"/>
            <a:ext cx="1122167" cy="307777"/>
          </a:xfrm>
          <a:prstGeom prst="rect">
            <a:avLst/>
          </a:prstGeom>
        </p:spPr>
        <p:txBody>
          <a:bodyPr wrap="none" anchor="ctr">
            <a:spAutoFit/>
          </a:bodyPr>
          <a:lstStyle/>
          <a:p>
            <a:r>
              <a:rPr lang="tr-TR" altLang="ko-KR" sz="1400" b="1" dirty="0">
                <a:solidFill>
                  <a:schemeClr val="bg1"/>
                </a:solidFill>
                <a:latin typeface="Arial" panose="020B0604020202020204" pitchFamily="34" charset="0"/>
                <a:cs typeface="Arial" panose="020B0604020202020204" pitchFamily="34" charset="0"/>
              </a:rPr>
              <a:t>Veri işleme</a:t>
            </a:r>
            <a:endParaRPr lang="ko-KR" altLang="en-US" sz="1400" b="1" dirty="0">
              <a:solidFill>
                <a:schemeClr val="bg1"/>
              </a:solidFill>
              <a:latin typeface="Arial" panose="020B0604020202020204" pitchFamily="34" charset="0"/>
              <a:cs typeface="Arial" panose="020B0604020202020204" pitchFamily="34" charset="0"/>
            </a:endParaRPr>
          </a:p>
        </p:txBody>
      </p:sp>
      <p:sp>
        <p:nvSpPr>
          <p:cNvPr id="95" name="직사각형 64"/>
          <p:cNvSpPr/>
          <p:nvPr/>
        </p:nvSpPr>
        <p:spPr>
          <a:xfrm>
            <a:off x="7236255" y="5802228"/>
            <a:ext cx="1438214" cy="307777"/>
          </a:xfrm>
          <a:prstGeom prst="rect">
            <a:avLst/>
          </a:prstGeom>
        </p:spPr>
        <p:txBody>
          <a:bodyPr wrap="none" anchor="ctr">
            <a:spAutoFit/>
          </a:bodyPr>
          <a:lstStyle/>
          <a:p>
            <a:pPr marL="339725" indent="-339725" algn="ctr" defTabSz="1042988" eaLnBrk="0" hangingPunct="0">
              <a:buClr>
                <a:srgbClr val="3271AA"/>
              </a:buClr>
              <a:buSzPct val="140000"/>
              <a:tabLst>
                <a:tab pos="5648325" algn="l"/>
              </a:tabLst>
              <a:defRPr/>
            </a:pPr>
            <a:r>
              <a:rPr lang="tr-TR" altLang="ko-KR" sz="1400" b="1" dirty="0">
                <a:solidFill>
                  <a:schemeClr val="bg1"/>
                </a:solidFill>
                <a:latin typeface="Arial" panose="020B0604020202020204" pitchFamily="34" charset="0"/>
                <a:ea typeface="-윤고딕140" pitchFamily="18" charset="-127"/>
                <a:cs typeface="Arial" panose="020B0604020202020204" pitchFamily="34" charset="0"/>
                <a:sym typeface="Monotype Sorts"/>
              </a:rPr>
              <a:t>Bilgi  sağlama </a:t>
            </a:r>
            <a:endParaRPr lang="en-US" altLang="ko-KR" sz="1400" b="1" dirty="0">
              <a:solidFill>
                <a:schemeClr val="bg1"/>
              </a:solidFill>
              <a:latin typeface="Arial" panose="020B0604020202020204" pitchFamily="34" charset="0"/>
              <a:ea typeface="-윤고딕140" pitchFamily="18" charset="-127"/>
              <a:cs typeface="Arial" panose="020B0604020202020204" pitchFamily="34" charset="0"/>
              <a:sym typeface="Monotype Sorts"/>
            </a:endParaRPr>
          </a:p>
        </p:txBody>
      </p:sp>
      <p:sp>
        <p:nvSpPr>
          <p:cNvPr id="96" name="Text Box 19"/>
          <p:cNvSpPr txBox="1">
            <a:spLocks noChangeArrowheads="1"/>
          </p:cNvSpPr>
          <p:nvPr/>
        </p:nvSpPr>
        <p:spPr bwMode="auto">
          <a:xfrm>
            <a:off x="1776001" y="4380859"/>
            <a:ext cx="2714944" cy="58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36000" indent="-36000" eaLnBrk="1" latinLnBrk="0" hangingPunct="1">
              <a:lnSpc>
                <a:spcPct val="80000"/>
              </a:lnSpc>
              <a:spcAft>
                <a:spcPts val="400"/>
              </a:spcAft>
              <a:buSzPct val="80000"/>
              <a:buFont typeface="Arial" panose="020B0604020202020204" pitchFamily="34" charset="0"/>
              <a:buChar char="•"/>
              <a:defRPr/>
            </a:pPr>
            <a:r>
              <a:rPr kumimoji="0" lang="tr-TR" altLang="ko-KR" sz="800"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Operasyonel</a:t>
            </a: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kayıtlar(hız,yer,RPM/</a:t>
            </a:r>
            <a:r>
              <a:rPr kumimoji="0" lang="tr-TR" altLang="ko-KR" sz="800"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revolution</a:t>
            </a: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a:t>
            </a:r>
            <a:r>
              <a:rPr kumimoji="0" lang="tr-TR" altLang="ko-KR" sz="800"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per</a:t>
            </a: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a:t>
            </a:r>
            <a:r>
              <a:rPr kumimoji="0" lang="tr-TR" altLang="ko-KR" sz="800"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minute</a:t>
            </a: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etc.)</a:t>
            </a:r>
          </a:p>
          <a:p>
            <a:pPr marL="36000" indent="-36000" eaLnBrk="1" latinLnBrk="0" hangingPunct="1">
              <a:lnSpc>
                <a:spcPct val="80000"/>
              </a:lnSpc>
              <a:spcAft>
                <a:spcPts val="400"/>
              </a:spcAft>
              <a:buSzPct val="80000"/>
              <a:buFont typeface="Arial" panose="020B0604020202020204" pitchFamily="34" charset="0"/>
              <a:buChar char="•"/>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Yolcu sayısı(inen/binen</a:t>
            </a: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a:t>
            </a:r>
          </a:p>
          <a:p>
            <a:pPr marL="36000" indent="-36000" eaLnBrk="1" latinLnBrk="0" hangingPunct="1">
              <a:lnSpc>
                <a:spcPct val="80000"/>
              </a:lnSpc>
              <a:spcAft>
                <a:spcPts val="400"/>
              </a:spcAft>
              <a:buSzPct val="80000"/>
              <a:buFont typeface="Arial" panose="020B0604020202020204" pitchFamily="34" charset="0"/>
              <a:buChar char="•"/>
              <a:defRPr/>
            </a:pP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CCTV image</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97" name="Text Box 19"/>
          <p:cNvSpPr txBox="1">
            <a:spLocks noChangeArrowheads="1"/>
          </p:cNvSpPr>
          <p:nvPr/>
        </p:nvSpPr>
        <p:spPr bwMode="auto">
          <a:xfrm>
            <a:off x="2370771" y="4747566"/>
            <a:ext cx="1245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36000" indent="-36000" eaLnBrk="1" latinLnBrk="0" hangingPunct="1">
              <a:spcAft>
                <a:spcPts val="400"/>
              </a:spcAft>
              <a:buSzPct val="80000"/>
              <a:buFont typeface="Arial" panose="020B0604020202020204" pitchFamily="34" charset="0"/>
              <a:buChar char="•"/>
              <a:defRPr/>
            </a:pPr>
            <a:r>
              <a:rPr kumimoji="0" lang="tr-TR" altLang="ko-KR" sz="800" dirty="0">
                <a:solidFill>
                  <a:srgbClr val="404040"/>
                </a:solidFill>
                <a:latin typeface="Arial" panose="020B0604020202020204" pitchFamily="34" charset="0"/>
                <a:ea typeface="Rix고딕 B"/>
                <a:cs typeface="Arial" panose="020B0604020202020204" pitchFamily="34" charset="0"/>
              </a:rPr>
              <a:t>Kaza mesajı</a:t>
            </a:r>
            <a:r>
              <a:rPr kumimoji="0" lang="en-US" altLang="ko-KR" sz="800" dirty="0">
                <a:solidFill>
                  <a:srgbClr val="404040"/>
                </a:solidFill>
                <a:latin typeface="Arial" panose="020B0604020202020204" pitchFamily="34" charset="0"/>
                <a:ea typeface="Rix고딕 B"/>
                <a:cs typeface="Arial" panose="020B0604020202020204" pitchFamily="34" charset="0"/>
              </a:rPr>
              <a:t/>
            </a:r>
            <a:br>
              <a:rPr kumimoji="0" lang="en-US" altLang="ko-KR" sz="800" dirty="0">
                <a:solidFill>
                  <a:srgbClr val="404040"/>
                </a:solidFill>
                <a:latin typeface="Arial" panose="020B0604020202020204" pitchFamily="34" charset="0"/>
                <a:ea typeface="Rix고딕 B"/>
                <a:cs typeface="Arial" panose="020B0604020202020204" pitchFamily="34" charset="0"/>
              </a:rPr>
            </a:br>
            <a:r>
              <a:rPr kumimoji="0" lang="en-US" altLang="ko-KR" sz="800" dirty="0">
                <a:solidFill>
                  <a:srgbClr val="404040"/>
                </a:solidFill>
                <a:latin typeface="Arial" panose="020B0604020202020204" pitchFamily="34" charset="0"/>
                <a:ea typeface="Rix고딕 B"/>
                <a:cs typeface="Arial" panose="020B0604020202020204" pitchFamily="34" charset="0"/>
              </a:rPr>
              <a:t>(</a:t>
            </a:r>
            <a:r>
              <a:rPr kumimoji="0" lang="tr-TR" altLang="ko-KR" sz="800" dirty="0">
                <a:solidFill>
                  <a:srgbClr val="404040"/>
                </a:solidFill>
                <a:latin typeface="Arial" panose="020B0604020202020204" pitchFamily="34" charset="0"/>
                <a:ea typeface="Rix고딕 B"/>
                <a:cs typeface="Arial" panose="020B0604020202020204" pitchFamily="34" charset="0"/>
              </a:rPr>
              <a:t>Yer, Rota</a:t>
            </a:r>
            <a:r>
              <a:rPr kumimoji="0" lang="en-US" altLang="ko-KR" sz="800" spc="-20" dirty="0">
                <a:solidFill>
                  <a:srgbClr val="404040"/>
                </a:solidFill>
                <a:latin typeface="Arial" panose="020B0604020202020204" pitchFamily="34" charset="0"/>
                <a:ea typeface="Rix고딕 B"/>
                <a:cs typeface="Arial" panose="020B0604020202020204" pitchFamily="34" charset="0"/>
              </a:rPr>
              <a:t>,</a:t>
            </a:r>
            <a:r>
              <a:rPr kumimoji="0" lang="tr-TR" altLang="ko-KR" sz="800" spc="-20" dirty="0">
                <a:solidFill>
                  <a:srgbClr val="404040"/>
                </a:solidFill>
                <a:latin typeface="Arial" panose="020B0604020202020204" pitchFamily="34" charset="0"/>
                <a:ea typeface="Rix고딕 B"/>
                <a:cs typeface="Arial" panose="020B0604020202020204" pitchFamily="34" charset="0"/>
              </a:rPr>
              <a:t> Kaza Tipi vb)</a:t>
            </a:r>
          </a:p>
        </p:txBody>
      </p:sp>
      <p:sp>
        <p:nvSpPr>
          <p:cNvPr id="98" name="Text Box 19"/>
          <p:cNvSpPr txBox="1">
            <a:spLocks noChangeArrowheads="1"/>
          </p:cNvSpPr>
          <p:nvPr/>
        </p:nvSpPr>
        <p:spPr bwMode="auto">
          <a:xfrm>
            <a:off x="4308590" y="4834191"/>
            <a:ext cx="14244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36000" indent="-36000" algn="ctr" eaLnBrk="1" latinLnBrk="0" hangingPunct="1">
              <a:spcAft>
                <a:spcPts val="400"/>
              </a:spcAft>
              <a:buFont typeface="Arial" panose="020B0604020202020204" pitchFamily="34" charset="0"/>
              <a:buChar char="•"/>
              <a:defRPr/>
            </a:pPr>
            <a:r>
              <a:rPr kumimoji="0" lang="tr-TR" altLang="ko-KR" sz="800" dirty="0">
                <a:solidFill>
                  <a:srgbClr val="404040"/>
                </a:solidFill>
                <a:latin typeface="Arial" panose="020B0604020202020204" pitchFamily="34" charset="0"/>
                <a:ea typeface="Rix고딕 B"/>
                <a:cs typeface="Arial" panose="020B0604020202020204" pitchFamily="34" charset="0"/>
              </a:rPr>
              <a:t>Otobüs aralığını izleme</a:t>
            </a:r>
            <a:r>
              <a:rPr kumimoji="0" lang="en-US" altLang="ko-KR" sz="800" dirty="0">
                <a:solidFill>
                  <a:srgbClr val="404040"/>
                </a:solidFill>
                <a:latin typeface="Arial" panose="020B0604020202020204" pitchFamily="34" charset="0"/>
                <a:ea typeface="Rix고딕 B"/>
                <a:cs typeface="Arial" panose="020B0604020202020204" pitchFamily="34" charset="0"/>
              </a:rPr>
              <a:t/>
            </a:r>
            <a:br>
              <a:rPr kumimoji="0" lang="en-US" altLang="ko-KR" sz="800" dirty="0">
                <a:solidFill>
                  <a:srgbClr val="404040"/>
                </a:solidFill>
                <a:latin typeface="Arial" panose="020B0604020202020204" pitchFamily="34" charset="0"/>
                <a:ea typeface="Rix고딕 B"/>
                <a:cs typeface="Arial" panose="020B0604020202020204" pitchFamily="34" charset="0"/>
              </a:rPr>
            </a:br>
            <a:r>
              <a:rPr kumimoji="0" lang="en-US" altLang="ko-KR" sz="800" dirty="0">
                <a:solidFill>
                  <a:srgbClr val="404040"/>
                </a:solidFill>
                <a:latin typeface="Arial" panose="020B0604020202020204" pitchFamily="34" charset="0"/>
                <a:ea typeface="Rix고딕 B"/>
                <a:cs typeface="Arial" panose="020B0604020202020204" pitchFamily="34" charset="0"/>
              </a:rPr>
              <a:t>(</a:t>
            </a:r>
            <a:r>
              <a:rPr kumimoji="0" lang="tr-TR" altLang="ko-KR" sz="800" dirty="0">
                <a:solidFill>
                  <a:srgbClr val="404040"/>
                </a:solidFill>
                <a:latin typeface="Arial" panose="020B0604020202020204" pitchFamily="34" charset="0"/>
                <a:ea typeface="Rix고딕 B"/>
                <a:cs typeface="Arial" panose="020B0604020202020204" pitchFamily="34" charset="0"/>
              </a:rPr>
              <a:t>zaman,mesafe</a:t>
            </a:r>
            <a:r>
              <a:rPr kumimoji="0" lang="en-US" altLang="ko-KR" sz="800" dirty="0">
                <a:solidFill>
                  <a:srgbClr val="404040"/>
                </a:solidFill>
                <a:latin typeface="Arial" panose="020B0604020202020204" pitchFamily="34" charset="0"/>
                <a:ea typeface="Rix고딕 B"/>
                <a:cs typeface="Arial" panose="020B0604020202020204" pitchFamily="34" charset="0"/>
              </a:rPr>
              <a:t>)</a:t>
            </a:r>
            <a:endParaRPr kumimoji="0" lang="mn-MN" altLang="ko-KR" sz="800" dirty="0">
              <a:solidFill>
                <a:srgbClr val="404040"/>
              </a:solidFill>
              <a:latin typeface="Arial" panose="020B0604020202020204" pitchFamily="34" charset="0"/>
              <a:ea typeface="Rix고딕 B"/>
              <a:cs typeface="Arial" panose="020B0604020202020204" pitchFamily="34" charset="0"/>
            </a:endParaRPr>
          </a:p>
        </p:txBody>
      </p:sp>
      <p:sp>
        <p:nvSpPr>
          <p:cNvPr id="99" name="Text Box 19"/>
          <p:cNvSpPr txBox="1">
            <a:spLocks noChangeArrowheads="1"/>
          </p:cNvSpPr>
          <p:nvPr/>
        </p:nvSpPr>
        <p:spPr bwMode="auto">
          <a:xfrm>
            <a:off x="3417334" y="4834191"/>
            <a:ext cx="11210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36000" indent="-36000" eaLnBrk="1" latinLnBrk="0" hangingPunct="1">
              <a:spcAft>
                <a:spcPts val="400"/>
              </a:spcAft>
              <a:buSzPct val="80000"/>
              <a:buFont typeface="Arial" panose="020B0604020202020204" pitchFamily="34" charset="0"/>
              <a:buChar char="•"/>
              <a:defRPr/>
            </a:pPr>
            <a:r>
              <a:rPr kumimoji="0" lang="tr-TR" altLang="ko-KR" sz="800" dirty="0">
                <a:solidFill>
                  <a:srgbClr val="404040"/>
                </a:solidFill>
                <a:latin typeface="Arial" panose="020B0604020202020204" pitchFamily="34" charset="0"/>
                <a:ea typeface="Rix고딕 B"/>
                <a:cs typeface="Arial" panose="020B0604020202020204" pitchFamily="34" charset="0"/>
              </a:rPr>
              <a:t>Gerçek zamanlı yaklaşma kontrol</a:t>
            </a:r>
            <a:r>
              <a:rPr kumimoji="0" lang="en-US" altLang="ko-KR" sz="800" dirty="0">
                <a:solidFill>
                  <a:srgbClr val="404040"/>
                </a:solidFill>
                <a:latin typeface="Arial" panose="020B0604020202020204" pitchFamily="34" charset="0"/>
                <a:ea typeface="Rix고딕 B"/>
                <a:cs typeface="Arial" panose="020B0604020202020204" pitchFamily="34" charset="0"/>
              </a:rPr>
              <a:t/>
            </a:r>
            <a:br>
              <a:rPr kumimoji="0" lang="en-US" altLang="ko-KR" sz="800" dirty="0">
                <a:solidFill>
                  <a:srgbClr val="404040"/>
                </a:solidFill>
                <a:latin typeface="Arial" panose="020B0604020202020204" pitchFamily="34" charset="0"/>
                <a:ea typeface="Rix고딕 B"/>
                <a:cs typeface="Arial" panose="020B0604020202020204" pitchFamily="34" charset="0"/>
              </a:rPr>
            </a:br>
            <a:r>
              <a:rPr kumimoji="0" lang="en-US" altLang="ko-KR" sz="800" dirty="0">
                <a:solidFill>
                  <a:srgbClr val="404040"/>
                </a:solidFill>
                <a:latin typeface="Arial" panose="020B0604020202020204" pitchFamily="34" charset="0"/>
                <a:ea typeface="Rix고딕 B"/>
                <a:cs typeface="Arial" panose="020B0604020202020204" pitchFamily="34" charset="0"/>
              </a:rPr>
              <a:t>(</a:t>
            </a:r>
            <a:r>
              <a:rPr kumimoji="0" lang="tr-TR" altLang="ko-KR" sz="800" dirty="0">
                <a:solidFill>
                  <a:srgbClr val="404040"/>
                </a:solidFill>
                <a:latin typeface="Arial" panose="020B0604020202020204" pitchFamily="34" charset="0"/>
                <a:ea typeface="Rix고딕 B"/>
                <a:cs typeface="Arial" panose="020B0604020202020204" pitchFamily="34" charset="0"/>
              </a:rPr>
              <a:t>otobüsler arası mesafeye dayalı</a:t>
            </a:r>
            <a:r>
              <a:rPr kumimoji="0" lang="en-US" altLang="ko-KR" sz="800" dirty="0">
                <a:solidFill>
                  <a:srgbClr val="404040"/>
                </a:solidFill>
                <a:latin typeface="Arial" panose="020B0604020202020204" pitchFamily="34" charset="0"/>
                <a:ea typeface="Rix고딕 B"/>
                <a:cs typeface="Arial" panose="020B0604020202020204" pitchFamily="34" charset="0"/>
              </a:rPr>
              <a:t>)</a:t>
            </a:r>
            <a:endParaRPr kumimoji="0" lang="mn-MN" altLang="ko-KR" sz="800" dirty="0">
              <a:solidFill>
                <a:srgbClr val="404040"/>
              </a:solidFill>
              <a:latin typeface="Arial" panose="020B0604020202020204" pitchFamily="34" charset="0"/>
              <a:ea typeface="Rix고딕 B"/>
              <a:cs typeface="Arial" panose="020B0604020202020204" pitchFamily="34" charset="0"/>
            </a:endParaRPr>
          </a:p>
        </p:txBody>
      </p:sp>
      <p:sp>
        <p:nvSpPr>
          <p:cNvPr id="100" name="Text Box 19"/>
          <p:cNvSpPr txBox="1">
            <a:spLocks noChangeArrowheads="1"/>
          </p:cNvSpPr>
          <p:nvPr/>
        </p:nvSpPr>
        <p:spPr bwMode="auto">
          <a:xfrm>
            <a:off x="7047805" y="4340301"/>
            <a:ext cx="1378645" cy="338554"/>
          </a:xfrm>
          <a:prstGeom prst="rect">
            <a:avLst/>
          </a:prstGeom>
          <a:noFill/>
        </p:spPr>
        <p:txBody>
          <a:bodyPr wrap="square">
            <a:spAutoFit/>
          </a:bodyPr>
          <a:lstStyle>
            <a:defPPr>
              <a:defRPr lang="ko-KR"/>
            </a:defPPr>
            <a:lvl1pPr marL="130165" indent="-130165" latinLnBrk="0">
              <a:spcAft>
                <a:spcPts val="0"/>
              </a:spcAft>
              <a:buFont typeface="Arial" pitchFamily="34" charset="0"/>
              <a:buChar char="•"/>
              <a:defRPr sz="1000">
                <a:solidFill>
                  <a:schemeClr val="tx1">
                    <a:lumMod val="75000"/>
                    <a:lumOff val="25000"/>
                  </a:schemeClr>
                </a:solidFill>
                <a:latin typeface="Rix고딕 B" pitchFamily="18" charset="-127"/>
                <a:ea typeface="Rix고딕 B" pitchFamily="18" charset="-127"/>
              </a:defRPr>
            </a:lvl1pPr>
          </a:lstStyle>
          <a:p>
            <a:pPr marL="36000" indent="-36000" defTabSz="996879">
              <a:buSzPct val="80000"/>
              <a:defRPr/>
            </a:pPr>
            <a:r>
              <a:rPr kumimoji="0" lang="tr-TR" altLang="ko-KR" sz="800" dirty="0">
                <a:latin typeface="Arial" panose="020B0604020202020204" pitchFamily="34" charset="0"/>
                <a:cs typeface="Arial" panose="020B0604020202020204" pitchFamily="34" charset="0"/>
              </a:rPr>
              <a:t>Otobüs konumu</a:t>
            </a:r>
            <a:endParaRPr kumimoji="0" lang="en-US" altLang="ko-KR" sz="800" dirty="0">
              <a:latin typeface="Arial" panose="020B0604020202020204" pitchFamily="34" charset="0"/>
              <a:cs typeface="Arial" panose="020B0604020202020204" pitchFamily="34" charset="0"/>
            </a:endParaRPr>
          </a:p>
          <a:p>
            <a:pPr marL="36000" indent="-36000" defTabSz="996879">
              <a:buSzPct val="80000"/>
              <a:defRPr/>
            </a:pPr>
            <a:r>
              <a:rPr kumimoji="0" lang="tr-TR" altLang="ko-KR" sz="800" dirty="0">
                <a:latin typeface="Arial" panose="020B0604020202020204" pitchFamily="34" charset="0"/>
                <a:cs typeface="Arial" panose="020B0604020202020204" pitchFamily="34" charset="0"/>
              </a:rPr>
              <a:t>Tahmini varış süresi</a:t>
            </a:r>
            <a:endParaRPr kumimoji="0" lang="en-US" altLang="ko-KR" sz="800" dirty="0">
              <a:latin typeface="Arial" panose="020B0604020202020204" pitchFamily="34" charset="0"/>
              <a:cs typeface="Arial" panose="020B0604020202020204" pitchFamily="34" charset="0"/>
            </a:endParaRPr>
          </a:p>
        </p:txBody>
      </p:sp>
      <p:sp>
        <p:nvSpPr>
          <p:cNvPr id="101" name="Text Box 19"/>
          <p:cNvSpPr txBox="1">
            <a:spLocks noChangeArrowheads="1"/>
          </p:cNvSpPr>
          <p:nvPr/>
        </p:nvSpPr>
        <p:spPr bwMode="auto">
          <a:xfrm>
            <a:off x="5519322" y="4834191"/>
            <a:ext cx="1036637" cy="338554"/>
          </a:xfrm>
          <a:prstGeom prst="rect">
            <a:avLst/>
          </a:prstGeom>
          <a:noFill/>
        </p:spPr>
        <p:txBody>
          <a:bodyPr>
            <a:spAutoFit/>
          </a:bodyPr>
          <a:lstStyle>
            <a:defPPr>
              <a:defRPr lang="ko-KR"/>
            </a:defPPr>
            <a:lvl1pPr marL="130165" indent="-130165" latinLnBrk="0">
              <a:spcAft>
                <a:spcPts val="0"/>
              </a:spcAft>
              <a:buFont typeface="Arial" pitchFamily="34" charset="0"/>
              <a:buChar char="•"/>
              <a:defRPr sz="900">
                <a:solidFill>
                  <a:schemeClr val="tx1">
                    <a:lumMod val="75000"/>
                    <a:lumOff val="25000"/>
                  </a:schemeClr>
                </a:solidFill>
                <a:latin typeface="Arial" panose="020B0604020202020204" pitchFamily="34" charset="0"/>
                <a:ea typeface="Rix고딕 B" pitchFamily="18" charset="-127"/>
                <a:cs typeface="Arial" panose="020B0604020202020204" pitchFamily="34" charset="0"/>
              </a:defRPr>
            </a:lvl1pPr>
          </a:lstStyle>
          <a:p>
            <a:pPr marL="36000" indent="-36000" defTabSz="996879">
              <a:buSzPct val="80000"/>
              <a:defRPr/>
            </a:pPr>
            <a:r>
              <a:rPr kumimoji="0" lang="en-US" altLang="ko-KR" sz="800" spc="-50" dirty="0"/>
              <a:t>Bus Location Data</a:t>
            </a:r>
            <a:br>
              <a:rPr kumimoji="0" lang="en-US" altLang="ko-KR" sz="800" spc="-50" dirty="0"/>
            </a:br>
            <a:r>
              <a:rPr kumimoji="0" lang="en-US" altLang="ko-KR" sz="800" spc="-50" dirty="0"/>
              <a:t>(GPS </a:t>
            </a:r>
            <a:r>
              <a:rPr kumimoji="0" lang="tr-TR" altLang="ko-KR" sz="800" spc="-50" dirty="0"/>
              <a:t>koordineli</a:t>
            </a:r>
            <a:r>
              <a:rPr kumimoji="0" lang="en-US" altLang="ko-KR" sz="800" spc="-50" dirty="0"/>
              <a:t>)</a:t>
            </a:r>
          </a:p>
        </p:txBody>
      </p:sp>
      <p:sp>
        <p:nvSpPr>
          <p:cNvPr id="102" name="Text Box 19"/>
          <p:cNvSpPr txBox="1">
            <a:spLocks noChangeArrowheads="1"/>
          </p:cNvSpPr>
          <p:nvPr/>
        </p:nvSpPr>
        <p:spPr bwMode="auto">
          <a:xfrm>
            <a:off x="6544559" y="4834191"/>
            <a:ext cx="1834032" cy="461665"/>
          </a:xfrm>
          <a:prstGeom prst="rect">
            <a:avLst/>
          </a:prstGeom>
          <a:noFill/>
        </p:spPr>
        <p:txBody>
          <a:bodyPr wrap="square">
            <a:spAutoFit/>
          </a:bodyPr>
          <a:lstStyle>
            <a:defPPr>
              <a:defRPr lang="ko-KR"/>
            </a:defPPr>
            <a:lvl1pPr marL="130165" indent="-130165" latinLnBrk="0">
              <a:spcAft>
                <a:spcPts val="0"/>
              </a:spcAft>
              <a:buFont typeface="Arial" pitchFamily="34" charset="0"/>
              <a:buChar char="•"/>
              <a:defRPr sz="1000">
                <a:solidFill>
                  <a:schemeClr val="tx1">
                    <a:lumMod val="75000"/>
                    <a:lumOff val="25000"/>
                  </a:schemeClr>
                </a:solidFill>
                <a:latin typeface="Rix고딕 B" pitchFamily="18" charset="-127"/>
                <a:ea typeface="Rix고딕 B" pitchFamily="18" charset="-127"/>
              </a:defRPr>
            </a:lvl1pPr>
          </a:lstStyle>
          <a:p>
            <a:pPr marL="36000" indent="-36000" defTabSz="996879">
              <a:buSzPct val="80000"/>
              <a:defRPr/>
            </a:pPr>
            <a:r>
              <a:rPr kumimoji="0" lang="tr-TR" altLang="ko-KR" sz="800" dirty="0">
                <a:latin typeface="Arial" panose="020B0604020202020204" pitchFamily="34" charset="0"/>
                <a:cs typeface="Arial" panose="020B0604020202020204" pitchFamily="34" charset="0"/>
              </a:rPr>
              <a:t>Otobüs konumu</a:t>
            </a:r>
            <a:endParaRPr kumimoji="0" lang="en-US" altLang="ko-KR" sz="800" dirty="0">
              <a:latin typeface="Arial" panose="020B0604020202020204" pitchFamily="34" charset="0"/>
              <a:cs typeface="Arial" panose="020B0604020202020204" pitchFamily="34" charset="0"/>
            </a:endParaRPr>
          </a:p>
          <a:p>
            <a:pPr marL="36000" indent="-36000" defTabSz="996879">
              <a:buSzPct val="80000"/>
              <a:defRPr/>
            </a:pPr>
            <a:r>
              <a:rPr lang="tr-TR" altLang="ko-KR" sz="800" dirty="0">
                <a:latin typeface="Arial" panose="020B0604020202020204" pitchFamily="34" charset="0"/>
                <a:cs typeface="Arial" panose="020B0604020202020204" pitchFamily="34" charset="0"/>
              </a:rPr>
              <a:t>Otobüsün konumu (önceki/sonraki)</a:t>
            </a:r>
            <a:endParaRPr kumimoji="0" lang="en-US" altLang="ko-KR" sz="800" dirty="0">
              <a:latin typeface="Arial" panose="020B0604020202020204" pitchFamily="34" charset="0"/>
              <a:cs typeface="Arial" panose="020B0604020202020204" pitchFamily="34" charset="0"/>
            </a:endParaRPr>
          </a:p>
          <a:p>
            <a:pPr marL="36000" indent="-36000" defTabSz="996879">
              <a:buSzPct val="80000"/>
              <a:defRPr/>
            </a:pPr>
            <a:r>
              <a:rPr kumimoji="0" lang="tr-TR" altLang="ko-KR" sz="800" dirty="0">
                <a:latin typeface="Arial" panose="020B0604020202020204" pitchFamily="34" charset="0"/>
                <a:cs typeface="Arial" panose="020B0604020202020204" pitchFamily="34" charset="0"/>
              </a:rPr>
              <a:t>Talimat mesajı </a:t>
            </a:r>
            <a:endParaRPr kumimoji="0" lang="en-US" altLang="ko-KR" sz="800" dirty="0">
              <a:latin typeface="Arial" panose="020B0604020202020204" pitchFamily="34" charset="0"/>
              <a:cs typeface="Arial" panose="020B0604020202020204" pitchFamily="34" charset="0"/>
            </a:endParaRPr>
          </a:p>
        </p:txBody>
      </p:sp>
      <p:sp>
        <p:nvSpPr>
          <p:cNvPr id="103" name="Text Box 19"/>
          <p:cNvSpPr txBox="1">
            <a:spLocks noChangeArrowheads="1"/>
          </p:cNvSpPr>
          <p:nvPr/>
        </p:nvSpPr>
        <p:spPr bwMode="auto">
          <a:xfrm>
            <a:off x="4484281" y="4204890"/>
            <a:ext cx="11475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OtobüsYönetim</a:t>
            </a: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Merkezi</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04" name="Text Box 19"/>
          <p:cNvSpPr txBox="1">
            <a:spLocks noChangeArrowheads="1"/>
          </p:cNvSpPr>
          <p:nvPr/>
        </p:nvSpPr>
        <p:spPr bwMode="auto">
          <a:xfrm>
            <a:off x="3221993" y="3801827"/>
            <a:ext cx="1405417" cy="28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Gerçek zamanlı bilgi&amp;talimat</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05" name="Text Box 19"/>
          <p:cNvSpPr txBox="1">
            <a:spLocks noChangeArrowheads="1"/>
          </p:cNvSpPr>
          <p:nvPr/>
        </p:nvSpPr>
        <p:spPr bwMode="auto">
          <a:xfrm>
            <a:off x="5632447" y="3732522"/>
            <a:ext cx="1405417" cy="439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36000" indent="-36000" eaLnBrk="1" latinLnBrk="0" hangingPunct="1">
              <a:lnSpc>
                <a:spcPct val="80000"/>
              </a:lnSpc>
              <a:spcAft>
                <a:spcPts val="400"/>
              </a:spcAft>
              <a:buSzPct val="80000"/>
              <a:buFont typeface="Arial" panose="020B0604020202020204" pitchFamily="34" charset="0"/>
              <a:buChar char="•"/>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Gerçek zamanlı otobüs konumu</a:t>
            </a:r>
            <a:endPar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a:p>
            <a:pPr marL="36000" indent="-36000" eaLnBrk="1" latinLnBrk="0" hangingPunct="1">
              <a:lnSpc>
                <a:spcPct val="80000"/>
              </a:lnSpc>
              <a:spcAft>
                <a:spcPts val="400"/>
              </a:spcAft>
              <a:buSzPct val="80000"/>
              <a:buFont typeface="Arial" panose="020B0604020202020204" pitchFamily="34" charset="0"/>
              <a:buChar char="•"/>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Operasyon ihlal bilgisi</a:t>
            </a: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06" name="Text Box 19"/>
          <p:cNvSpPr txBox="1">
            <a:spLocks noChangeArrowheads="1"/>
          </p:cNvSpPr>
          <p:nvPr/>
        </p:nvSpPr>
        <p:spPr bwMode="auto">
          <a:xfrm>
            <a:off x="6956456" y="3850164"/>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Otobüs şirketi</a:t>
            </a:r>
            <a:endParaRPr kumimoji="0" lang="en-US"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07" name="Text Box 19"/>
          <p:cNvSpPr txBox="1">
            <a:spLocks noChangeArrowheads="1"/>
          </p:cNvSpPr>
          <p:nvPr/>
        </p:nvSpPr>
        <p:spPr bwMode="auto">
          <a:xfrm>
            <a:off x="2171028" y="3850164"/>
            <a:ext cx="1147510" cy="310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Otobüs </a:t>
            </a:r>
          </a:p>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şirketi</a:t>
            </a:r>
            <a:endParaRPr kumimoji="0" lang="en-US"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08" name="Text Box 19"/>
          <p:cNvSpPr txBox="1">
            <a:spLocks noChangeArrowheads="1"/>
          </p:cNvSpPr>
          <p:nvPr/>
        </p:nvSpPr>
        <p:spPr bwMode="auto">
          <a:xfrm>
            <a:off x="1879940" y="3860681"/>
            <a:ext cx="602703" cy="19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60000"/>
              </a:lnSpc>
              <a:spcAft>
                <a:spcPts val="400"/>
              </a:spcAft>
              <a:buSzPct val="80000"/>
              <a:defRPr/>
            </a:pPr>
            <a:r>
              <a:rPr kumimoji="0" lang="en-US"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GPS</a:t>
            </a:r>
          </a:p>
        </p:txBody>
      </p:sp>
      <p:sp>
        <p:nvSpPr>
          <p:cNvPr id="109" name="Text Box 19"/>
          <p:cNvSpPr txBox="1">
            <a:spLocks noChangeArrowheads="1"/>
          </p:cNvSpPr>
          <p:nvPr/>
        </p:nvSpPr>
        <p:spPr bwMode="auto">
          <a:xfrm>
            <a:off x="1868469" y="5478325"/>
            <a:ext cx="659813" cy="1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eaLnBrk="1" latinLnBrk="0" hangingPunct="1">
              <a:lnSpc>
                <a:spcPct val="80000"/>
              </a:lnSpc>
              <a:spcAft>
                <a:spcPts val="400"/>
              </a:spcAft>
              <a:buSzPct val="80000"/>
              <a:defRPr/>
            </a:pPr>
            <a:r>
              <a:rPr kumimoji="0" lang="tr-TR" altLang="ko-KR" sz="800" b="1" spc="-30" dirty="0">
                <a:solidFill>
                  <a:schemeClr val="bg1"/>
                </a:solidFill>
                <a:latin typeface="Arial" panose="020B0604020202020204" pitchFamily="34" charset="0"/>
                <a:ea typeface="Rix고딕 B" pitchFamily="18" charset="-127"/>
                <a:cs typeface="Arial" panose="020B0604020202020204" pitchFamily="34" charset="0"/>
              </a:rPr>
              <a:t>Kazalar </a:t>
            </a:r>
            <a:endParaRPr kumimoji="0" lang="mn-MN" altLang="ko-KR" sz="800" b="1" spc="-30" dirty="0">
              <a:solidFill>
                <a:schemeClr val="bg1"/>
              </a:solidFill>
              <a:latin typeface="Arial" panose="020B0604020202020204" pitchFamily="34" charset="0"/>
              <a:ea typeface="Rix고딕 B" pitchFamily="18" charset="-127"/>
              <a:cs typeface="Arial" panose="020B0604020202020204" pitchFamily="34" charset="0"/>
            </a:endParaRPr>
          </a:p>
        </p:txBody>
      </p:sp>
      <p:sp>
        <p:nvSpPr>
          <p:cNvPr id="110" name="Text Box 19"/>
          <p:cNvSpPr txBox="1">
            <a:spLocks noChangeArrowheads="1"/>
          </p:cNvSpPr>
          <p:nvPr/>
        </p:nvSpPr>
        <p:spPr bwMode="auto">
          <a:xfrm>
            <a:off x="8045685" y="4783237"/>
            <a:ext cx="19730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Otobüs Bilgi İstasyonu(durağı)</a:t>
            </a:r>
            <a:endParaRPr kumimoji="0" lang="en-US"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11" name="Text Box 19"/>
          <p:cNvSpPr txBox="1">
            <a:spLocks noChangeArrowheads="1"/>
          </p:cNvSpPr>
          <p:nvPr/>
        </p:nvSpPr>
        <p:spPr bwMode="auto">
          <a:xfrm>
            <a:off x="2219367" y="3099746"/>
            <a:ext cx="18972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buSzPct val="80000"/>
              <a:defRPr/>
            </a:pPr>
            <a:r>
              <a:rPr kumimoji="0" lang="tr-TR" altLang="ko-KR" sz="105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Otobüs Yönetim Sistemi</a:t>
            </a:r>
            <a:endParaRPr kumimoji="0" lang="en-US" altLang="ko-KR" sz="105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12" name="Text Box 19"/>
          <p:cNvSpPr txBox="1">
            <a:spLocks noChangeArrowheads="1"/>
          </p:cNvSpPr>
          <p:nvPr/>
        </p:nvSpPr>
        <p:spPr bwMode="auto">
          <a:xfrm>
            <a:off x="5835622" y="3099746"/>
            <a:ext cx="189725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buSzPct val="80000"/>
              <a:defRPr/>
            </a:pPr>
            <a:r>
              <a:rPr kumimoji="0" lang="tr-TR" altLang="ko-KR" sz="105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Otobüs Bilgi Sistemi</a:t>
            </a:r>
            <a:endParaRPr kumimoji="0" lang="en-US" altLang="ko-KR" sz="105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113" name="Text Box 19"/>
          <p:cNvSpPr txBox="1">
            <a:spLocks noChangeArrowheads="1"/>
          </p:cNvSpPr>
          <p:nvPr/>
        </p:nvSpPr>
        <p:spPr bwMode="auto">
          <a:xfrm>
            <a:off x="8298735" y="3551962"/>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10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Internet</a:t>
            </a:r>
          </a:p>
        </p:txBody>
      </p:sp>
      <p:sp>
        <p:nvSpPr>
          <p:cNvPr id="114" name="Text Box 19"/>
          <p:cNvSpPr txBox="1">
            <a:spLocks noChangeArrowheads="1"/>
          </p:cNvSpPr>
          <p:nvPr/>
        </p:nvSpPr>
        <p:spPr bwMode="auto">
          <a:xfrm>
            <a:off x="8298735" y="4196280"/>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10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Mobile</a:t>
            </a:r>
          </a:p>
        </p:txBody>
      </p:sp>
      <p:sp>
        <p:nvSpPr>
          <p:cNvPr id="115" name="Text Box 19"/>
          <p:cNvSpPr txBox="1">
            <a:spLocks noChangeArrowheads="1"/>
          </p:cNvSpPr>
          <p:nvPr/>
        </p:nvSpPr>
        <p:spPr bwMode="auto">
          <a:xfrm>
            <a:off x="304206" y="3445765"/>
            <a:ext cx="1147510" cy="244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On Board</a:t>
            </a:r>
          </a:p>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Unit</a:t>
            </a:r>
          </a:p>
        </p:txBody>
      </p:sp>
      <p:sp>
        <p:nvSpPr>
          <p:cNvPr id="116" name="Text Box 19"/>
          <p:cNvSpPr txBox="1">
            <a:spLocks noChangeArrowheads="1"/>
          </p:cNvSpPr>
          <p:nvPr/>
        </p:nvSpPr>
        <p:spPr bwMode="auto">
          <a:xfrm>
            <a:off x="304206" y="3801062"/>
            <a:ext cx="1147510" cy="244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Digital</a:t>
            </a:r>
          </a:p>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Tachograph</a:t>
            </a:r>
          </a:p>
        </p:txBody>
      </p:sp>
      <p:sp>
        <p:nvSpPr>
          <p:cNvPr id="117" name="Text Box 19"/>
          <p:cNvSpPr txBox="1">
            <a:spLocks noChangeArrowheads="1"/>
          </p:cNvSpPr>
          <p:nvPr/>
        </p:nvSpPr>
        <p:spPr bwMode="auto">
          <a:xfrm>
            <a:off x="304206" y="4296342"/>
            <a:ext cx="1147510" cy="244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LED Display</a:t>
            </a:r>
          </a:p>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Board</a:t>
            </a:r>
          </a:p>
        </p:txBody>
      </p:sp>
      <p:sp>
        <p:nvSpPr>
          <p:cNvPr id="118" name="Text Box 19"/>
          <p:cNvSpPr txBox="1">
            <a:spLocks noChangeArrowheads="1"/>
          </p:cNvSpPr>
          <p:nvPr/>
        </p:nvSpPr>
        <p:spPr bwMode="auto">
          <a:xfrm>
            <a:off x="877208" y="3445765"/>
            <a:ext cx="1147510" cy="16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CCTV</a:t>
            </a:r>
          </a:p>
        </p:txBody>
      </p:sp>
      <p:sp>
        <p:nvSpPr>
          <p:cNvPr id="119" name="Text Box 19"/>
          <p:cNvSpPr txBox="1">
            <a:spLocks noChangeArrowheads="1"/>
          </p:cNvSpPr>
          <p:nvPr/>
        </p:nvSpPr>
        <p:spPr bwMode="auto">
          <a:xfrm>
            <a:off x="877208" y="3801062"/>
            <a:ext cx="1147510" cy="244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Door </a:t>
            </a:r>
          </a:p>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Sensor</a:t>
            </a:r>
          </a:p>
        </p:txBody>
      </p:sp>
      <p:sp>
        <p:nvSpPr>
          <p:cNvPr id="120" name="Text Box 19"/>
          <p:cNvSpPr txBox="1">
            <a:spLocks noChangeArrowheads="1"/>
          </p:cNvSpPr>
          <p:nvPr/>
        </p:nvSpPr>
        <p:spPr bwMode="auto">
          <a:xfrm>
            <a:off x="877208" y="4296342"/>
            <a:ext cx="1147510" cy="244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Broadcast</a:t>
            </a:r>
          </a:p>
          <a:p>
            <a:pPr marL="0" indent="0" algn="ctr" eaLnBrk="1" latinLnBrk="0" hangingPunct="1">
              <a:lnSpc>
                <a:spcPct val="70000"/>
              </a:lnSpc>
              <a:buSzPct val="80000"/>
              <a:defRPr/>
            </a:pPr>
            <a:r>
              <a:rPr kumimoji="0" lang="en-US" altLang="ko-KR" sz="7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Equip.</a:t>
            </a:r>
          </a:p>
        </p:txBody>
      </p:sp>
    </p:spTree>
    <p:extLst>
      <p:ext uri="{BB962C8B-B14F-4D97-AF65-F5344CB8AC3E}">
        <p14:creationId xmlns:p14="http://schemas.microsoft.com/office/powerpoint/2010/main" val="3466604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49"/>
          <p:cNvPicPr>
            <a:picLocks noChangeAspect="1"/>
          </p:cNvPicPr>
          <p:nvPr/>
        </p:nvPicPr>
        <p:blipFill>
          <a:blip r:embed="rId2" cstate="print"/>
          <a:stretch>
            <a:fillRect/>
          </a:stretch>
        </p:blipFill>
        <p:spPr>
          <a:xfrm>
            <a:off x="634383" y="1322040"/>
            <a:ext cx="8803304" cy="1624350"/>
          </a:xfrm>
          <a:prstGeom prst="rect">
            <a:avLst/>
          </a:prstGeom>
        </p:spPr>
      </p:pic>
      <p:pic>
        <p:nvPicPr>
          <p:cNvPr id="3" name="그림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226" y="3950335"/>
            <a:ext cx="2944374" cy="381001"/>
          </a:xfrm>
          <a:prstGeom prst="rect">
            <a:avLst/>
          </a:prstGeom>
        </p:spPr>
      </p:pic>
      <p:pic>
        <p:nvPicPr>
          <p:cNvPr id="4" name="그림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1266" y="3951716"/>
            <a:ext cx="2944374" cy="381001"/>
          </a:xfrm>
          <a:prstGeom prst="rect">
            <a:avLst/>
          </a:prstGeom>
        </p:spPr>
      </p:pic>
      <p:pic>
        <p:nvPicPr>
          <p:cNvPr id="5" name="그림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9133" y="3929423"/>
            <a:ext cx="2956566" cy="393193"/>
          </a:xfrm>
          <a:prstGeom prst="rect">
            <a:avLst/>
          </a:prstGeom>
        </p:spPr>
      </p:pic>
      <p:pic>
        <p:nvPicPr>
          <p:cNvPr id="6" name="그림 1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9133" y="3037760"/>
            <a:ext cx="2956566" cy="393193"/>
          </a:xfrm>
          <a:prstGeom prst="rect">
            <a:avLst/>
          </a:prstGeom>
        </p:spPr>
      </p:pic>
      <p:pic>
        <p:nvPicPr>
          <p:cNvPr id="7" name="그림 1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9996" y="3051631"/>
            <a:ext cx="2944374" cy="381001"/>
          </a:xfrm>
          <a:prstGeom prst="rect">
            <a:avLst/>
          </a:prstGeom>
        </p:spPr>
      </p:pic>
      <p:pic>
        <p:nvPicPr>
          <p:cNvPr id="8" name="그림 1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226" y="3054242"/>
            <a:ext cx="2944374" cy="381001"/>
          </a:xfrm>
          <a:prstGeom prst="rect">
            <a:avLst/>
          </a:prstGeom>
        </p:spPr>
      </p:pic>
      <p:pic>
        <p:nvPicPr>
          <p:cNvPr id="9" name="그림 66"/>
          <p:cNvPicPr>
            <a:picLocks noChangeAspect="1"/>
          </p:cNvPicPr>
          <p:nvPr/>
        </p:nvPicPr>
        <p:blipFill>
          <a:blip r:embed="rId6" cstate="print"/>
          <a:stretch>
            <a:fillRect/>
          </a:stretch>
        </p:blipFill>
        <p:spPr>
          <a:xfrm>
            <a:off x="893857" y="4366163"/>
            <a:ext cx="2357700" cy="191901"/>
          </a:xfrm>
          <a:prstGeom prst="rect">
            <a:avLst/>
          </a:prstGeom>
        </p:spPr>
      </p:pic>
      <p:pic>
        <p:nvPicPr>
          <p:cNvPr id="10" name="그림 67"/>
          <p:cNvPicPr>
            <a:picLocks noChangeAspect="1"/>
          </p:cNvPicPr>
          <p:nvPr/>
        </p:nvPicPr>
        <p:blipFill>
          <a:blip r:embed="rId7" cstate="print"/>
          <a:stretch>
            <a:fillRect/>
          </a:stretch>
        </p:blipFill>
        <p:spPr>
          <a:xfrm>
            <a:off x="3861235" y="4366162"/>
            <a:ext cx="2367283" cy="191901"/>
          </a:xfrm>
          <a:prstGeom prst="rect">
            <a:avLst/>
          </a:prstGeom>
        </p:spPr>
      </p:pic>
      <p:pic>
        <p:nvPicPr>
          <p:cNvPr id="11" name="그림 68"/>
          <p:cNvPicPr>
            <a:picLocks noChangeAspect="1"/>
          </p:cNvPicPr>
          <p:nvPr/>
        </p:nvPicPr>
        <p:blipFill>
          <a:blip r:embed="rId8" cstate="print"/>
          <a:stretch>
            <a:fillRect/>
          </a:stretch>
        </p:blipFill>
        <p:spPr>
          <a:xfrm>
            <a:off x="6806275" y="4372942"/>
            <a:ext cx="2357700" cy="191901"/>
          </a:xfrm>
          <a:prstGeom prst="rect">
            <a:avLst/>
          </a:prstGeom>
        </p:spPr>
      </p:pic>
      <p:pic>
        <p:nvPicPr>
          <p:cNvPr id="12" name="그림 123"/>
          <p:cNvPicPr>
            <a:picLocks noChangeAspect="1"/>
          </p:cNvPicPr>
          <p:nvPr/>
        </p:nvPicPr>
        <p:blipFill>
          <a:blip r:embed="rId7" cstate="print"/>
          <a:stretch>
            <a:fillRect/>
          </a:stretch>
        </p:blipFill>
        <p:spPr>
          <a:xfrm>
            <a:off x="3861235" y="5054176"/>
            <a:ext cx="2367283" cy="191901"/>
          </a:xfrm>
          <a:prstGeom prst="rect">
            <a:avLst/>
          </a:prstGeom>
        </p:spPr>
      </p:pic>
      <p:pic>
        <p:nvPicPr>
          <p:cNvPr id="13" name="그림 124"/>
          <p:cNvPicPr>
            <a:picLocks noChangeAspect="1"/>
          </p:cNvPicPr>
          <p:nvPr/>
        </p:nvPicPr>
        <p:blipFill>
          <a:blip r:embed="rId7" cstate="print"/>
          <a:stretch>
            <a:fillRect/>
          </a:stretch>
        </p:blipFill>
        <p:spPr>
          <a:xfrm>
            <a:off x="3861235" y="5623652"/>
            <a:ext cx="2367283" cy="191901"/>
          </a:xfrm>
          <a:prstGeom prst="rect">
            <a:avLst/>
          </a:prstGeom>
        </p:spPr>
      </p:pic>
      <p:pic>
        <p:nvPicPr>
          <p:cNvPr id="14" name="그림 127"/>
          <p:cNvPicPr>
            <a:picLocks noChangeAspect="1"/>
          </p:cNvPicPr>
          <p:nvPr/>
        </p:nvPicPr>
        <p:blipFill>
          <a:blip r:embed="rId8" cstate="print"/>
          <a:stretch>
            <a:fillRect/>
          </a:stretch>
        </p:blipFill>
        <p:spPr>
          <a:xfrm>
            <a:off x="6799130" y="5276341"/>
            <a:ext cx="2357700" cy="191901"/>
          </a:xfrm>
          <a:prstGeom prst="rect">
            <a:avLst/>
          </a:prstGeom>
        </p:spPr>
      </p:pic>
      <p:sp>
        <p:nvSpPr>
          <p:cNvPr id="15" name="직사각형 75"/>
          <p:cNvSpPr/>
          <p:nvPr/>
        </p:nvSpPr>
        <p:spPr>
          <a:xfrm>
            <a:off x="698382" y="1377420"/>
            <a:ext cx="8710731" cy="1523494"/>
          </a:xfrm>
          <a:prstGeom prst="rect">
            <a:avLst/>
          </a:prstGeom>
        </p:spPr>
        <p:txBody>
          <a:bodyPr wrap="square">
            <a:spAutoFit/>
          </a:bodyPr>
          <a:lstStyle/>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İleri Toplu Ulaştırma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Sistemi toplanmış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verilere bağlı olarak yol kaza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bilgisini, otobüsün mevcut konumunu</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 tam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zamanlı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hareket saati bilgisini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sağlayarak kamu taşımasının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türel paylaşımını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artırır.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Akıllı telefonlar , metro ve otobüs istasyonlarındaki BIT ile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tam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zamanlı otobüs varış saatlerini sağlar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En yakın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metronun geliş saati, aktarma ve kaza bilgisi,otobüs güzergahı, sonraki aktarma ve otobüs bilgisi vb sağlanır.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Otobüs seferleri arasındaki aralık belirlenir ve hızlı sürüşler izlenir.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16" name="TextBox 76"/>
          <p:cNvSpPr txBox="1"/>
          <p:nvPr/>
        </p:nvSpPr>
        <p:spPr>
          <a:xfrm>
            <a:off x="766858" y="3351101"/>
            <a:ext cx="2768707" cy="415498"/>
          </a:xfrm>
          <a:prstGeom prst="rect">
            <a:avLst/>
          </a:prstGeom>
          <a:noFill/>
        </p:spPr>
        <p:txBody>
          <a:bodyPr wrap="none" rtlCol="0">
            <a:spAutoFit/>
          </a:bodyPr>
          <a:lstStyle/>
          <a:p>
            <a:pPr marL="108000" indent="-108000">
              <a:buFont typeface="Arial" panose="020B0604020202020204" pitchFamily="34" charset="0"/>
              <a:buChar char="•"/>
            </a:pPr>
            <a:r>
              <a:rPr lang="tr-TR" altLang="ko-KR" sz="1050" dirty="0">
                <a:solidFill>
                  <a:schemeClr val="tx1">
                    <a:lumMod val="75000"/>
                    <a:lumOff val="25000"/>
                  </a:schemeClr>
                </a:solidFill>
                <a:latin typeface="Arial" panose="020B0604020202020204" pitchFamily="34" charset="0"/>
                <a:cs typeface="Arial" panose="020B0604020202020204" pitchFamily="34" charset="0"/>
              </a:rPr>
              <a:t>Önceki ve sonraki otobüs arasındaki süre</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50" dirty="0">
                <a:solidFill>
                  <a:schemeClr val="tx1">
                    <a:lumMod val="75000"/>
                    <a:lumOff val="25000"/>
                  </a:schemeClr>
                </a:solidFill>
                <a:latin typeface="Arial" panose="020B0604020202020204" pitchFamily="34" charset="0"/>
                <a:cs typeface="Arial" panose="020B0604020202020204" pitchFamily="34" charset="0"/>
              </a:rPr>
              <a:t>Gerçek zamanlı otobüs operasyonu</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TextBox 77"/>
          <p:cNvSpPr txBox="1"/>
          <p:nvPr/>
        </p:nvSpPr>
        <p:spPr>
          <a:xfrm>
            <a:off x="1644636" y="3981997"/>
            <a:ext cx="1342034" cy="253916"/>
          </a:xfrm>
          <a:prstGeom prst="rect">
            <a:avLst/>
          </a:prstGeom>
          <a:noFill/>
        </p:spPr>
        <p:txBody>
          <a:bodyPr wrap="none" rtlCol="0">
            <a:spAutoFit/>
          </a:bodyPr>
          <a:lstStyle/>
          <a:p>
            <a:r>
              <a:rPr lang="tr-TR" altLang="ko-KR" sz="1050" b="1" dirty="0">
                <a:solidFill>
                  <a:schemeClr val="tx1">
                    <a:lumMod val="75000"/>
                    <a:lumOff val="25000"/>
                  </a:schemeClr>
                </a:solidFill>
                <a:latin typeface="Arial" panose="020B0604020202020204" pitchFamily="34" charset="0"/>
                <a:cs typeface="Arial" panose="020B0604020202020204" pitchFamily="34" charset="0"/>
              </a:rPr>
              <a:t>Otobüs sürücüleri</a:t>
            </a:r>
            <a:endParaRPr lang="en-US" altLang="ko-KR" sz="105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8" name="TextBox 78"/>
          <p:cNvSpPr txBox="1"/>
          <p:nvPr/>
        </p:nvSpPr>
        <p:spPr>
          <a:xfrm>
            <a:off x="1461215" y="4338087"/>
            <a:ext cx="1444626" cy="253916"/>
          </a:xfrm>
          <a:prstGeom prst="rect">
            <a:avLst/>
          </a:prstGeom>
          <a:noFill/>
        </p:spPr>
        <p:txBody>
          <a:bodyPr wrap="none" rtlCol="0">
            <a:spAutoFit/>
          </a:bodyPr>
          <a:lstStyle/>
          <a:p>
            <a:r>
              <a:rPr lang="en-US" altLang="ko-KR" sz="1050" dirty="0">
                <a:latin typeface="Arial" panose="020B0604020202020204" pitchFamily="34" charset="0"/>
                <a:cs typeface="Arial" panose="020B0604020202020204" pitchFamily="34" charset="0"/>
              </a:rPr>
              <a:t>On Board Equipment</a:t>
            </a:r>
          </a:p>
        </p:txBody>
      </p:sp>
      <p:sp>
        <p:nvSpPr>
          <p:cNvPr id="19" name="TextBox 79"/>
          <p:cNvSpPr txBox="1"/>
          <p:nvPr/>
        </p:nvSpPr>
        <p:spPr>
          <a:xfrm>
            <a:off x="851528" y="4567867"/>
            <a:ext cx="2664000" cy="861774"/>
          </a:xfrm>
          <a:prstGeom prst="rect">
            <a:avLst/>
          </a:prstGeom>
          <a:noFill/>
        </p:spPr>
        <p:txBody>
          <a:bodyPr wrap="square" rtlCol="0">
            <a:spAutoFit/>
          </a:bodyPr>
          <a:lstStyle/>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Önceki/sonraki otobüsün yeri</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Merkezden alınan talimatları gösterir</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Rotadan </a:t>
            </a:r>
            <a:r>
              <a:rPr lang="tr-TR" altLang="ko-KR" sz="1000" dirty="0" err="1">
                <a:solidFill>
                  <a:schemeClr val="tx1">
                    <a:lumMod val="75000"/>
                    <a:lumOff val="25000"/>
                  </a:schemeClr>
                </a:solidFill>
                <a:latin typeface="Arial" panose="020B0604020202020204" pitchFamily="34" charset="0"/>
                <a:cs typeface="Arial" panose="020B0604020202020204" pitchFamily="34" charset="0"/>
              </a:rPr>
              <a:t>ayrılma,hız</a:t>
            </a:r>
            <a:r>
              <a:rPr lang="tr-TR" altLang="ko-KR" sz="10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000" dirty="0" smtClean="0">
                <a:solidFill>
                  <a:schemeClr val="tx1">
                    <a:lumMod val="75000"/>
                    <a:lumOff val="25000"/>
                  </a:schemeClr>
                </a:solidFill>
                <a:latin typeface="Arial" panose="020B0604020202020204" pitchFamily="34" charset="0"/>
                <a:cs typeface="Arial" panose="020B0604020202020204" pitchFamily="34" charset="0"/>
              </a:rPr>
              <a:t>ve duraklarda </a:t>
            </a:r>
            <a:r>
              <a:rPr lang="tr-TR" altLang="ko-KR" sz="1000" dirty="0">
                <a:solidFill>
                  <a:schemeClr val="tx1">
                    <a:lumMod val="75000"/>
                    <a:lumOff val="25000"/>
                  </a:schemeClr>
                </a:solidFill>
                <a:latin typeface="Arial" panose="020B0604020202020204" pitchFamily="34" charset="0"/>
                <a:cs typeface="Arial" panose="020B0604020202020204" pitchFamily="34" charset="0"/>
              </a:rPr>
              <a:t>durmama durumunda sesli uyarı</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Merkeze basit bilgiler iletme</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0" name="TextBox 80"/>
          <p:cNvSpPr txBox="1"/>
          <p:nvPr/>
        </p:nvSpPr>
        <p:spPr>
          <a:xfrm>
            <a:off x="4091783" y="4180248"/>
            <a:ext cx="1989647" cy="415498"/>
          </a:xfrm>
          <a:prstGeom prst="rect">
            <a:avLst/>
          </a:prstGeom>
          <a:noFill/>
        </p:spPr>
        <p:txBody>
          <a:bodyPr wrap="none" rtlCol="0">
            <a:spAutoFit/>
          </a:bodyPr>
          <a:lstStyle/>
          <a:p>
            <a:r>
              <a:rPr lang="tr-TR" altLang="ko-KR" sz="1050" dirty="0">
                <a:latin typeface="Arial" panose="020B0604020202020204" pitchFamily="34" charset="0"/>
                <a:cs typeface="Arial" panose="020B0604020202020204" pitchFamily="34" charset="0"/>
              </a:rPr>
              <a:t>Otobüs Bilgi İstasyonu –</a:t>
            </a:r>
          </a:p>
          <a:p>
            <a:r>
              <a:rPr lang="en-US" altLang="ko-KR" sz="1050" dirty="0">
                <a:latin typeface="Arial" panose="020B0604020202020204" pitchFamily="34" charset="0"/>
                <a:cs typeface="Arial" panose="020B0604020202020204" pitchFamily="34" charset="0"/>
              </a:rPr>
              <a:t>Bus Information Terminal</a:t>
            </a:r>
            <a:r>
              <a:rPr lang="tr-TR" altLang="ko-KR" sz="1050" dirty="0">
                <a:latin typeface="Arial" panose="020B0604020202020204" pitchFamily="34" charset="0"/>
                <a:cs typeface="Arial" panose="020B0604020202020204" pitchFamily="34" charset="0"/>
              </a:rPr>
              <a:t>(BIT)</a:t>
            </a:r>
            <a:endParaRPr lang="en-US" altLang="ko-KR" sz="1050" dirty="0">
              <a:latin typeface="Arial" panose="020B0604020202020204" pitchFamily="34" charset="0"/>
              <a:cs typeface="Arial" panose="020B0604020202020204" pitchFamily="34" charset="0"/>
            </a:endParaRPr>
          </a:p>
        </p:txBody>
      </p:sp>
      <p:sp>
        <p:nvSpPr>
          <p:cNvPr id="21" name="TextBox 81"/>
          <p:cNvSpPr txBox="1"/>
          <p:nvPr/>
        </p:nvSpPr>
        <p:spPr>
          <a:xfrm>
            <a:off x="4690974" y="3981997"/>
            <a:ext cx="1244251" cy="253916"/>
          </a:xfrm>
          <a:prstGeom prst="rect">
            <a:avLst/>
          </a:prstGeom>
          <a:noFill/>
        </p:spPr>
        <p:txBody>
          <a:bodyPr wrap="none" rtlCol="0">
            <a:spAutoFit/>
          </a:bodyPr>
          <a:lstStyle/>
          <a:p>
            <a:r>
              <a:rPr lang="tr-TR" altLang="ko-KR" sz="1050" b="1" dirty="0">
                <a:solidFill>
                  <a:schemeClr val="bg1"/>
                </a:solidFill>
                <a:latin typeface="Arial" panose="020B0604020202020204" pitchFamily="34" charset="0"/>
                <a:cs typeface="Arial" panose="020B0604020202020204" pitchFamily="34" charset="0"/>
              </a:rPr>
              <a:t>Otobüs yolcuları</a:t>
            </a:r>
            <a:endParaRPr lang="en-US" altLang="ko-KR" sz="1050" b="1" dirty="0">
              <a:solidFill>
                <a:schemeClr val="bg1"/>
              </a:solidFill>
              <a:latin typeface="Arial" panose="020B0604020202020204" pitchFamily="34" charset="0"/>
              <a:cs typeface="Arial" panose="020B0604020202020204" pitchFamily="34" charset="0"/>
            </a:endParaRPr>
          </a:p>
        </p:txBody>
      </p:sp>
      <p:sp>
        <p:nvSpPr>
          <p:cNvPr id="22" name="TextBox 82"/>
          <p:cNvSpPr txBox="1"/>
          <p:nvPr/>
        </p:nvSpPr>
        <p:spPr>
          <a:xfrm>
            <a:off x="3724778" y="3351101"/>
            <a:ext cx="2664000" cy="577081"/>
          </a:xfrm>
          <a:prstGeom prst="rect">
            <a:avLst/>
          </a:prstGeom>
          <a:noFill/>
        </p:spPr>
        <p:txBody>
          <a:bodyPr wrap="square" rtlCol="0">
            <a:spAutoFit/>
          </a:bodyPr>
          <a:lstStyle/>
          <a:p>
            <a:pPr marL="108000" indent="-108000">
              <a:buFont typeface="Arial" panose="020B0604020202020204" pitchFamily="34" charset="0"/>
              <a:buChar char="•"/>
            </a:pPr>
            <a:r>
              <a:rPr lang="tr-TR" altLang="ko-KR" sz="1050" dirty="0">
                <a:solidFill>
                  <a:schemeClr val="tx1">
                    <a:lumMod val="75000"/>
                    <a:lumOff val="25000"/>
                  </a:schemeClr>
                </a:solidFill>
                <a:latin typeface="Arial" panose="020B0604020202020204" pitchFamily="34" charset="0"/>
                <a:cs typeface="Arial" panose="020B0604020202020204" pitchFamily="34" charset="0"/>
              </a:rPr>
              <a:t>Tahmini otobüs varış saati</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50" dirty="0">
                <a:solidFill>
                  <a:schemeClr val="tx1">
                    <a:lumMod val="75000"/>
                    <a:lumOff val="25000"/>
                  </a:schemeClr>
                </a:solidFill>
                <a:latin typeface="Arial" panose="020B0604020202020204" pitchFamily="34" charset="0"/>
                <a:cs typeface="Arial" panose="020B0604020202020204" pitchFamily="34" charset="0"/>
              </a:rPr>
              <a:t>Otobüs rota ve ücreti</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50" dirty="0">
                <a:solidFill>
                  <a:schemeClr val="tx1">
                    <a:lumMod val="75000"/>
                    <a:lumOff val="25000"/>
                  </a:schemeClr>
                </a:solidFill>
                <a:latin typeface="Arial" panose="020B0604020202020204" pitchFamily="34" charset="0"/>
                <a:cs typeface="Arial" panose="020B0604020202020204" pitchFamily="34" charset="0"/>
              </a:rPr>
              <a:t>Otobüs durak ve aktarma bilgisi</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3" name="직사각형 83"/>
          <p:cNvSpPr/>
          <p:nvPr/>
        </p:nvSpPr>
        <p:spPr>
          <a:xfrm>
            <a:off x="1561988" y="3053528"/>
            <a:ext cx="1587294" cy="307777"/>
          </a:xfrm>
          <a:prstGeom prst="rect">
            <a:avLst/>
          </a:prstGeom>
        </p:spPr>
        <p:txBody>
          <a:bodyPr wrap="none">
            <a:spAutoFit/>
          </a:bodyPr>
          <a:lstStyle/>
          <a:p>
            <a:r>
              <a:rPr lang="tr-TR" altLang="ko-KR" sz="1400" dirty="0">
                <a:solidFill>
                  <a:schemeClr val="tx1">
                    <a:lumMod val="75000"/>
                    <a:lumOff val="25000"/>
                  </a:schemeClr>
                </a:solidFill>
                <a:latin typeface="Arial" panose="020B0604020202020204" pitchFamily="34" charset="0"/>
                <a:cs typeface="Arial" panose="020B0604020202020204" pitchFamily="34" charset="0"/>
              </a:rPr>
              <a:t>Otobüs sürücüleri</a:t>
            </a:r>
            <a:endParaRPr lang="en-US" altLang="ko-KR"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4" name="직사각형 84"/>
          <p:cNvSpPr/>
          <p:nvPr/>
        </p:nvSpPr>
        <p:spPr>
          <a:xfrm>
            <a:off x="4612428" y="3053528"/>
            <a:ext cx="1478290" cy="307777"/>
          </a:xfrm>
          <a:prstGeom prst="rect">
            <a:avLst/>
          </a:prstGeom>
        </p:spPr>
        <p:txBody>
          <a:bodyPr wrap="none">
            <a:spAutoFit/>
          </a:bodyPr>
          <a:lstStyle/>
          <a:p>
            <a:r>
              <a:rPr lang="tr-TR" altLang="ko-KR" sz="1400" dirty="0">
                <a:solidFill>
                  <a:schemeClr val="bg1"/>
                </a:solidFill>
                <a:latin typeface="Arial" panose="020B0604020202020204" pitchFamily="34" charset="0"/>
                <a:cs typeface="Arial" panose="020B0604020202020204" pitchFamily="34" charset="0"/>
              </a:rPr>
              <a:t>Otobüs yolcuları</a:t>
            </a:r>
            <a:endParaRPr lang="en-US" altLang="ko-KR" sz="1400" dirty="0">
              <a:solidFill>
                <a:schemeClr val="bg1"/>
              </a:solidFill>
              <a:latin typeface="Arial" panose="020B0604020202020204" pitchFamily="34" charset="0"/>
              <a:cs typeface="Arial" panose="020B0604020202020204" pitchFamily="34" charset="0"/>
            </a:endParaRPr>
          </a:p>
        </p:txBody>
      </p:sp>
      <p:sp>
        <p:nvSpPr>
          <p:cNvPr id="25" name="TextBox 85"/>
          <p:cNvSpPr txBox="1"/>
          <p:nvPr/>
        </p:nvSpPr>
        <p:spPr>
          <a:xfrm>
            <a:off x="3809448" y="4511552"/>
            <a:ext cx="2664000" cy="553998"/>
          </a:xfrm>
          <a:prstGeom prst="rect">
            <a:avLst/>
          </a:prstGeom>
          <a:noFill/>
        </p:spPr>
        <p:txBody>
          <a:bodyPr wrap="square" rtlCol="0">
            <a:spAutoFit/>
          </a:bodyPr>
          <a:lstStyle/>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Tahmini varış saati ve Doğru zamanlı otobüs konumu</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Şehir olayları bilgisi ve otobüs rotası</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6" name="TextBox 86"/>
          <p:cNvSpPr txBox="1"/>
          <p:nvPr/>
        </p:nvSpPr>
        <p:spPr>
          <a:xfrm>
            <a:off x="3867664" y="5215135"/>
            <a:ext cx="3175687" cy="400110"/>
          </a:xfrm>
          <a:prstGeom prst="rect">
            <a:avLst/>
          </a:prstGeom>
          <a:noFill/>
        </p:spPr>
        <p:txBody>
          <a:bodyPr wrap="square" rtlCol="0">
            <a:spAutoFit/>
          </a:bodyPr>
          <a:lstStyle/>
          <a:p>
            <a:pPr marL="108000" indent="-108000">
              <a:buFont typeface="Arial" panose="020B0604020202020204" pitchFamily="34" charset="0"/>
              <a:buChar char="•"/>
            </a:pPr>
            <a:r>
              <a:rPr lang="tr-TR" altLang="ko-KR" sz="1000" dirty="0" err="1">
                <a:solidFill>
                  <a:schemeClr val="tx1">
                    <a:lumMod val="75000"/>
                    <a:lumOff val="25000"/>
                  </a:schemeClr>
                </a:solidFill>
                <a:latin typeface="Arial" panose="020B0604020202020204" pitchFamily="34" charset="0"/>
                <a:cs typeface="Arial" panose="020B0604020202020204" pitchFamily="34" charset="0"/>
              </a:rPr>
              <a:t>Anasayfa</a:t>
            </a:r>
            <a:r>
              <a:rPr lang="tr-TR" altLang="ko-KR" sz="1000" dirty="0">
                <a:solidFill>
                  <a:schemeClr val="tx1">
                    <a:lumMod val="75000"/>
                    <a:lumOff val="25000"/>
                  </a:schemeClr>
                </a:solidFill>
                <a:latin typeface="Arial" panose="020B0604020202020204" pitchFamily="34" charset="0"/>
                <a:cs typeface="Arial" panose="020B0604020202020204" pitchFamily="34" charset="0"/>
              </a:rPr>
              <a:t> sayesinde otobüs bilgisi sağlanır</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Harita bilgisi sağlanır</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 name="TextBox 87"/>
          <p:cNvSpPr txBox="1"/>
          <p:nvPr/>
        </p:nvSpPr>
        <p:spPr>
          <a:xfrm>
            <a:off x="4566167" y="5015911"/>
            <a:ext cx="784189" cy="253916"/>
          </a:xfrm>
          <a:prstGeom prst="rect">
            <a:avLst/>
          </a:prstGeom>
          <a:noFill/>
        </p:spPr>
        <p:txBody>
          <a:bodyPr wrap="none" rtlCol="0">
            <a:spAutoFit/>
          </a:bodyPr>
          <a:lstStyle/>
          <a:p>
            <a:r>
              <a:rPr lang="tr-TR" altLang="ko-KR" sz="1050" dirty="0" err="1">
                <a:latin typeface="Arial" panose="020B0604020202020204" pitchFamily="34" charset="0"/>
                <a:cs typeface="Arial" panose="020B0604020202020204" pitchFamily="34" charset="0"/>
              </a:rPr>
              <a:t>Anasayfa</a:t>
            </a:r>
            <a:r>
              <a:rPr lang="tr-TR" altLang="ko-KR" sz="1050" dirty="0">
                <a:latin typeface="Arial" panose="020B0604020202020204" pitchFamily="34" charset="0"/>
                <a:cs typeface="Arial" panose="020B0604020202020204" pitchFamily="34" charset="0"/>
              </a:rPr>
              <a:t> </a:t>
            </a:r>
            <a:endParaRPr lang="en-US" altLang="ko-KR" sz="1050" dirty="0">
              <a:latin typeface="Arial" panose="020B0604020202020204" pitchFamily="34" charset="0"/>
              <a:cs typeface="Arial" panose="020B0604020202020204" pitchFamily="34" charset="0"/>
            </a:endParaRPr>
          </a:p>
        </p:txBody>
      </p:sp>
      <p:sp>
        <p:nvSpPr>
          <p:cNvPr id="28" name="TextBox 88"/>
          <p:cNvSpPr txBox="1"/>
          <p:nvPr/>
        </p:nvSpPr>
        <p:spPr>
          <a:xfrm>
            <a:off x="4192819" y="5600826"/>
            <a:ext cx="1465466" cy="253916"/>
          </a:xfrm>
          <a:prstGeom prst="rect">
            <a:avLst/>
          </a:prstGeom>
          <a:noFill/>
        </p:spPr>
        <p:txBody>
          <a:bodyPr wrap="none" rtlCol="0">
            <a:spAutoFit/>
          </a:bodyPr>
          <a:lstStyle/>
          <a:p>
            <a:r>
              <a:rPr lang="tr-TR" altLang="ko-KR" sz="1050" dirty="0">
                <a:latin typeface="Arial" panose="020B0604020202020204" pitchFamily="34" charset="0"/>
                <a:cs typeface="Arial" panose="020B0604020202020204" pitchFamily="34" charset="0"/>
              </a:rPr>
              <a:t>Akıllı telefon&amp;QR kod</a:t>
            </a:r>
            <a:endParaRPr lang="en-US" altLang="ko-KR" sz="1050" dirty="0">
              <a:latin typeface="Arial" panose="020B0604020202020204" pitchFamily="34" charset="0"/>
              <a:cs typeface="Arial" panose="020B0604020202020204" pitchFamily="34" charset="0"/>
            </a:endParaRPr>
          </a:p>
        </p:txBody>
      </p:sp>
      <p:sp>
        <p:nvSpPr>
          <p:cNvPr id="29" name="직사각형 90"/>
          <p:cNvSpPr/>
          <p:nvPr/>
        </p:nvSpPr>
        <p:spPr>
          <a:xfrm>
            <a:off x="7199259" y="3053528"/>
            <a:ext cx="1747594" cy="307777"/>
          </a:xfrm>
          <a:prstGeom prst="rect">
            <a:avLst/>
          </a:prstGeom>
        </p:spPr>
        <p:txBody>
          <a:bodyPr wrap="none">
            <a:spAutoFit/>
          </a:bodyPr>
          <a:lstStyle/>
          <a:p>
            <a:r>
              <a:rPr lang="tr-TR" altLang="ko-KR" sz="1400" dirty="0">
                <a:solidFill>
                  <a:schemeClr val="bg1"/>
                </a:solidFill>
                <a:latin typeface="Arial" panose="020B0604020202020204" pitchFamily="34" charset="0"/>
                <a:cs typeface="Arial" panose="020B0604020202020204" pitchFamily="34" charset="0"/>
              </a:rPr>
              <a:t>Otobüs işletmecileri</a:t>
            </a:r>
            <a:endParaRPr lang="en-US" altLang="ko-KR" sz="1400" dirty="0">
              <a:solidFill>
                <a:schemeClr val="bg1"/>
              </a:solidFill>
              <a:latin typeface="Arial" panose="020B0604020202020204" pitchFamily="34" charset="0"/>
              <a:cs typeface="Arial" panose="020B0604020202020204" pitchFamily="34" charset="0"/>
            </a:endParaRPr>
          </a:p>
        </p:txBody>
      </p:sp>
      <p:sp>
        <p:nvSpPr>
          <p:cNvPr id="30" name="TextBox 91"/>
          <p:cNvSpPr txBox="1"/>
          <p:nvPr/>
        </p:nvSpPr>
        <p:spPr>
          <a:xfrm>
            <a:off x="6669574" y="3351101"/>
            <a:ext cx="2223686" cy="577081"/>
          </a:xfrm>
          <a:prstGeom prst="rect">
            <a:avLst/>
          </a:prstGeom>
          <a:noFill/>
        </p:spPr>
        <p:txBody>
          <a:bodyPr wrap="none" rtlCol="0">
            <a:spAutoFit/>
          </a:bodyPr>
          <a:lstStyle/>
          <a:p>
            <a:pPr marL="108000" indent="-108000">
              <a:buFont typeface="Arial" panose="020B0604020202020204" pitchFamily="34" charset="0"/>
              <a:buChar char="•"/>
            </a:pPr>
            <a:r>
              <a:rPr lang="tr-TR" altLang="ko-KR" sz="1050" dirty="0">
                <a:solidFill>
                  <a:schemeClr val="tx1">
                    <a:lumMod val="75000"/>
                    <a:lumOff val="25000"/>
                  </a:schemeClr>
                </a:solidFill>
                <a:latin typeface="Arial" panose="020B0604020202020204" pitchFamily="34" charset="0"/>
                <a:cs typeface="Arial" panose="020B0604020202020204" pitchFamily="34" charset="0"/>
              </a:rPr>
              <a:t>Otobüs operasyonlarını izleme</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50" dirty="0" err="1">
                <a:solidFill>
                  <a:schemeClr val="tx1">
                    <a:lumMod val="75000"/>
                    <a:lumOff val="25000"/>
                  </a:schemeClr>
                </a:solidFill>
                <a:latin typeface="Arial" panose="020B0604020202020204" pitchFamily="34" charset="0"/>
                <a:cs typeface="Arial" panose="020B0604020202020204" pitchFamily="34" charset="0"/>
              </a:rPr>
              <a:t>Operasyonel</a:t>
            </a:r>
            <a:r>
              <a:rPr lang="tr-TR" altLang="ko-KR" sz="1050" dirty="0">
                <a:solidFill>
                  <a:schemeClr val="tx1">
                    <a:lumMod val="75000"/>
                    <a:lumOff val="25000"/>
                  </a:schemeClr>
                </a:solidFill>
                <a:latin typeface="Arial" panose="020B0604020202020204" pitchFamily="34" charset="0"/>
                <a:cs typeface="Arial" panose="020B0604020202020204" pitchFamily="34" charset="0"/>
              </a:rPr>
              <a:t> verileri analiz etme</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50" dirty="0">
                <a:solidFill>
                  <a:schemeClr val="tx1">
                    <a:lumMod val="75000"/>
                    <a:lumOff val="25000"/>
                  </a:schemeClr>
                </a:solidFill>
                <a:latin typeface="Arial" panose="020B0604020202020204" pitchFamily="34" charset="0"/>
                <a:cs typeface="Arial" panose="020B0604020202020204" pitchFamily="34" charset="0"/>
              </a:rPr>
              <a:t>Acil mesajlar iletme </a:t>
            </a:r>
            <a:endParaRPr lang="en-US" altLang="ko-KR" sz="105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1" name="TextBox 92"/>
          <p:cNvSpPr txBox="1"/>
          <p:nvPr/>
        </p:nvSpPr>
        <p:spPr>
          <a:xfrm>
            <a:off x="7136118" y="3981997"/>
            <a:ext cx="1088760" cy="253916"/>
          </a:xfrm>
          <a:prstGeom prst="rect">
            <a:avLst/>
          </a:prstGeom>
          <a:noFill/>
        </p:spPr>
        <p:txBody>
          <a:bodyPr wrap="none" rtlCol="0">
            <a:spAutoFit/>
          </a:bodyPr>
          <a:lstStyle/>
          <a:p>
            <a:r>
              <a:rPr lang="tr-TR" altLang="ko-KR" sz="1050" b="1" dirty="0">
                <a:solidFill>
                  <a:schemeClr val="bg1"/>
                </a:solidFill>
                <a:latin typeface="Arial" panose="020B0604020202020204" pitchFamily="34" charset="0"/>
                <a:cs typeface="Arial" panose="020B0604020202020204" pitchFamily="34" charset="0"/>
              </a:rPr>
              <a:t>Otobüs şirketi</a:t>
            </a:r>
            <a:endParaRPr lang="en-US" altLang="ko-KR" sz="1050" b="1" dirty="0">
              <a:solidFill>
                <a:schemeClr val="bg1"/>
              </a:solidFill>
              <a:latin typeface="Arial" panose="020B0604020202020204" pitchFamily="34" charset="0"/>
              <a:cs typeface="Arial" panose="020B0604020202020204" pitchFamily="34" charset="0"/>
            </a:endParaRPr>
          </a:p>
        </p:txBody>
      </p:sp>
      <p:sp>
        <p:nvSpPr>
          <p:cNvPr id="32" name="TextBox 93"/>
          <p:cNvSpPr txBox="1"/>
          <p:nvPr/>
        </p:nvSpPr>
        <p:spPr>
          <a:xfrm>
            <a:off x="6754244" y="4525789"/>
            <a:ext cx="2664000" cy="707886"/>
          </a:xfrm>
          <a:prstGeom prst="rect">
            <a:avLst/>
          </a:prstGeom>
          <a:noFill/>
        </p:spPr>
        <p:txBody>
          <a:bodyPr wrap="square" rtlCol="0">
            <a:spAutoFit/>
          </a:bodyPr>
          <a:lstStyle/>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Otobüs ve tesislerin izlenmesi</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Temel veri (güzergah,istasyon)yönetimi</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Geçmişteki otobüs seferlerinin verileri üzeride </a:t>
            </a:r>
            <a:r>
              <a:rPr lang="tr-TR" altLang="ko-KR" sz="1000" dirty="0" err="1">
                <a:solidFill>
                  <a:schemeClr val="tx1">
                    <a:lumMod val="75000"/>
                    <a:lumOff val="25000"/>
                  </a:schemeClr>
                </a:solidFill>
                <a:latin typeface="Arial" panose="020B0604020202020204" pitchFamily="34" charset="0"/>
                <a:cs typeface="Arial" panose="020B0604020202020204" pitchFamily="34" charset="0"/>
              </a:rPr>
              <a:t>istatiksel</a:t>
            </a:r>
            <a:r>
              <a:rPr lang="tr-TR" altLang="ko-KR" sz="1000" dirty="0">
                <a:solidFill>
                  <a:schemeClr val="tx1">
                    <a:lumMod val="75000"/>
                    <a:lumOff val="25000"/>
                  </a:schemeClr>
                </a:solidFill>
                <a:latin typeface="Arial" panose="020B0604020202020204" pitchFamily="34" charset="0"/>
                <a:cs typeface="Arial" panose="020B0604020202020204" pitchFamily="34" charset="0"/>
              </a:rPr>
              <a:t> analizler</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3" name="TextBox 94"/>
          <p:cNvSpPr txBox="1"/>
          <p:nvPr/>
        </p:nvSpPr>
        <p:spPr>
          <a:xfrm>
            <a:off x="6947728" y="4341892"/>
            <a:ext cx="2124299" cy="253916"/>
          </a:xfrm>
          <a:prstGeom prst="rect">
            <a:avLst/>
          </a:prstGeom>
          <a:noFill/>
        </p:spPr>
        <p:txBody>
          <a:bodyPr wrap="none" rtlCol="0">
            <a:spAutoFit/>
          </a:bodyPr>
          <a:lstStyle/>
          <a:p>
            <a:r>
              <a:rPr lang="en-US" altLang="ko-KR" sz="1050" dirty="0">
                <a:latin typeface="Arial" panose="020B0604020202020204" pitchFamily="34" charset="0"/>
                <a:cs typeface="Arial" panose="020B0604020202020204" pitchFamily="34" charset="0"/>
              </a:rPr>
              <a:t>Administrative S/W for operators</a:t>
            </a:r>
          </a:p>
        </p:txBody>
      </p:sp>
      <p:sp>
        <p:nvSpPr>
          <p:cNvPr id="34" name="TextBox 95"/>
          <p:cNvSpPr txBox="1"/>
          <p:nvPr/>
        </p:nvSpPr>
        <p:spPr>
          <a:xfrm>
            <a:off x="6754244" y="5423600"/>
            <a:ext cx="2664000" cy="553998"/>
          </a:xfrm>
          <a:prstGeom prst="rect">
            <a:avLst/>
          </a:prstGeom>
          <a:noFill/>
        </p:spPr>
        <p:txBody>
          <a:bodyPr wrap="square" rtlCol="0">
            <a:spAutoFit/>
          </a:bodyPr>
          <a:lstStyle/>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Güzergahlar açısından geçmişteki verileri araştırma</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marL="108000" indent="-108000">
              <a:buFont typeface="Arial" panose="020B0604020202020204" pitchFamily="34" charset="0"/>
              <a:buChar cha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Otobüs konumunu tanımlama</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5" name="TextBox 96"/>
          <p:cNvSpPr txBox="1"/>
          <p:nvPr/>
        </p:nvSpPr>
        <p:spPr>
          <a:xfrm>
            <a:off x="6813394" y="5241522"/>
            <a:ext cx="2387192" cy="253916"/>
          </a:xfrm>
          <a:prstGeom prst="rect">
            <a:avLst/>
          </a:prstGeom>
          <a:noFill/>
        </p:spPr>
        <p:txBody>
          <a:bodyPr wrap="none" rtlCol="0">
            <a:spAutoFit/>
          </a:bodyPr>
          <a:lstStyle/>
          <a:p>
            <a:r>
              <a:rPr lang="en-US" altLang="ko-KR" sz="1050" dirty="0">
                <a:latin typeface="Arial" panose="020B0604020202020204" pitchFamily="34" charset="0"/>
                <a:cs typeface="Arial" panose="020B0604020202020204" pitchFamily="34" charset="0"/>
              </a:rPr>
              <a:t>Administrative S/W for bus Company</a:t>
            </a:r>
          </a:p>
        </p:txBody>
      </p:sp>
      <p:grpSp>
        <p:nvGrpSpPr>
          <p:cNvPr id="36" name="그룹 2"/>
          <p:cNvGrpSpPr/>
          <p:nvPr/>
        </p:nvGrpSpPr>
        <p:grpSpPr>
          <a:xfrm>
            <a:off x="7927975" y="625960"/>
            <a:ext cx="1604963" cy="319088"/>
            <a:chOff x="7927975" y="1262063"/>
            <a:chExt cx="1604963" cy="319088"/>
          </a:xfrm>
        </p:grpSpPr>
        <p:sp>
          <p:nvSpPr>
            <p:cNvPr id="37"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8"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9"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0"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1"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2"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3"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4"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5"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6"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7"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8"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9"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0"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1"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2"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3"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4"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5"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6"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7"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8"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9"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0"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1"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2"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3"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4"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5"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6"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7"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8"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9"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0"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1"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2"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3"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4"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5"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6"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7"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8"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9"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80" name="Line 48"/>
          <p:cNvSpPr>
            <a:spLocks noChangeShapeType="1"/>
          </p:cNvSpPr>
          <p:nvPr/>
        </p:nvSpPr>
        <p:spPr bwMode="auto">
          <a:xfrm>
            <a:off x="514350" y="792648"/>
            <a:ext cx="452438" cy="0"/>
          </a:xfrm>
          <a:prstGeom prst="line">
            <a:avLst/>
          </a:prstGeom>
          <a:noFill/>
          <a:ln w="9525" cap="flat">
            <a:solidFill>
              <a:srgbClr val="1C75B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1" name="TextBox 103"/>
          <p:cNvSpPr txBox="1"/>
          <p:nvPr/>
        </p:nvSpPr>
        <p:spPr>
          <a:xfrm>
            <a:off x="433638" y="4016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82" name="TextBox 112"/>
          <p:cNvSpPr txBox="1"/>
          <p:nvPr/>
        </p:nvSpPr>
        <p:spPr>
          <a:xfrm>
            <a:off x="451738" y="864590"/>
            <a:ext cx="5398081" cy="276999"/>
          </a:xfrm>
          <a:prstGeom prst="rect">
            <a:avLst/>
          </a:prstGeom>
          <a:noFill/>
        </p:spPr>
        <p:txBody>
          <a:bodyPr wrap="none" rtlCol="0">
            <a:spAutoFit/>
          </a:bodyPr>
          <a:lstStyle/>
          <a:p>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Otobüs Bilgi Yönetim Sistemi-</a:t>
            </a:r>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Bus Information Management System (BIMS)</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83" name="TextBox 89"/>
          <p:cNvSpPr txBox="1"/>
          <p:nvPr/>
        </p:nvSpPr>
        <p:spPr>
          <a:xfrm>
            <a:off x="3809448" y="5786556"/>
            <a:ext cx="2664000" cy="400110"/>
          </a:xfrm>
          <a:prstGeom prst="rect">
            <a:avLst/>
          </a:prstGeom>
          <a:noFill/>
        </p:spPr>
        <p:txBody>
          <a:bodyPr wrap="square" rtlCol="0">
            <a:spAutoFit/>
          </a:bodyPr>
          <a:lstStyle/>
          <a:p>
            <a:pPr marL="108000" indent="-108000">
              <a:buFont typeface="Arial" panose="020B0604020202020204" pitchFamily="34" charset="0"/>
              <a:buChar char="•"/>
            </a:pPr>
            <a:r>
              <a:rPr lang="tr-TR" altLang="ko-KR" sz="1000" dirty="0" err="1">
                <a:solidFill>
                  <a:schemeClr val="tx1">
                    <a:lumMod val="75000"/>
                    <a:lumOff val="25000"/>
                  </a:schemeClr>
                </a:solidFill>
                <a:latin typeface="Arial" panose="020B0604020202020204" pitchFamily="34" charset="0"/>
                <a:cs typeface="Arial" panose="020B0604020202020204" pitchFamily="34" charset="0"/>
              </a:rPr>
              <a:t>Akllı</a:t>
            </a:r>
            <a:r>
              <a:rPr lang="tr-TR" altLang="ko-KR" sz="1000" dirty="0">
                <a:solidFill>
                  <a:schemeClr val="tx1">
                    <a:lumMod val="75000"/>
                    <a:lumOff val="25000"/>
                  </a:schemeClr>
                </a:solidFill>
                <a:latin typeface="Arial" panose="020B0604020202020204" pitchFamily="34" charset="0"/>
                <a:cs typeface="Arial" panose="020B0604020202020204" pitchFamily="34" charset="0"/>
              </a:rPr>
              <a:t> telefon kullanarak otobüs varış saatinin kolayca kontrolü</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836066" y="2707414"/>
            <a:ext cx="8393659" cy="3579195"/>
            <a:chOff x="836066" y="2868281"/>
            <a:chExt cx="8393659" cy="3579195"/>
          </a:xfrm>
        </p:grpSpPr>
        <p:pic>
          <p:nvPicPr>
            <p:cNvPr id="3" name="그림 115"/>
            <p:cNvPicPr>
              <a:picLocks noChangeAspect="1"/>
            </p:cNvPicPr>
            <p:nvPr/>
          </p:nvPicPr>
          <p:blipFill>
            <a:blip r:embed="rId2" cstate="print"/>
            <a:stretch>
              <a:fillRect/>
            </a:stretch>
          </p:blipFill>
          <p:spPr>
            <a:xfrm>
              <a:off x="3123491" y="5962063"/>
              <a:ext cx="4572000" cy="25637"/>
            </a:xfrm>
            <a:prstGeom prst="rect">
              <a:avLst/>
            </a:prstGeom>
          </p:spPr>
        </p:pic>
        <p:pic>
          <p:nvPicPr>
            <p:cNvPr id="4" name="그림 8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464" y="5671890"/>
              <a:ext cx="1124714" cy="688849"/>
            </a:xfrm>
            <a:prstGeom prst="rect">
              <a:avLst/>
            </a:prstGeom>
          </p:spPr>
        </p:pic>
        <p:pic>
          <p:nvPicPr>
            <p:cNvPr id="5" name="그림 95"/>
            <p:cNvPicPr>
              <a:picLocks noChangeAspect="1"/>
            </p:cNvPicPr>
            <p:nvPr/>
          </p:nvPicPr>
          <p:blipFill>
            <a:blip r:embed="rId4" cstate="print"/>
            <a:stretch>
              <a:fillRect/>
            </a:stretch>
          </p:blipFill>
          <p:spPr>
            <a:xfrm>
              <a:off x="2463954" y="5750109"/>
              <a:ext cx="450696" cy="526241"/>
            </a:xfrm>
            <a:prstGeom prst="rect">
              <a:avLst/>
            </a:prstGeom>
          </p:spPr>
        </p:pic>
        <p:pic>
          <p:nvPicPr>
            <p:cNvPr id="6" name="그림 96"/>
            <p:cNvPicPr>
              <a:picLocks noChangeAspect="1"/>
            </p:cNvPicPr>
            <p:nvPr/>
          </p:nvPicPr>
          <p:blipFill>
            <a:blip r:embed="rId5" cstate="print"/>
            <a:stretch>
              <a:fillRect/>
            </a:stretch>
          </p:blipFill>
          <p:spPr>
            <a:xfrm>
              <a:off x="5303050" y="5693736"/>
              <a:ext cx="201306" cy="590745"/>
            </a:xfrm>
            <a:prstGeom prst="rect">
              <a:avLst/>
            </a:prstGeom>
          </p:spPr>
        </p:pic>
        <p:pic>
          <p:nvPicPr>
            <p:cNvPr id="7" name="그림 98"/>
            <p:cNvPicPr>
              <a:picLocks noChangeAspect="1"/>
            </p:cNvPicPr>
            <p:nvPr/>
          </p:nvPicPr>
          <p:blipFill>
            <a:blip r:embed="rId6" cstate="print"/>
            <a:stretch>
              <a:fillRect/>
            </a:stretch>
          </p:blipFill>
          <p:spPr>
            <a:xfrm>
              <a:off x="7751798" y="5740184"/>
              <a:ext cx="346006" cy="553175"/>
            </a:xfrm>
            <a:prstGeom prst="rect">
              <a:avLst/>
            </a:prstGeom>
          </p:spPr>
        </p:pic>
        <p:pic>
          <p:nvPicPr>
            <p:cNvPr id="8" name="그림 50"/>
            <p:cNvPicPr>
              <a:picLocks noChangeAspect="1"/>
            </p:cNvPicPr>
            <p:nvPr/>
          </p:nvPicPr>
          <p:blipFill>
            <a:blip r:embed="rId7" cstate="print"/>
            <a:stretch>
              <a:fillRect/>
            </a:stretch>
          </p:blipFill>
          <p:spPr>
            <a:xfrm>
              <a:off x="1884558" y="3160052"/>
              <a:ext cx="6288352" cy="1533642"/>
            </a:xfrm>
            <a:prstGeom prst="rect">
              <a:avLst/>
            </a:prstGeom>
          </p:spPr>
        </p:pic>
        <p:pic>
          <p:nvPicPr>
            <p:cNvPr id="9" name="그림 79"/>
            <p:cNvPicPr>
              <a:picLocks noChangeAspect="1"/>
            </p:cNvPicPr>
            <p:nvPr/>
          </p:nvPicPr>
          <p:blipFill>
            <a:blip r:embed="rId8" cstate="print"/>
            <a:stretch>
              <a:fillRect/>
            </a:stretch>
          </p:blipFill>
          <p:spPr>
            <a:xfrm>
              <a:off x="5229333" y="3483398"/>
              <a:ext cx="1355182" cy="975145"/>
            </a:xfrm>
            <a:prstGeom prst="rect">
              <a:avLst/>
            </a:prstGeom>
          </p:spPr>
        </p:pic>
        <p:pic>
          <p:nvPicPr>
            <p:cNvPr id="10" name="그림 51"/>
            <p:cNvPicPr>
              <a:picLocks noChangeAspect="1"/>
            </p:cNvPicPr>
            <p:nvPr/>
          </p:nvPicPr>
          <p:blipFill>
            <a:blip r:embed="rId9" cstate="print"/>
            <a:stretch>
              <a:fillRect/>
            </a:stretch>
          </p:blipFill>
          <p:spPr>
            <a:xfrm>
              <a:off x="1706684" y="5432439"/>
              <a:ext cx="2380083" cy="298948"/>
            </a:xfrm>
            <a:prstGeom prst="rect">
              <a:avLst/>
            </a:prstGeom>
          </p:spPr>
        </p:pic>
        <p:pic>
          <p:nvPicPr>
            <p:cNvPr id="11" name="그림 69"/>
            <p:cNvPicPr>
              <a:picLocks noChangeAspect="1"/>
            </p:cNvPicPr>
            <p:nvPr/>
          </p:nvPicPr>
          <p:blipFill>
            <a:blip r:embed="rId9" cstate="print"/>
            <a:stretch>
              <a:fillRect/>
            </a:stretch>
          </p:blipFill>
          <p:spPr>
            <a:xfrm>
              <a:off x="4214379" y="5432439"/>
              <a:ext cx="2380083" cy="298948"/>
            </a:xfrm>
            <a:prstGeom prst="rect">
              <a:avLst/>
            </a:prstGeom>
          </p:spPr>
        </p:pic>
        <p:pic>
          <p:nvPicPr>
            <p:cNvPr id="12" name="그림 72"/>
            <p:cNvPicPr>
              <a:picLocks noChangeAspect="1"/>
            </p:cNvPicPr>
            <p:nvPr/>
          </p:nvPicPr>
          <p:blipFill>
            <a:blip r:embed="rId9" cstate="print"/>
            <a:stretch>
              <a:fillRect/>
            </a:stretch>
          </p:blipFill>
          <p:spPr>
            <a:xfrm>
              <a:off x="6713117" y="5432438"/>
              <a:ext cx="2380083" cy="298948"/>
            </a:xfrm>
            <a:prstGeom prst="rect">
              <a:avLst/>
            </a:prstGeom>
          </p:spPr>
        </p:pic>
        <p:pic>
          <p:nvPicPr>
            <p:cNvPr id="13" name="그림 54"/>
            <p:cNvPicPr>
              <a:picLocks noChangeAspect="1"/>
            </p:cNvPicPr>
            <p:nvPr/>
          </p:nvPicPr>
          <p:blipFill>
            <a:blip r:embed="rId10" cstate="print"/>
            <a:stretch>
              <a:fillRect/>
            </a:stretch>
          </p:blipFill>
          <p:spPr>
            <a:xfrm>
              <a:off x="5445826" y="4025344"/>
              <a:ext cx="264872" cy="599524"/>
            </a:xfrm>
            <a:prstGeom prst="rect">
              <a:avLst/>
            </a:prstGeom>
          </p:spPr>
        </p:pic>
        <p:pic>
          <p:nvPicPr>
            <p:cNvPr id="14" name="그림 55"/>
            <p:cNvPicPr>
              <a:picLocks noChangeAspect="1"/>
            </p:cNvPicPr>
            <p:nvPr/>
          </p:nvPicPr>
          <p:blipFill>
            <a:blip r:embed="rId11" cstate="print"/>
            <a:stretch>
              <a:fillRect/>
            </a:stretch>
          </p:blipFill>
          <p:spPr>
            <a:xfrm>
              <a:off x="6677307" y="4251971"/>
              <a:ext cx="404990" cy="363866"/>
            </a:xfrm>
            <a:prstGeom prst="rect">
              <a:avLst/>
            </a:prstGeom>
          </p:spPr>
        </p:pic>
        <p:pic>
          <p:nvPicPr>
            <p:cNvPr id="15" name="그림 56"/>
            <p:cNvPicPr>
              <a:picLocks noChangeAspect="1"/>
            </p:cNvPicPr>
            <p:nvPr/>
          </p:nvPicPr>
          <p:blipFill>
            <a:blip r:embed="rId12" cstate="print"/>
            <a:stretch>
              <a:fillRect/>
            </a:stretch>
          </p:blipFill>
          <p:spPr>
            <a:xfrm>
              <a:off x="5654566" y="3328258"/>
              <a:ext cx="249327" cy="436818"/>
            </a:xfrm>
            <a:prstGeom prst="rect">
              <a:avLst/>
            </a:prstGeom>
          </p:spPr>
        </p:pic>
        <p:pic>
          <p:nvPicPr>
            <p:cNvPr id="16" name="그림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464" y="4691808"/>
              <a:ext cx="1124714" cy="688849"/>
            </a:xfrm>
            <a:prstGeom prst="rect">
              <a:avLst/>
            </a:prstGeom>
          </p:spPr>
        </p:pic>
        <p:pic>
          <p:nvPicPr>
            <p:cNvPr id="17" name="그림 6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35260" y="3798075"/>
              <a:ext cx="694945" cy="307849"/>
            </a:xfrm>
            <a:prstGeom prst="rect">
              <a:avLst/>
            </a:prstGeom>
          </p:spPr>
        </p:pic>
        <p:pic>
          <p:nvPicPr>
            <p:cNvPr id="18" name="그림 6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96754" y="3601636"/>
              <a:ext cx="582169" cy="256033"/>
            </a:xfrm>
            <a:prstGeom prst="rect">
              <a:avLst/>
            </a:prstGeom>
          </p:spPr>
        </p:pic>
        <p:pic>
          <p:nvPicPr>
            <p:cNvPr id="19" name="그림 6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80082" y="3459870"/>
              <a:ext cx="838202" cy="326137"/>
            </a:xfrm>
            <a:prstGeom prst="rect">
              <a:avLst/>
            </a:prstGeom>
          </p:spPr>
        </p:pic>
        <p:pic>
          <p:nvPicPr>
            <p:cNvPr id="20" name="그림 7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065732" y="4162740"/>
              <a:ext cx="356617" cy="356617"/>
            </a:xfrm>
            <a:prstGeom prst="rect">
              <a:avLst/>
            </a:prstGeom>
          </p:spPr>
        </p:pic>
        <p:pic>
          <p:nvPicPr>
            <p:cNvPr id="21" name="그림 7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613327" y="3125093"/>
              <a:ext cx="664465" cy="435865"/>
            </a:xfrm>
            <a:prstGeom prst="rect">
              <a:avLst/>
            </a:prstGeom>
          </p:spPr>
        </p:pic>
        <p:pic>
          <p:nvPicPr>
            <p:cNvPr id="22" name="그림 8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46732" y="3593382"/>
              <a:ext cx="838202" cy="326137"/>
            </a:xfrm>
            <a:prstGeom prst="rect">
              <a:avLst/>
            </a:prstGeom>
          </p:spPr>
        </p:pic>
        <p:pic>
          <p:nvPicPr>
            <p:cNvPr id="23" name="그림 7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602212" y="3549820"/>
              <a:ext cx="969266" cy="179832"/>
            </a:xfrm>
            <a:prstGeom prst="rect">
              <a:avLst/>
            </a:prstGeom>
          </p:spPr>
        </p:pic>
        <p:pic>
          <p:nvPicPr>
            <p:cNvPr id="24" name="그림 8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282049" y="3709357"/>
              <a:ext cx="969266" cy="179832"/>
            </a:xfrm>
            <a:prstGeom prst="rect">
              <a:avLst/>
            </a:prstGeom>
          </p:spPr>
        </p:pic>
        <p:pic>
          <p:nvPicPr>
            <p:cNvPr id="25" name="그림 9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91886" y="3251825"/>
              <a:ext cx="1089203" cy="202084"/>
            </a:xfrm>
            <a:prstGeom prst="rect">
              <a:avLst/>
            </a:prstGeom>
          </p:spPr>
        </p:pic>
        <p:pic>
          <p:nvPicPr>
            <p:cNvPr id="26" name="그림 9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95169" y="4040588"/>
              <a:ext cx="969266" cy="179832"/>
            </a:xfrm>
            <a:prstGeom prst="rect">
              <a:avLst/>
            </a:prstGeom>
          </p:spPr>
        </p:pic>
        <p:pic>
          <p:nvPicPr>
            <p:cNvPr id="27" name="그림 7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952964" y="4647374"/>
              <a:ext cx="1197866" cy="179832"/>
            </a:xfrm>
            <a:prstGeom prst="rect">
              <a:avLst/>
            </a:prstGeom>
          </p:spPr>
        </p:pic>
        <p:pic>
          <p:nvPicPr>
            <p:cNvPr id="28" name="그림 9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219790" y="4639233"/>
              <a:ext cx="1197866" cy="179832"/>
            </a:xfrm>
            <a:prstGeom prst="rect">
              <a:avLst/>
            </a:prstGeom>
          </p:spPr>
        </p:pic>
        <p:pic>
          <p:nvPicPr>
            <p:cNvPr id="29" name="그림 80"/>
            <p:cNvPicPr>
              <a:picLocks noChangeAspect="1"/>
            </p:cNvPicPr>
            <p:nvPr/>
          </p:nvPicPr>
          <p:blipFill>
            <a:blip r:embed="rId20" cstate="print"/>
            <a:stretch>
              <a:fillRect/>
            </a:stretch>
          </p:blipFill>
          <p:spPr>
            <a:xfrm>
              <a:off x="5395249" y="3298488"/>
              <a:ext cx="220068" cy="220319"/>
            </a:xfrm>
            <a:prstGeom prst="rect">
              <a:avLst/>
            </a:prstGeom>
          </p:spPr>
        </p:pic>
        <p:pic>
          <p:nvPicPr>
            <p:cNvPr id="30" name="그림 8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416744" y="3004737"/>
              <a:ext cx="957074" cy="435865"/>
            </a:xfrm>
            <a:prstGeom prst="rect">
              <a:avLst/>
            </a:prstGeom>
          </p:spPr>
        </p:pic>
        <p:pic>
          <p:nvPicPr>
            <p:cNvPr id="31" name="그림 82"/>
            <p:cNvPicPr>
              <a:picLocks noChangeAspect="1"/>
            </p:cNvPicPr>
            <p:nvPr/>
          </p:nvPicPr>
          <p:blipFill>
            <a:blip r:embed="rId22" cstate="print"/>
            <a:stretch>
              <a:fillRect/>
            </a:stretch>
          </p:blipFill>
          <p:spPr>
            <a:xfrm>
              <a:off x="5046406" y="3492366"/>
              <a:ext cx="275271" cy="985746"/>
            </a:xfrm>
            <a:prstGeom prst="rect">
              <a:avLst/>
            </a:prstGeom>
          </p:spPr>
        </p:pic>
        <p:pic>
          <p:nvPicPr>
            <p:cNvPr id="32" name="그림 83"/>
            <p:cNvPicPr>
              <a:picLocks noChangeAspect="1"/>
            </p:cNvPicPr>
            <p:nvPr/>
          </p:nvPicPr>
          <p:blipFill>
            <a:blip r:embed="rId23" cstate="print"/>
            <a:stretch>
              <a:fillRect/>
            </a:stretch>
          </p:blipFill>
          <p:spPr>
            <a:xfrm>
              <a:off x="4507049" y="3489446"/>
              <a:ext cx="414256" cy="898576"/>
            </a:xfrm>
            <a:prstGeom prst="rect">
              <a:avLst/>
            </a:prstGeom>
          </p:spPr>
        </p:pic>
        <p:pic>
          <p:nvPicPr>
            <p:cNvPr id="33" name="그림 84"/>
            <p:cNvPicPr>
              <a:picLocks noChangeAspect="1"/>
            </p:cNvPicPr>
            <p:nvPr/>
          </p:nvPicPr>
          <p:blipFill>
            <a:blip r:embed="rId24" cstate="print"/>
            <a:stretch>
              <a:fillRect/>
            </a:stretch>
          </p:blipFill>
          <p:spPr>
            <a:xfrm>
              <a:off x="4516970" y="3463607"/>
              <a:ext cx="148141" cy="286027"/>
            </a:xfrm>
            <a:prstGeom prst="rect">
              <a:avLst/>
            </a:prstGeom>
          </p:spPr>
        </p:pic>
        <p:pic>
          <p:nvPicPr>
            <p:cNvPr id="34" name="그림 85"/>
            <p:cNvPicPr>
              <a:picLocks noChangeAspect="1"/>
            </p:cNvPicPr>
            <p:nvPr/>
          </p:nvPicPr>
          <p:blipFill>
            <a:blip r:embed="rId25" cstate="print"/>
            <a:stretch>
              <a:fillRect/>
            </a:stretch>
          </p:blipFill>
          <p:spPr>
            <a:xfrm>
              <a:off x="3330805" y="3190478"/>
              <a:ext cx="1103731" cy="340634"/>
            </a:xfrm>
            <a:prstGeom prst="rect">
              <a:avLst/>
            </a:prstGeom>
          </p:spPr>
        </p:pic>
        <p:pic>
          <p:nvPicPr>
            <p:cNvPr id="35" name="그림 88"/>
            <p:cNvPicPr>
              <a:picLocks noChangeAspect="1"/>
            </p:cNvPicPr>
            <p:nvPr/>
          </p:nvPicPr>
          <p:blipFill>
            <a:blip r:embed="rId26" cstate="print"/>
            <a:stretch>
              <a:fillRect/>
            </a:stretch>
          </p:blipFill>
          <p:spPr>
            <a:xfrm>
              <a:off x="5386635" y="3138206"/>
              <a:ext cx="1448710" cy="122319"/>
            </a:xfrm>
            <a:prstGeom prst="rect">
              <a:avLst/>
            </a:prstGeom>
          </p:spPr>
        </p:pic>
        <p:pic>
          <p:nvPicPr>
            <p:cNvPr id="36" name="그림 93"/>
            <p:cNvPicPr>
              <a:picLocks noChangeAspect="1"/>
            </p:cNvPicPr>
            <p:nvPr/>
          </p:nvPicPr>
          <p:blipFill>
            <a:blip r:embed="rId27" cstate="print"/>
            <a:stretch>
              <a:fillRect/>
            </a:stretch>
          </p:blipFill>
          <p:spPr>
            <a:xfrm>
              <a:off x="2564864" y="4731834"/>
              <a:ext cx="421326" cy="512545"/>
            </a:xfrm>
            <a:prstGeom prst="rect">
              <a:avLst/>
            </a:prstGeom>
          </p:spPr>
        </p:pic>
        <p:pic>
          <p:nvPicPr>
            <p:cNvPr id="37" name="그림 99"/>
            <p:cNvPicPr>
              <a:picLocks noChangeAspect="1"/>
            </p:cNvPicPr>
            <p:nvPr/>
          </p:nvPicPr>
          <p:blipFill>
            <a:blip r:embed="rId28" cstate="print"/>
            <a:stretch>
              <a:fillRect/>
            </a:stretch>
          </p:blipFill>
          <p:spPr>
            <a:xfrm>
              <a:off x="7845390" y="4822761"/>
              <a:ext cx="279470" cy="422863"/>
            </a:xfrm>
            <a:prstGeom prst="rect">
              <a:avLst/>
            </a:prstGeom>
          </p:spPr>
        </p:pic>
        <p:pic>
          <p:nvPicPr>
            <p:cNvPr id="38" name="그림 102"/>
            <p:cNvPicPr>
              <a:picLocks noChangeAspect="1"/>
            </p:cNvPicPr>
            <p:nvPr/>
          </p:nvPicPr>
          <p:blipFill>
            <a:blip r:embed="rId2" cstate="print"/>
            <a:stretch>
              <a:fillRect/>
            </a:stretch>
          </p:blipFill>
          <p:spPr>
            <a:xfrm>
              <a:off x="3774603" y="3662061"/>
              <a:ext cx="2208488" cy="12375"/>
            </a:xfrm>
            <a:prstGeom prst="rect">
              <a:avLst/>
            </a:prstGeom>
          </p:spPr>
        </p:pic>
        <p:pic>
          <p:nvPicPr>
            <p:cNvPr id="39" name="그림 104"/>
            <p:cNvPicPr>
              <a:picLocks noChangeAspect="1"/>
            </p:cNvPicPr>
            <p:nvPr/>
          </p:nvPicPr>
          <p:blipFill>
            <a:blip r:embed="rId2" cstate="print"/>
            <a:stretch>
              <a:fillRect/>
            </a:stretch>
          </p:blipFill>
          <p:spPr>
            <a:xfrm>
              <a:off x="3123491" y="5143771"/>
              <a:ext cx="4572000" cy="25637"/>
            </a:xfrm>
            <a:prstGeom prst="rect">
              <a:avLst/>
            </a:prstGeom>
          </p:spPr>
        </p:pic>
        <p:pic>
          <p:nvPicPr>
            <p:cNvPr id="40" name="그림 97"/>
            <p:cNvPicPr>
              <a:picLocks noChangeAspect="1"/>
            </p:cNvPicPr>
            <p:nvPr/>
          </p:nvPicPr>
          <p:blipFill>
            <a:blip r:embed="rId29" cstate="print"/>
            <a:stretch>
              <a:fillRect/>
            </a:stretch>
          </p:blipFill>
          <p:spPr>
            <a:xfrm>
              <a:off x="5263652" y="4759372"/>
              <a:ext cx="308928" cy="482277"/>
            </a:xfrm>
            <a:prstGeom prst="rect">
              <a:avLst/>
            </a:prstGeom>
          </p:spPr>
        </p:pic>
        <p:sp>
          <p:nvSpPr>
            <p:cNvPr id="41" name="Text Box 19"/>
            <p:cNvSpPr txBox="1">
              <a:spLocks noChangeArrowheads="1"/>
            </p:cNvSpPr>
            <p:nvPr/>
          </p:nvSpPr>
          <p:spPr bwMode="auto">
            <a:xfrm>
              <a:off x="4334226" y="2868281"/>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Tarfik</a:t>
              </a: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merkezi</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2" name="Text Box 19"/>
            <p:cNvSpPr txBox="1">
              <a:spLocks noChangeArrowheads="1"/>
            </p:cNvSpPr>
            <p:nvPr/>
          </p:nvSpPr>
          <p:spPr bwMode="auto">
            <a:xfrm>
              <a:off x="2382095" y="3549608"/>
              <a:ext cx="1396393" cy="18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Kart /Telefon</a:t>
              </a:r>
              <a:endParaRPr kumimoji="0" lang="mn-MN"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3" name="Text Box 19"/>
            <p:cNvSpPr txBox="1">
              <a:spLocks noChangeArrowheads="1"/>
            </p:cNvSpPr>
            <p:nvPr/>
          </p:nvSpPr>
          <p:spPr bwMode="auto">
            <a:xfrm>
              <a:off x="5069533" y="3706701"/>
              <a:ext cx="1396393" cy="18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Banka /Kart Şirketleri</a:t>
              </a:r>
              <a:endParaRPr kumimoji="0" lang="mn-MN"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4" name="Text Box 19"/>
            <p:cNvSpPr txBox="1">
              <a:spLocks noChangeArrowheads="1"/>
            </p:cNvSpPr>
            <p:nvPr/>
          </p:nvSpPr>
          <p:spPr bwMode="auto">
            <a:xfrm>
              <a:off x="6235324" y="3259050"/>
              <a:ext cx="1396393" cy="18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hangingPunct="1">
                <a:lnSpc>
                  <a:spcPct val="80000"/>
                </a:lnSpc>
                <a:spcAft>
                  <a:spcPts val="400"/>
                </a:spcAft>
                <a:buSzPct val="80000"/>
                <a:defRPr/>
              </a:pPr>
              <a:r>
                <a:rPr kumimoji="0" lang="tr-TR"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Ulaştırma Şirketi</a:t>
              </a:r>
              <a:endParaRPr kumimoji="0" lang="mn-MN"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5" name="Text Box 19"/>
            <p:cNvSpPr txBox="1">
              <a:spLocks noChangeArrowheads="1"/>
            </p:cNvSpPr>
            <p:nvPr/>
          </p:nvSpPr>
          <p:spPr bwMode="auto">
            <a:xfrm>
              <a:off x="6181605" y="4042546"/>
              <a:ext cx="1396393" cy="189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Kimlik İlişkilendirme</a:t>
              </a:r>
              <a:endParaRPr kumimoji="0" lang="mn-MN"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6" name="Text Box 19"/>
            <p:cNvSpPr txBox="1">
              <a:spLocks noChangeArrowheads="1"/>
            </p:cNvSpPr>
            <p:nvPr/>
          </p:nvSpPr>
          <p:spPr bwMode="auto">
            <a:xfrm>
              <a:off x="6120526" y="4641079"/>
              <a:ext cx="1396393" cy="1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Kamu taşıması kullanıcıları</a:t>
              </a:r>
              <a:endParaRPr kumimoji="0" lang="mn-MN"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7" name="Text Box 19"/>
            <p:cNvSpPr txBox="1">
              <a:spLocks noChangeArrowheads="1"/>
            </p:cNvSpPr>
            <p:nvPr/>
          </p:nvSpPr>
          <p:spPr bwMode="auto">
            <a:xfrm>
              <a:off x="4848074" y="4647374"/>
              <a:ext cx="1396393" cy="1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spc="-50"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Billgilendirme</a:t>
              </a:r>
              <a:r>
                <a:rPr kumimoji="0" lang="tr-TR"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sağlayıcılar</a:t>
              </a:r>
              <a:endParaRPr kumimoji="0" lang="en-US" altLang="ko-KR" sz="800" spc="-5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8" name="Text Box 19"/>
            <p:cNvSpPr txBox="1">
              <a:spLocks noChangeArrowheads="1"/>
            </p:cNvSpPr>
            <p:nvPr/>
          </p:nvSpPr>
          <p:spPr bwMode="auto">
            <a:xfrm>
              <a:off x="8082215" y="5040807"/>
              <a:ext cx="11475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eaLnBrk="1" latinLnBrk="0" hangingPunct="1">
                <a:lnSpc>
                  <a:spcPct val="70000"/>
                </a:lnSpc>
                <a:buSzPct val="80000"/>
                <a:defRPr/>
              </a:pPr>
              <a:r>
                <a:rPr kumimoji="0" lang="tr-TR" altLang="ko-KR" sz="10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Sınıflandırma &amp;Takas</a:t>
              </a:r>
              <a:endParaRPr kumimoji="0" lang="mn-MN" altLang="ko-KR" sz="10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49" name="Text Box 19"/>
            <p:cNvSpPr txBox="1">
              <a:spLocks noChangeArrowheads="1"/>
            </p:cNvSpPr>
            <p:nvPr/>
          </p:nvSpPr>
          <p:spPr bwMode="auto">
            <a:xfrm>
              <a:off x="7389864" y="5222023"/>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Nakit </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0" name="Text Box 19"/>
            <p:cNvSpPr txBox="1">
              <a:spLocks noChangeArrowheads="1"/>
            </p:cNvSpPr>
            <p:nvPr/>
          </p:nvSpPr>
          <p:spPr bwMode="auto">
            <a:xfrm>
              <a:off x="4857599" y="5222023"/>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Birleştirme </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1" name="Text Box 19"/>
            <p:cNvSpPr txBox="1">
              <a:spLocks noChangeArrowheads="1"/>
            </p:cNvSpPr>
            <p:nvPr/>
          </p:nvSpPr>
          <p:spPr bwMode="auto">
            <a:xfrm>
              <a:off x="2193371" y="5222023"/>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Nakit ücret </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2" name="Text Box 19"/>
            <p:cNvSpPr txBox="1">
              <a:spLocks noChangeArrowheads="1"/>
            </p:cNvSpPr>
            <p:nvPr/>
          </p:nvSpPr>
          <p:spPr bwMode="auto">
            <a:xfrm>
              <a:off x="7389864" y="6137455"/>
              <a:ext cx="1147510" cy="2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Otomatik Takas</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3" name="Text Box 19"/>
            <p:cNvSpPr txBox="1">
              <a:spLocks noChangeArrowheads="1"/>
            </p:cNvSpPr>
            <p:nvPr/>
          </p:nvSpPr>
          <p:spPr bwMode="auto">
            <a:xfrm>
              <a:off x="2193371" y="6137455"/>
              <a:ext cx="1147510" cy="310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Akıllı kart</a:t>
              </a:r>
            </a:p>
            <a:p>
              <a:pPr marL="0" indent="0" algn="ctr" eaLnBrk="1" latinLnBrk="0" hangingPunct="1">
                <a:lnSpc>
                  <a:spcPct val="70000"/>
                </a:lnSpc>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/Ödeme</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4" name="Text Box 19"/>
            <p:cNvSpPr txBox="1">
              <a:spLocks noChangeArrowheads="1"/>
            </p:cNvSpPr>
            <p:nvPr/>
          </p:nvSpPr>
          <p:spPr bwMode="auto">
            <a:xfrm>
              <a:off x="836066" y="5690056"/>
              <a:ext cx="1147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Kartın benimsenmesi </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5" name="Text Box 19"/>
            <p:cNvSpPr txBox="1">
              <a:spLocks noChangeArrowheads="1"/>
            </p:cNvSpPr>
            <p:nvPr/>
          </p:nvSpPr>
          <p:spPr bwMode="auto">
            <a:xfrm>
              <a:off x="836066" y="4822761"/>
              <a:ext cx="114751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buSzPct val="80000"/>
                <a:defRPr/>
              </a:pPr>
              <a:r>
                <a:rPr kumimoji="0" lang="tr-TR"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Geçmiş </a:t>
              </a:r>
              <a:endParaRPr kumimoji="0" lang="mn-MN" altLang="ko-KR" sz="1000" b="1"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6" name="Text Box 19"/>
            <p:cNvSpPr txBox="1">
              <a:spLocks noChangeArrowheads="1"/>
            </p:cNvSpPr>
            <p:nvPr/>
          </p:nvSpPr>
          <p:spPr bwMode="auto">
            <a:xfrm>
              <a:off x="2168767" y="5429548"/>
              <a:ext cx="114751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buSzPct val="80000"/>
                <a:defRPr/>
              </a:pPr>
              <a:r>
                <a:rPr kumimoji="0" lang="tr-TR" altLang="ko-KR" sz="1100" b="1" spc="-3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Kullanıcı </a:t>
              </a:r>
              <a:endParaRPr kumimoji="0" lang="mn-MN" altLang="ko-KR" sz="1100" b="1" spc="-3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7" name="Text Box 19"/>
            <p:cNvSpPr txBox="1">
              <a:spLocks noChangeArrowheads="1"/>
            </p:cNvSpPr>
            <p:nvPr/>
          </p:nvSpPr>
          <p:spPr bwMode="auto">
            <a:xfrm>
              <a:off x="4516712" y="5429548"/>
              <a:ext cx="174721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buSzPct val="80000"/>
                <a:defRPr/>
              </a:pPr>
              <a:r>
                <a:rPr kumimoji="0" lang="tr-TR" altLang="ko-KR" sz="1100" b="1" spc="-3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Kamu ulaştırma </a:t>
              </a:r>
              <a:endParaRPr kumimoji="0" lang="mn-MN" altLang="ko-KR" sz="1100" b="1" spc="-3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58" name="Text Box 19"/>
            <p:cNvSpPr txBox="1">
              <a:spLocks noChangeArrowheads="1"/>
            </p:cNvSpPr>
            <p:nvPr/>
          </p:nvSpPr>
          <p:spPr bwMode="auto">
            <a:xfrm>
              <a:off x="6580614" y="5429548"/>
              <a:ext cx="25758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buSzPct val="80000"/>
                <a:defRPr/>
              </a:pPr>
              <a:r>
                <a:rPr kumimoji="0" lang="tr-TR" altLang="ko-KR" sz="1100" b="1" spc="-3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Kamu taşımanın hizmet sağlayıcıları</a:t>
              </a:r>
              <a:endParaRPr kumimoji="0" lang="mn-MN" altLang="ko-KR" sz="1100" b="1" spc="-3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cxnSp>
          <p:nvCxnSpPr>
            <p:cNvPr id="59" name="직선 연결선 62"/>
            <p:cNvCxnSpPr/>
            <p:nvPr/>
          </p:nvCxnSpPr>
          <p:spPr>
            <a:xfrm>
              <a:off x="5512822" y="5105400"/>
              <a:ext cx="1109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직선 연결선 136"/>
            <p:cNvCxnSpPr/>
            <p:nvPr/>
          </p:nvCxnSpPr>
          <p:spPr>
            <a:xfrm>
              <a:off x="5179555" y="5105400"/>
              <a:ext cx="1109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직선 연결선 137"/>
            <p:cNvCxnSpPr/>
            <p:nvPr/>
          </p:nvCxnSpPr>
          <p:spPr>
            <a:xfrm>
              <a:off x="7789895" y="5122332"/>
              <a:ext cx="7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2" name="그림 139"/>
          <p:cNvPicPr>
            <a:picLocks noChangeAspect="1"/>
          </p:cNvPicPr>
          <p:nvPr/>
        </p:nvPicPr>
        <p:blipFill>
          <a:blip r:embed="rId30" cstate="print"/>
          <a:stretch>
            <a:fillRect/>
          </a:stretch>
        </p:blipFill>
        <p:spPr>
          <a:xfrm>
            <a:off x="634383" y="1322041"/>
            <a:ext cx="8803304" cy="1305542"/>
          </a:xfrm>
          <a:prstGeom prst="rect">
            <a:avLst/>
          </a:prstGeom>
        </p:spPr>
      </p:pic>
      <p:sp>
        <p:nvSpPr>
          <p:cNvPr id="63" name="직사각형 141"/>
          <p:cNvSpPr/>
          <p:nvPr/>
        </p:nvSpPr>
        <p:spPr>
          <a:xfrm>
            <a:off x="698382" y="1377420"/>
            <a:ext cx="8710731" cy="1323439"/>
          </a:xfrm>
          <a:prstGeom prst="rect">
            <a:avLst/>
          </a:prstGeom>
        </p:spPr>
        <p:txBody>
          <a:bodyPr wrap="square">
            <a:spAutoFit/>
          </a:bodyPr>
          <a:lstStyle/>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AFCS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bütün yerel ulaşım türlerinin ücretini  bir kartla ödemeye izin veren bir ödeme kartıdır.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Ücretleri ödemek için Elektronik Ulaşım Kartı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kullanarak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kamu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ulaşımını kolaylaştırır.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rPr>
              <a:t>Otomatik toplanan </a:t>
            </a:r>
            <a:r>
              <a:rPr lang="tr-TR" altLang="ko-KR" sz="1300" spc="-20" dirty="0" smtClean="0">
                <a:solidFill>
                  <a:schemeClr val="tx1">
                    <a:lumMod val="75000"/>
                    <a:lumOff val="25000"/>
                  </a:schemeClr>
                </a:solidFill>
                <a:latin typeface="Arial" panose="020B0604020202020204" pitchFamily="34" charset="0"/>
                <a:cs typeface="Arial" panose="020B0604020202020204" pitchFamily="34" charset="0"/>
                <a:sym typeface="Monotype Sorts"/>
              </a:rPr>
              <a:t>ücretlerin </a:t>
            </a:r>
            <a:r>
              <a:rPr lang="tr-TR" altLang="ko-KR" sz="1300" spc="-20" dirty="0" err="1" smtClean="0">
                <a:solidFill>
                  <a:schemeClr val="tx1">
                    <a:lumMod val="75000"/>
                    <a:lumOff val="25000"/>
                  </a:schemeClr>
                </a:solidFill>
                <a:latin typeface="Arial" panose="020B0604020202020204" pitchFamily="34" charset="0"/>
                <a:cs typeface="Arial" panose="020B0604020202020204" pitchFamily="34" charset="0"/>
                <a:sym typeface="Monotype Sorts"/>
              </a:rPr>
              <a:t>modlar</a:t>
            </a:r>
            <a:r>
              <a:rPr lang="tr-TR" altLang="ko-KR" sz="1300" spc="-20" dirty="0" smtClean="0">
                <a:solidFill>
                  <a:schemeClr val="tx1">
                    <a:lumMod val="75000"/>
                    <a:lumOff val="25000"/>
                  </a:schemeClr>
                </a:solidFill>
                <a:latin typeface="Arial" panose="020B0604020202020204" pitchFamily="34" charset="0"/>
                <a:cs typeface="Arial" panose="020B0604020202020204" pitchFamily="34" charset="0"/>
                <a:sym typeface="Monotype Sorts"/>
              </a:rPr>
              <a:t> arası net bir şekilde dağıtımı için otomatikleştirilmiş ve optimize edilmiş süreçleri </a:t>
            </a:r>
            <a:r>
              <a:rPr lang="tr-TR"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rPr>
              <a:t>destekler.</a:t>
            </a:r>
            <a:endParaRPr lang="en-US"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Seoul</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da , otomatik kart kullanımı otobüsler için %</a:t>
            </a:r>
            <a:r>
              <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98.9</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iken bu oran metro da % 100 dür(2017 aralık )</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grpSp>
        <p:nvGrpSpPr>
          <p:cNvPr id="64" name="그룹 2"/>
          <p:cNvGrpSpPr/>
          <p:nvPr/>
        </p:nvGrpSpPr>
        <p:grpSpPr>
          <a:xfrm>
            <a:off x="7927975" y="625960"/>
            <a:ext cx="1604963" cy="319088"/>
            <a:chOff x="7927975" y="1262063"/>
            <a:chExt cx="1604963" cy="319088"/>
          </a:xfrm>
        </p:grpSpPr>
        <p:sp>
          <p:nvSpPr>
            <p:cNvPr id="65"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6"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7"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8"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9"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0"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1"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2"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3"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4"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5"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6"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7"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8"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9"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0"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1"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2"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3"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4"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5"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6"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7"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8"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9"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0"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1"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2"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3"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4"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5"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6"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7"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8"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9"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0"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1"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2"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3"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4"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5"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6"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7"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108" name="TextBox 103"/>
          <p:cNvSpPr txBox="1"/>
          <p:nvPr/>
        </p:nvSpPr>
        <p:spPr>
          <a:xfrm>
            <a:off x="433638" y="4016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09" name="TextBox 112"/>
          <p:cNvSpPr txBox="1"/>
          <p:nvPr/>
        </p:nvSpPr>
        <p:spPr>
          <a:xfrm>
            <a:off x="451738" y="864590"/>
            <a:ext cx="184731" cy="276999"/>
          </a:xfrm>
          <a:prstGeom prst="rect">
            <a:avLst/>
          </a:prstGeom>
          <a:noFill/>
        </p:spPr>
        <p:txBody>
          <a:bodyPr wrap="none" rtlCol="0">
            <a:spAutoFit/>
          </a:bodyPr>
          <a:lstStyle/>
          <a:p>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10" name="TextBox 103"/>
          <p:cNvSpPr txBox="1"/>
          <p:nvPr/>
        </p:nvSpPr>
        <p:spPr>
          <a:xfrm>
            <a:off x="451738" y="864590"/>
            <a:ext cx="5340949"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Automatic Fare Collection System (AFCS)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-Otomatik Ücret Toplama Sistemi </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0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8480" y="5283476"/>
            <a:ext cx="594752" cy="350210"/>
          </a:xfrm>
          <a:prstGeom prst="rect">
            <a:avLst/>
          </a:prstGeom>
        </p:spPr>
      </p:pic>
      <p:pic>
        <p:nvPicPr>
          <p:cNvPr id="3" name="그림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3748" y="5283476"/>
            <a:ext cx="594752" cy="350210"/>
          </a:xfrm>
          <a:prstGeom prst="rect">
            <a:avLst/>
          </a:prstGeom>
        </p:spPr>
      </p:pic>
      <p:pic>
        <p:nvPicPr>
          <p:cNvPr id="4" name="그림 105"/>
          <p:cNvPicPr>
            <a:picLocks noChangeAspect="1"/>
          </p:cNvPicPr>
          <p:nvPr/>
        </p:nvPicPr>
        <p:blipFill rotWithShape="1">
          <a:blip r:embed="rId2" cstate="print">
            <a:extLst>
              <a:ext uri="{28A0092B-C50C-407E-A947-70E740481C1C}">
                <a14:useLocalDpi xmlns:a14="http://schemas.microsoft.com/office/drawing/2010/main" val="0"/>
              </a:ext>
            </a:extLst>
          </a:blip>
          <a:srcRect l="47792" b="8453"/>
          <a:stretch/>
        </p:blipFill>
        <p:spPr>
          <a:xfrm>
            <a:off x="8369944" y="3859257"/>
            <a:ext cx="310506" cy="320604"/>
          </a:xfrm>
          <a:prstGeom prst="rect">
            <a:avLst/>
          </a:prstGeom>
        </p:spPr>
      </p:pic>
      <p:grpSp>
        <p:nvGrpSpPr>
          <p:cNvPr id="5" name="그룹 2"/>
          <p:cNvGrpSpPr/>
          <p:nvPr/>
        </p:nvGrpSpPr>
        <p:grpSpPr>
          <a:xfrm>
            <a:off x="7927975" y="625960"/>
            <a:ext cx="1604963" cy="319088"/>
            <a:chOff x="7927975" y="1262063"/>
            <a:chExt cx="1604963" cy="319088"/>
          </a:xfrm>
        </p:grpSpPr>
        <p:sp>
          <p:nvSpPr>
            <p:cNvPr id="6"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pic>
        <p:nvPicPr>
          <p:cNvPr id="49"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963" y="1492938"/>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그림 49"/>
          <p:cNvPicPr>
            <a:picLocks noChangeAspect="1"/>
          </p:cNvPicPr>
          <p:nvPr/>
        </p:nvPicPr>
        <p:blipFill>
          <a:blip r:embed="rId4" cstate="print"/>
          <a:stretch>
            <a:fillRect/>
          </a:stretch>
        </p:blipFill>
        <p:spPr>
          <a:xfrm>
            <a:off x="634383" y="1854073"/>
            <a:ext cx="8803304" cy="1653198"/>
          </a:xfrm>
          <a:prstGeom prst="rect">
            <a:avLst/>
          </a:prstGeom>
        </p:spPr>
      </p:pic>
      <p:pic>
        <p:nvPicPr>
          <p:cNvPr id="51" name="그림 55"/>
          <p:cNvPicPr>
            <a:picLocks noChangeAspect="1"/>
          </p:cNvPicPr>
          <p:nvPr/>
        </p:nvPicPr>
        <p:blipFill>
          <a:blip r:embed="rId5" cstate="print"/>
          <a:stretch>
            <a:fillRect/>
          </a:stretch>
        </p:blipFill>
        <p:spPr>
          <a:xfrm>
            <a:off x="4433402" y="3707347"/>
            <a:ext cx="190768" cy="251298"/>
          </a:xfrm>
          <a:prstGeom prst="rect">
            <a:avLst/>
          </a:prstGeom>
        </p:spPr>
      </p:pic>
      <p:pic>
        <p:nvPicPr>
          <p:cNvPr id="52" name="그림 5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77365" y="3638950"/>
            <a:ext cx="603808" cy="317000"/>
          </a:xfrm>
          <a:prstGeom prst="rect">
            <a:avLst/>
          </a:prstGeom>
        </p:spPr>
      </p:pic>
      <p:pic>
        <p:nvPicPr>
          <p:cNvPr id="53" name="그림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40567" y="4782320"/>
            <a:ext cx="501162" cy="600790"/>
          </a:xfrm>
          <a:prstGeom prst="rect">
            <a:avLst/>
          </a:prstGeom>
        </p:spPr>
      </p:pic>
      <p:pic>
        <p:nvPicPr>
          <p:cNvPr id="54" name="그림 64"/>
          <p:cNvPicPr>
            <a:picLocks noChangeAspect="1"/>
          </p:cNvPicPr>
          <p:nvPr/>
        </p:nvPicPr>
        <p:blipFill>
          <a:blip r:embed="rId5" cstate="print"/>
          <a:stretch>
            <a:fillRect/>
          </a:stretch>
        </p:blipFill>
        <p:spPr>
          <a:xfrm>
            <a:off x="4382593" y="5316894"/>
            <a:ext cx="190768" cy="251298"/>
          </a:xfrm>
          <a:prstGeom prst="rect">
            <a:avLst/>
          </a:prstGeom>
        </p:spPr>
      </p:pic>
      <p:sp>
        <p:nvSpPr>
          <p:cNvPr id="55" name="직사각형 70"/>
          <p:cNvSpPr/>
          <p:nvPr/>
        </p:nvSpPr>
        <p:spPr>
          <a:xfrm>
            <a:off x="988721" y="1433617"/>
            <a:ext cx="2386231"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Bir Kart Tüm Geçişler</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6" name="직사각형 76"/>
          <p:cNvSpPr/>
          <p:nvPr/>
        </p:nvSpPr>
        <p:spPr>
          <a:xfrm>
            <a:off x="698382" y="1938516"/>
            <a:ext cx="8710731" cy="1523494"/>
          </a:xfrm>
          <a:prstGeom prst="rect">
            <a:avLst/>
          </a:prstGeom>
        </p:spPr>
        <p:txBody>
          <a:bodyPr wrap="square">
            <a:spAutoFit/>
          </a:bodyPr>
          <a:lstStyle/>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Bir kart tüm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gecişler</a:t>
            </a:r>
            <a:r>
              <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birleştirilmiş bir kart sistemi sadece otobüs, taksi ,metro ücretleri için değil aynı zamanda hızlı tren ve hatta 2014 yılında tanıtılan ve geliştirilen park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alanları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ödemelerinde de kullanılır.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Kamu taşıması için ilk elektronik ödeme sistemi Kore’nin başkenti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Seoul</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da 1996 da başlatıldı.</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Seoul</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‘ün 2004 ‘teki otobüs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sistemlerindeki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yeniliğine bağlı olarak sadece bir kartla kullanıcılar taksi ,otobüs,metroyu da içeren çoğu kamu taşıma türü için ödeme yapabildi.</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Otobüs yolcularının %95 inden fazlası ve metro yolcularının %100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Seoul</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de bu kartları kullandı.</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57" name="직사각형 77"/>
          <p:cNvSpPr/>
          <p:nvPr/>
        </p:nvSpPr>
        <p:spPr>
          <a:xfrm>
            <a:off x="698382" y="3847747"/>
            <a:ext cx="2613063" cy="2120581"/>
          </a:xfrm>
          <a:prstGeom prst="rect">
            <a:avLst/>
          </a:prstGeom>
        </p:spPr>
        <p:txBody>
          <a:bodyPr wrap="square">
            <a:spAutoFit/>
          </a:bodyPr>
          <a:lstStyle/>
          <a:p>
            <a:pPr defTabSz="1042988">
              <a:lnSpc>
                <a:spcPct val="80000"/>
              </a:lnSpc>
              <a:spcBef>
                <a:spcPts val="600"/>
              </a:spcBef>
              <a:buClr>
                <a:schemeClr val="tx1">
                  <a:lumMod val="50000"/>
                  <a:lumOff val="50000"/>
                </a:schemeClr>
              </a:buClr>
              <a:buSzPct val="100000"/>
              <a:defRPr/>
            </a:pPr>
            <a:r>
              <a:rPr lang="tr-TR" altLang="ko-KR" sz="1600" b="1" dirty="0">
                <a:solidFill>
                  <a:schemeClr val="tx1">
                    <a:lumMod val="75000"/>
                    <a:lumOff val="25000"/>
                  </a:schemeClr>
                </a:solidFill>
                <a:latin typeface="Arial" panose="020B0604020202020204" pitchFamily="34" charset="0"/>
                <a:cs typeface="Arial" panose="020B0604020202020204" pitchFamily="34" charset="0"/>
                <a:sym typeface="Monotype Sorts"/>
              </a:rPr>
              <a:t>Şehrime gitme yolum</a:t>
            </a:r>
            <a:endParaRPr lang="en-US" altLang="ko-KR" sz="1600" b="1"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defTabSz="1042988">
              <a:spcBef>
                <a:spcPts val="600"/>
              </a:spcBef>
              <a:buClr>
                <a:schemeClr val="tx1">
                  <a:lumMod val="50000"/>
                  <a:lumOff val="50000"/>
                </a:schemeClr>
              </a:buClr>
              <a:buSzPct val="100000"/>
              <a:defRPr/>
            </a:pPr>
            <a:endParaRPr lang="en-US" altLang="ko-KR" sz="5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defTabSz="1042988">
              <a:spcBef>
                <a:spcPts val="600"/>
              </a:spcBef>
              <a:buClr>
                <a:schemeClr val="tx1">
                  <a:lumMod val="50000"/>
                  <a:lumOff val="50000"/>
                </a:schemeClr>
              </a:buClr>
              <a:buSzPct val="100000"/>
              <a:defRPr/>
            </a:pPr>
            <a:r>
              <a:rPr lang="en-US"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rPr>
              <a:t>Ms. Kim,</a:t>
            </a:r>
            <a:r>
              <a:rPr lang="tr-TR"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rPr>
              <a:t> </a:t>
            </a:r>
            <a:r>
              <a:rPr lang="tr-TR" altLang="ko-KR" sz="1200" dirty="0" err="1">
                <a:solidFill>
                  <a:schemeClr val="tx1">
                    <a:lumMod val="75000"/>
                    <a:lumOff val="25000"/>
                  </a:schemeClr>
                </a:solidFill>
                <a:latin typeface="Arial" panose="020B0604020202020204" pitchFamily="34" charset="0"/>
                <a:cs typeface="Arial" panose="020B0604020202020204" pitchFamily="34" charset="0"/>
                <a:sym typeface="Monotype Sorts"/>
              </a:rPr>
              <a:t>Seoul</a:t>
            </a:r>
            <a:r>
              <a:rPr lang="tr-TR"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rPr>
              <a:t> da yaşıyor, </a:t>
            </a:r>
            <a:r>
              <a:rPr lang="tr-TR" altLang="ko-KR" sz="1200" dirty="0" err="1">
                <a:solidFill>
                  <a:schemeClr val="tx1">
                    <a:lumMod val="75000"/>
                    <a:lumOff val="25000"/>
                  </a:schemeClr>
                </a:solidFill>
                <a:latin typeface="Arial" panose="020B0604020202020204" pitchFamily="34" charset="0"/>
                <a:cs typeface="Arial" panose="020B0604020202020204" pitchFamily="34" charset="0"/>
                <a:sym typeface="Monotype Sorts"/>
              </a:rPr>
              <a:t>Busan’a</a:t>
            </a:r>
            <a:r>
              <a:rPr lang="tr-TR"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rPr>
              <a:t> iş seyahatinden sonra kendi şehri </a:t>
            </a:r>
            <a:r>
              <a:rPr lang="tr-TR" altLang="ko-KR" sz="1200" dirty="0" err="1">
                <a:solidFill>
                  <a:schemeClr val="tx1">
                    <a:lumMod val="75000"/>
                    <a:lumOff val="25000"/>
                  </a:schemeClr>
                </a:solidFill>
                <a:latin typeface="Arial" panose="020B0604020202020204" pitchFamily="34" charset="0"/>
                <a:cs typeface="Arial" panose="020B0604020202020204" pitchFamily="34" charset="0"/>
                <a:sym typeface="Monotype Sorts"/>
              </a:rPr>
              <a:t>Ulsan’a</a:t>
            </a:r>
            <a:r>
              <a:rPr lang="tr-TR"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rPr>
              <a:t> uğramak ve ailesini ziyaret etmek istiyor.</a:t>
            </a:r>
            <a:endParaRPr lang="en-US"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defTabSz="1042988">
              <a:spcBef>
                <a:spcPts val="600"/>
              </a:spcBef>
              <a:buClr>
                <a:schemeClr val="tx1">
                  <a:lumMod val="50000"/>
                  <a:lumOff val="50000"/>
                </a:schemeClr>
              </a:buClr>
              <a:buSzPct val="100000"/>
              <a:defRPr/>
            </a:pPr>
            <a:endParaRPr lang="en-US" altLang="ko-KR" sz="5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defTabSz="1042988">
              <a:spcBef>
                <a:spcPts val="600"/>
              </a:spcBef>
              <a:buClr>
                <a:schemeClr val="tx1">
                  <a:lumMod val="50000"/>
                  <a:lumOff val="50000"/>
                </a:schemeClr>
              </a:buClr>
              <a:buSzPct val="100000"/>
              <a:defRPr/>
            </a:pPr>
            <a:r>
              <a:rPr lang="tr-TR" altLang="ko-KR" sz="1200" smtClean="0">
                <a:solidFill>
                  <a:schemeClr val="tx1">
                    <a:lumMod val="75000"/>
                    <a:lumOff val="25000"/>
                  </a:schemeClr>
                </a:solidFill>
                <a:latin typeface="Arial" panose="020B0604020202020204" pitchFamily="34" charset="0"/>
                <a:cs typeface="Arial" panose="020B0604020202020204" pitchFamily="34" charset="0"/>
                <a:sym typeface="Monotype Sorts"/>
              </a:rPr>
              <a:t>şimdi   </a:t>
            </a:r>
            <a:r>
              <a:rPr lang="tr-TR" altLang="ko-KR" sz="1200" dirty="0" err="1">
                <a:solidFill>
                  <a:schemeClr val="tx1">
                    <a:lumMod val="75000"/>
                    <a:lumOff val="25000"/>
                  </a:schemeClr>
                </a:solidFill>
                <a:latin typeface="Arial" panose="020B0604020202020204" pitchFamily="34" charset="0"/>
                <a:cs typeface="Arial" panose="020B0604020202020204" pitchFamily="34" charset="0"/>
                <a:sym typeface="Monotype Sorts"/>
              </a:rPr>
              <a:t>Ms</a:t>
            </a:r>
            <a:r>
              <a:rPr lang="tr-TR"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rPr>
              <a:t>. Kim ‘in entegre kart ile ulaşımını izleyelim.</a:t>
            </a:r>
            <a:endParaRPr lang="en-US"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spcBef>
                <a:spcPts val="600"/>
              </a:spcBef>
              <a:buClr>
                <a:schemeClr val="tx1">
                  <a:lumMod val="50000"/>
                  <a:lumOff val="50000"/>
                </a:schemeClr>
              </a:buClr>
              <a:buSzPct val="100000"/>
              <a:buFont typeface="Arial" panose="020B0604020202020204" pitchFamily="34" charset="0"/>
              <a:buChar char="•"/>
              <a:defRPr/>
            </a:pPr>
            <a:endParaRPr lang="en-US" altLang="ko-KR" sz="12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58" name="직사각형 96"/>
          <p:cNvSpPr/>
          <p:nvPr/>
        </p:nvSpPr>
        <p:spPr>
          <a:xfrm>
            <a:off x="4156961" y="3763356"/>
            <a:ext cx="422602" cy="210827"/>
          </a:xfrm>
          <a:prstGeom prst="rect">
            <a:avLst/>
          </a:prstGeom>
        </p:spPr>
        <p:txBody>
          <a:bodyPr wrap="square">
            <a:spAutoFit/>
          </a:bodyPr>
          <a:lstStyle/>
          <a:p>
            <a:pPr defTabSz="1042988">
              <a:lnSpc>
                <a:spcPct val="70000"/>
              </a:lnSpc>
              <a:spcBef>
                <a:spcPts val="600"/>
              </a:spcBef>
              <a:buClr>
                <a:schemeClr val="tx1">
                  <a:lumMod val="50000"/>
                  <a:lumOff val="50000"/>
                </a:schemeClr>
              </a:buClr>
              <a:buSzPct val="100000"/>
              <a:defRPr/>
            </a:pPr>
            <a:r>
              <a:rPr lang="en-US" altLang="ko-KR" sz="1100" b="1" dirty="0">
                <a:solidFill>
                  <a:schemeClr val="tx1">
                    <a:lumMod val="75000"/>
                    <a:lumOff val="25000"/>
                  </a:schemeClr>
                </a:solidFill>
                <a:latin typeface="Arial" panose="020B0604020202020204" pitchFamily="34" charset="0"/>
                <a:cs typeface="Arial" panose="020B0604020202020204" pitchFamily="34" charset="0"/>
                <a:sym typeface="Monotype Sorts"/>
              </a:rPr>
              <a:t>01</a:t>
            </a:r>
          </a:p>
        </p:txBody>
      </p:sp>
      <p:sp>
        <p:nvSpPr>
          <p:cNvPr id="59" name="직사각형 97"/>
          <p:cNvSpPr/>
          <p:nvPr/>
        </p:nvSpPr>
        <p:spPr>
          <a:xfrm>
            <a:off x="5574638" y="3763356"/>
            <a:ext cx="422602" cy="210827"/>
          </a:xfrm>
          <a:prstGeom prst="rect">
            <a:avLst/>
          </a:prstGeom>
        </p:spPr>
        <p:txBody>
          <a:bodyPr wrap="square">
            <a:spAutoFit/>
          </a:bodyPr>
          <a:lstStyle/>
          <a:p>
            <a:pPr defTabSz="1042988">
              <a:lnSpc>
                <a:spcPct val="70000"/>
              </a:lnSpc>
              <a:spcBef>
                <a:spcPts val="600"/>
              </a:spcBef>
              <a:buClr>
                <a:schemeClr val="tx1">
                  <a:lumMod val="50000"/>
                  <a:lumOff val="50000"/>
                </a:schemeClr>
              </a:buClr>
              <a:buSzPct val="100000"/>
              <a:defRPr/>
            </a:pPr>
            <a:r>
              <a:rPr lang="en-US" altLang="ko-KR" sz="1100" b="1" dirty="0">
                <a:solidFill>
                  <a:schemeClr val="tx1">
                    <a:lumMod val="75000"/>
                    <a:lumOff val="25000"/>
                  </a:schemeClr>
                </a:solidFill>
                <a:latin typeface="Arial" panose="020B0604020202020204" pitchFamily="34" charset="0"/>
                <a:cs typeface="Arial" panose="020B0604020202020204" pitchFamily="34" charset="0"/>
                <a:sym typeface="Monotype Sorts"/>
              </a:rPr>
              <a:t>02</a:t>
            </a:r>
          </a:p>
        </p:txBody>
      </p:sp>
      <p:sp>
        <p:nvSpPr>
          <p:cNvPr id="60" name="직사각형 98"/>
          <p:cNvSpPr/>
          <p:nvPr/>
        </p:nvSpPr>
        <p:spPr>
          <a:xfrm>
            <a:off x="7980168" y="3794930"/>
            <a:ext cx="422602" cy="210827"/>
          </a:xfrm>
          <a:prstGeom prst="rect">
            <a:avLst/>
          </a:prstGeom>
        </p:spPr>
        <p:txBody>
          <a:bodyPr wrap="square">
            <a:spAutoFit/>
          </a:bodyPr>
          <a:lstStyle/>
          <a:p>
            <a:pPr defTabSz="1042988">
              <a:lnSpc>
                <a:spcPct val="70000"/>
              </a:lnSpc>
              <a:spcBef>
                <a:spcPts val="600"/>
              </a:spcBef>
              <a:buClr>
                <a:schemeClr val="tx1">
                  <a:lumMod val="50000"/>
                  <a:lumOff val="50000"/>
                </a:schemeClr>
              </a:buClr>
              <a:buSzPct val="100000"/>
              <a:defRPr/>
            </a:pPr>
            <a:r>
              <a:rPr lang="en-US" altLang="ko-KR" sz="1100" b="1" dirty="0">
                <a:solidFill>
                  <a:schemeClr val="tx1">
                    <a:lumMod val="75000"/>
                    <a:lumOff val="25000"/>
                  </a:schemeClr>
                </a:solidFill>
                <a:latin typeface="Arial" panose="020B0604020202020204" pitchFamily="34" charset="0"/>
                <a:cs typeface="Arial" panose="020B0604020202020204" pitchFamily="34" charset="0"/>
                <a:sym typeface="Monotype Sorts"/>
              </a:rPr>
              <a:t>03</a:t>
            </a:r>
          </a:p>
        </p:txBody>
      </p:sp>
      <p:sp>
        <p:nvSpPr>
          <p:cNvPr id="61" name="직사각형 99"/>
          <p:cNvSpPr/>
          <p:nvPr/>
        </p:nvSpPr>
        <p:spPr>
          <a:xfrm>
            <a:off x="8940310" y="5085017"/>
            <a:ext cx="422602" cy="210827"/>
          </a:xfrm>
          <a:prstGeom prst="rect">
            <a:avLst/>
          </a:prstGeom>
        </p:spPr>
        <p:txBody>
          <a:bodyPr wrap="square">
            <a:spAutoFit/>
          </a:bodyPr>
          <a:lstStyle/>
          <a:p>
            <a:pPr defTabSz="1042988">
              <a:lnSpc>
                <a:spcPct val="70000"/>
              </a:lnSpc>
              <a:spcBef>
                <a:spcPts val="600"/>
              </a:spcBef>
              <a:buClr>
                <a:schemeClr val="tx1">
                  <a:lumMod val="50000"/>
                  <a:lumOff val="50000"/>
                </a:schemeClr>
              </a:buClr>
              <a:buSzPct val="100000"/>
              <a:defRPr/>
            </a:pPr>
            <a:r>
              <a:rPr lang="en-US" altLang="ko-KR" sz="1100" b="1" dirty="0">
                <a:solidFill>
                  <a:schemeClr val="tx1">
                    <a:lumMod val="75000"/>
                    <a:lumOff val="25000"/>
                  </a:schemeClr>
                </a:solidFill>
                <a:latin typeface="Arial" panose="020B0604020202020204" pitchFamily="34" charset="0"/>
                <a:cs typeface="Arial" panose="020B0604020202020204" pitchFamily="34" charset="0"/>
                <a:sym typeface="Monotype Sorts"/>
              </a:rPr>
              <a:t>04</a:t>
            </a:r>
          </a:p>
        </p:txBody>
      </p:sp>
      <p:sp>
        <p:nvSpPr>
          <p:cNvPr id="62" name="직사각형 100"/>
          <p:cNvSpPr/>
          <p:nvPr/>
        </p:nvSpPr>
        <p:spPr>
          <a:xfrm>
            <a:off x="7095798" y="5373248"/>
            <a:ext cx="422602" cy="210827"/>
          </a:xfrm>
          <a:prstGeom prst="rect">
            <a:avLst/>
          </a:prstGeom>
        </p:spPr>
        <p:txBody>
          <a:bodyPr wrap="square">
            <a:spAutoFit/>
          </a:bodyPr>
          <a:lstStyle/>
          <a:p>
            <a:pPr defTabSz="1042988">
              <a:lnSpc>
                <a:spcPct val="70000"/>
              </a:lnSpc>
              <a:spcBef>
                <a:spcPts val="600"/>
              </a:spcBef>
              <a:buClr>
                <a:schemeClr val="tx1">
                  <a:lumMod val="50000"/>
                  <a:lumOff val="50000"/>
                </a:schemeClr>
              </a:buClr>
              <a:buSzPct val="100000"/>
              <a:defRPr/>
            </a:pPr>
            <a:r>
              <a:rPr lang="en-US" altLang="ko-KR" sz="1100" b="1" dirty="0">
                <a:solidFill>
                  <a:schemeClr val="tx1">
                    <a:lumMod val="75000"/>
                    <a:lumOff val="25000"/>
                  </a:schemeClr>
                </a:solidFill>
                <a:latin typeface="Arial" panose="020B0604020202020204" pitchFamily="34" charset="0"/>
                <a:cs typeface="Arial" panose="020B0604020202020204" pitchFamily="34" charset="0"/>
                <a:sym typeface="Monotype Sorts"/>
              </a:rPr>
              <a:t>05</a:t>
            </a:r>
          </a:p>
        </p:txBody>
      </p:sp>
      <p:sp>
        <p:nvSpPr>
          <p:cNvPr id="63" name="직사각형 102"/>
          <p:cNvSpPr/>
          <p:nvPr/>
        </p:nvSpPr>
        <p:spPr>
          <a:xfrm>
            <a:off x="5780854" y="5373248"/>
            <a:ext cx="422602" cy="210827"/>
          </a:xfrm>
          <a:prstGeom prst="rect">
            <a:avLst/>
          </a:prstGeom>
        </p:spPr>
        <p:txBody>
          <a:bodyPr wrap="square">
            <a:spAutoFit/>
          </a:bodyPr>
          <a:lstStyle/>
          <a:p>
            <a:pPr defTabSz="1042988">
              <a:lnSpc>
                <a:spcPct val="70000"/>
              </a:lnSpc>
              <a:spcBef>
                <a:spcPts val="600"/>
              </a:spcBef>
              <a:buClr>
                <a:schemeClr val="tx1">
                  <a:lumMod val="50000"/>
                  <a:lumOff val="50000"/>
                </a:schemeClr>
              </a:buClr>
              <a:buSzPct val="100000"/>
              <a:defRPr/>
            </a:pPr>
            <a:r>
              <a:rPr lang="en-US" altLang="ko-KR" sz="1100" b="1" dirty="0">
                <a:solidFill>
                  <a:schemeClr val="tx1">
                    <a:lumMod val="75000"/>
                    <a:lumOff val="25000"/>
                  </a:schemeClr>
                </a:solidFill>
                <a:latin typeface="Arial" panose="020B0604020202020204" pitchFamily="34" charset="0"/>
                <a:cs typeface="Arial" panose="020B0604020202020204" pitchFamily="34" charset="0"/>
                <a:sym typeface="Monotype Sorts"/>
              </a:rPr>
              <a:t>06</a:t>
            </a:r>
          </a:p>
        </p:txBody>
      </p:sp>
      <p:sp>
        <p:nvSpPr>
          <p:cNvPr id="64" name="직사각형 103"/>
          <p:cNvSpPr/>
          <p:nvPr/>
        </p:nvSpPr>
        <p:spPr>
          <a:xfrm>
            <a:off x="4082574" y="5373248"/>
            <a:ext cx="422602" cy="210827"/>
          </a:xfrm>
          <a:prstGeom prst="rect">
            <a:avLst/>
          </a:prstGeom>
        </p:spPr>
        <p:txBody>
          <a:bodyPr wrap="square">
            <a:spAutoFit/>
          </a:bodyPr>
          <a:lstStyle/>
          <a:p>
            <a:pPr defTabSz="1042988">
              <a:lnSpc>
                <a:spcPct val="70000"/>
              </a:lnSpc>
              <a:spcBef>
                <a:spcPts val="600"/>
              </a:spcBef>
              <a:buClr>
                <a:schemeClr val="tx1">
                  <a:lumMod val="50000"/>
                  <a:lumOff val="50000"/>
                </a:schemeClr>
              </a:buClr>
              <a:buSzPct val="100000"/>
              <a:defRPr/>
            </a:pPr>
            <a:r>
              <a:rPr lang="en-US" altLang="ko-KR" sz="1100" b="1" dirty="0">
                <a:solidFill>
                  <a:schemeClr val="tx1">
                    <a:lumMod val="75000"/>
                    <a:lumOff val="25000"/>
                  </a:schemeClr>
                </a:solidFill>
                <a:latin typeface="Arial" panose="020B0604020202020204" pitchFamily="34" charset="0"/>
                <a:cs typeface="Arial" panose="020B0604020202020204" pitchFamily="34" charset="0"/>
                <a:sym typeface="Monotype Sorts"/>
              </a:rPr>
              <a:t>07</a:t>
            </a:r>
          </a:p>
        </p:txBody>
      </p:sp>
      <p:grpSp>
        <p:nvGrpSpPr>
          <p:cNvPr id="65" name="그룹 110"/>
          <p:cNvGrpSpPr/>
          <p:nvPr/>
        </p:nvGrpSpPr>
        <p:grpSpPr>
          <a:xfrm>
            <a:off x="4336210" y="4066551"/>
            <a:ext cx="368075" cy="195171"/>
            <a:chOff x="4293875" y="4066551"/>
            <a:chExt cx="368075" cy="195171"/>
          </a:xfrm>
        </p:grpSpPr>
        <p:sp>
          <p:nvSpPr>
            <p:cNvPr id="66" name="갈매기형 수장 56"/>
            <p:cNvSpPr/>
            <p:nvPr/>
          </p:nvSpPr>
          <p:spPr>
            <a:xfrm>
              <a:off x="4293875"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7" name="갈매기형 수장 108"/>
            <p:cNvSpPr/>
            <p:nvPr/>
          </p:nvSpPr>
          <p:spPr>
            <a:xfrm>
              <a:off x="4408149"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8" name="갈매기형 수장 109"/>
            <p:cNvSpPr/>
            <p:nvPr/>
          </p:nvSpPr>
          <p:spPr>
            <a:xfrm>
              <a:off x="4522423"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69" name="그룹 111"/>
          <p:cNvGrpSpPr/>
          <p:nvPr/>
        </p:nvGrpSpPr>
        <p:grpSpPr>
          <a:xfrm>
            <a:off x="5808117" y="4066551"/>
            <a:ext cx="368075" cy="195171"/>
            <a:chOff x="4293875" y="4066551"/>
            <a:chExt cx="368075" cy="195171"/>
          </a:xfrm>
        </p:grpSpPr>
        <p:sp>
          <p:nvSpPr>
            <p:cNvPr id="70" name="갈매기형 수장 112"/>
            <p:cNvSpPr/>
            <p:nvPr/>
          </p:nvSpPr>
          <p:spPr>
            <a:xfrm>
              <a:off x="4293875"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1" name="갈매기형 수장 113"/>
            <p:cNvSpPr/>
            <p:nvPr/>
          </p:nvSpPr>
          <p:spPr>
            <a:xfrm>
              <a:off x="4408149"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2" name="갈매기형 수장 114"/>
            <p:cNvSpPr/>
            <p:nvPr/>
          </p:nvSpPr>
          <p:spPr>
            <a:xfrm>
              <a:off x="4522423"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73" name="그룹 115"/>
          <p:cNvGrpSpPr/>
          <p:nvPr/>
        </p:nvGrpSpPr>
        <p:grpSpPr>
          <a:xfrm flipH="1">
            <a:off x="7327458" y="5625872"/>
            <a:ext cx="381883" cy="195171"/>
            <a:chOff x="4293875" y="4066551"/>
            <a:chExt cx="368075" cy="195171"/>
          </a:xfrm>
        </p:grpSpPr>
        <p:sp>
          <p:nvSpPr>
            <p:cNvPr id="74" name="갈매기형 수장 116"/>
            <p:cNvSpPr/>
            <p:nvPr/>
          </p:nvSpPr>
          <p:spPr>
            <a:xfrm>
              <a:off x="4293875"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5" name="갈매기형 수장 117"/>
            <p:cNvSpPr/>
            <p:nvPr/>
          </p:nvSpPr>
          <p:spPr>
            <a:xfrm>
              <a:off x="4408149"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6" name="갈매기형 수장 118"/>
            <p:cNvSpPr/>
            <p:nvPr/>
          </p:nvSpPr>
          <p:spPr>
            <a:xfrm>
              <a:off x="4522423"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77" name="그룹 119"/>
          <p:cNvGrpSpPr/>
          <p:nvPr/>
        </p:nvGrpSpPr>
        <p:grpSpPr>
          <a:xfrm flipH="1">
            <a:off x="6012514" y="5625872"/>
            <a:ext cx="381883" cy="195171"/>
            <a:chOff x="4293875" y="4066551"/>
            <a:chExt cx="368075" cy="195171"/>
          </a:xfrm>
        </p:grpSpPr>
        <p:sp>
          <p:nvSpPr>
            <p:cNvPr id="78" name="갈매기형 수장 120"/>
            <p:cNvSpPr/>
            <p:nvPr/>
          </p:nvSpPr>
          <p:spPr>
            <a:xfrm>
              <a:off x="4293875"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9" name="갈매기형 수장 121"/>
            <p:cNvSpPr/>
            <p:nvPr/>
          </p:nvSpPr>
          <p:spPr>
            <a:xfrm>
              <a:off x="4408149"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80" name="갈매기형 수장 122"/>
            <p:cNvSpPr/>
            <p:nvPr/>
          </p:nvSpPr>
          <p:spPr>
            <a:xfrm>
              <a:off x="4522423"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81" name="그룹 123"/>
          <p:cNvGrpSpPr/>
          <p:nvPr/>
        </p:nvGrpSpPr>
        <p:grpSpPr>
          <a:xfrm flipH="1">
            <a:off x="4288735" y="5625872"/>
            <a:ext cx="381883" cy="195171"/>
            <a:chOff x="4293875" y="4066551"/>
            <a:chExt cx="368075" cy="195171"/>
          </a:xfrm>
        </p:grpSpPr>
        <p:sp>
          <p:nvSpPr>
            <p:cNvPr id="82" name="갈매기형 수장 124"/>
            <p:cNvSpPr/>
            <p:nvPr/>
          </p:nvSpPr>
          <p:spPr>
            <a:xfrm>
              <a:off x="4293875"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83" name="갈매기형 수장 125"/>
            <p:cNvSpPr/>
            <p:nvPr/>
          </p:nvSpPr>
          <p:spPr>
            <a:xfrm>
              <a:off x="4408149"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84" name="갈매기형 수장 126"/>
            <p:cNvSpPr/>
            <p:nvPr/>
          </p:nvSpPr>
          <p:spPr>
            <a:xfrm>
              <a:off x="4522423"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85" name="그룹 127"/>
          <p:cNvGrpSpPr/>
          <p:nvPr/>
        </p:nvGrpSpPr>
        <p:grpSpPr>
          <a:xfrm rot="16200000" flipH="1">
            <a:off x="8305358" y="4858105"/>
            <a:ext cx="381883" cy="195171"/>
            <a:chOff x="4293875" y="4066551"/>
            <a:chExt cx="368075" cy="195171"/>
          </a:xfrm>
        </p:grpSpPr>
        <p:sp>
          <p:nvSpPr>
            <p:cNvPr id="86" name="갈매기형 수장 128"/>
            <p:cNvSpPr/>
            <p:nvPr/>
          </p:nvSpPr>
          <p:spPr>
            <a:xfrm>
              <a:off x="4293875"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87" name="갈매기형 수장 129"/>
            <p:cNvSpPr/>
            <p:nvPr/>
          </p:nvSpPr>
          <p:spPr>
            <a:xfrm>
              <a:off x="4408149"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88" name="갈매기형 수장 130"/>
            <p:cNvSpPr/>
            <p:nvPr/>
          </p:nvSpPr>
          <p:spPr>
            <a:xfrm>
              <a:off x="4522423" y="4066551"/>
              <a:ext cx="139527" cy="195171"/>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sp>
        <p:nvSpPr>
          <p:cNvPr id="89" name="직사각형 87"/>
          <p:cNvSpPr/>
          <p:nvPr/>
        </p:nvSpPr>
        <p:spPr>
          <a:xfrm>
            <a:off x="5355927" y="4300885"/>
            <a:ext cx="1569806" cy="313932"/>
          </a:xfrm>
          <a:prstGeom prst="rect">
            <a:avLst/>
          </a:prstGeom>
        </p:spPr>
        <p:txBody>
          <a:bodyPr wrap="square">
            <a:spAutoFit/>
          </a:bodyPr>
          <a:lstStyle/>
          <a:p>
            <a:pP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Otoban (ücretli yollar)</a:t>
            </a:r>
          </a:p>
          <a:p>
            <a:pP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Evden </a:t>
            </a:r>
            <a:r>
              <a:rPr lang="tr-TR" altLang="ko-KR" sz="900" b="1" dirty="0" err="1">
                <a:solidFill>
                  <a:schemeClr val="tx1">
                    <a:lumMod val="75000"/>
                    <a:lumOff val="25000"/>
                  </a:schemeClr>
                </a:solidFill>
                <a:latin typeface="Arial" panose="020B0604020202020204" pitchFamily="34" charset="0"/>
                <a:cs typeface="Arial" panose="020B0604020202020204" pitchFamily="34" charset="0"/>
                <a:sym typeface="Monotype Sorts"/>
              </a:rPr>
              <a:t>seoul</a:t>
            </a: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 istasyonuna</a:t>
            </a:r>
            <a:endParaRPr lang="en-US" altLang="ko-KR" sz="8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90" name="직사각형 104"/>
          <p:cNvSpPr/>
          <p:nvPr/>
        </p:nvSpPr>
        <p:spPr>
          <a:xfrm>
            <a:off x="6599192" y="4637855"/>
            <a:ext cx="1719759" cy="400110"/>
          </a:xfrm>
          <a:prstGeom prst="rect">
            <a:avLst/>
          </a:prstGeom>
        </p:spPr>
        <p:txBody>
          <a:bodyPr wrap="square">
            <a:spAutoFit/>
          </a:bodyPr>
          <a:lstStyle/>
          <a:p>
            <a:pPr algn="r" defTabSz="1042988">
              <a:lnSpc>
                <a:spcPct val="80000"/>
              </a:lnSpc>
              <a:buClr>
                <a:schemeClr val="tx1">
                  <a:lumMod val="50000"/>
                  <a:lumOff val="50000"/>
                </a:schemeClr>
              </a:buClr>
              <a:buSzPct val="100000"/>
              <a:defRPr/>
            </a:pPr>
            <a:r>
              <a:rPr lang="en-US"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KTX (Express Train)</a:t>
            </a:r>
          </a:p>
          <a:p>
            <a:pPr algn="r" defTabSz="1042988">
              <a:lnSpc>
                <a:spcPct val="80000"/>
              </a:lnSpc>
              <a:buClr>
                <a:schemeClr val="tx1">
                  <a:lumMod val="50000"/>
                  <a:lumOff val="50000"/>
                </a:schemeClr>
              </a:buClr>
              <a:buSzPct val="100000"/>
              <a:defRPr/>
            </a:pPr>
            <a:r>
              <a:rPr lang="tr-TR" altLang="ko-KR" sz="800" dirty="0" err="1">
                <a:solidFill>
                  <a:schemeClr val="tx1">
                    <a:lumMod val="75000"/>
                    <a:lumOff val="25000"/>
                  </a:schemeClr>
                </a:solidFill>
                <a:latin typeface="Arial" panose="020B0604020202020204" pitchFamily="34" charset="0"/>
                <a:cs typeface="Arial" panose="020B0604020202020204" pitchFamily="34" charset="0"/>
                <a:sym typeface="Monotype Sorts"/>
              </a:rPr>
              <a:t>Seoul</a:t>
            </a:r>
            <a:r>
              <a:rPr lang="tr-TR" altLang="ko-KR" sz="800" dirty="0">
                <a:solidFill>
                  <a:schemeClr val="tx1">
                    <a:lumMod val="75000"/>
                    <a:lumOff val="25000"/>
                  </a:schemeClr>
                </a:solidFill>
                <a:latin typeface="Arial" panose="020B0604020202020204" pitchFamily="34" charset="0"/>
                <a:cs typeface="Arial" panose="020B0604020202020204" pitchFamily="34" charset="0"/>
                <a:sym typeface="Monotype Sorts"/>
              </a:rPr>
              <a:t> istasyonundan  </a:t>
            </a:r>
            <a:r>
              <a:rPr lang="tr-TR" altLang="ko-KR" sz="800" dirty="0" err="1">
                <a:solidFill>
                  <a:schemeClr val="tx1">
                    <a:lumMod val="75000"/>
                    <a:lumOff val="25000"/>
                  </a:schemeClr>
                </a:solidFill>
                <a:latin typeface="Arial" panose="020B0604020202020204" pitchFamily="34" charset="0"/>
                <a:cs typeface="Arial" panose="020B0604020202020204" pitchFamily="34" charset="0"/>
                <a:sym typeface="Monotype Sorts"/>
              </a:rPr>
              <a:t>Busan</a:t>
            </a:r>
            <a:r>
              <a:rPr lang="tr-TR" altLang="ko-KR" sz="800" dirty="0">
                <a:solidFill>
                  <a:schemeClr val="tx1">
                    <a:lumMod val="75000"/>
                    <a:lumOff val="25000"/>
                  </a:schemeClr>
                </a:solidFill>
                <a:latin typeface="Arial" panose="020B0604020202020204" pitchFamily="34" charset="0"/>
                <a:cs typeface="Arial" panose="020B0604020202020204" pitchFamily="34" charset="0"/>
                <a:sym typeface="Monotype Sorts"/>
              </a:rPr>
              <a:t> istasyonuna</a:t>
            </a:r>
            <a:endParaRPr lang="en-US" altLang="ko-KR" sz="8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91" name="직사각형 106"/>
          <p:cNvSpPr/>
          <p:nvPr/>
        </p:nvSpPr>
        <p:spPr>
          <a:xfrm>
            <a:off x="8537000" y="5381309"/>
            <a:ext cx="1315253" cy="301621"/>
          </a:xfrm>
          <a:prstGeom prst="rect">
            <a:avLst/>
          </a:prstGeom>
        </p:spPr>
        <p:txBody>
          <a:bodyPr wrap="square">
            <a:spAutoFit/>
          </a:bodyPr>
          <a:lstStyle/>
          <a:p>
            <a:pP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Metro </a:t>
            </a:r>
          </a:p>
          <a:p>
            <a:pPr defTabSz="1042988">
              <a:lnSpc>
                <a:spcPct val="80000"/>
              </a:lnSpc>
              <a:buClr>
                <a:schemeClr val="tx1">
                  <a:lumMod val="50000"/>
                  <a:lumOff val="50000"/>
                </a:schemeClr>
              </a:buClr>
              <a:buSzPct val="100000"/>
              <a:defRPr/>
            </a:pPr>
            <a:endParaRPr lang="en-US" altLang="ko-KR" sz="8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92" name="직사각형 134"/>
          <p:cNvSpPr/>
          <p:nvPr/>
        </p:nvSpPr>
        <p:spPr>
          <a:xfrm>
            <a:off x="7088613" y="5889672"/>
            <a:ext cx="1315253" cy="535531"/>
          </a:xfrm>
          <a:prstGeom prst="rect">
            <a:avLst/>
          </a:prstGeom>
        </p:spPr>
        <p:txBody>
          <a:bodyPr wrap="square">
            <a:spAutoFit/>
          </a:bodyPr>
          <a:lstStyle/>
          <a:p>
            <a:pP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Kent otobüsü </a:t>
            </a:r>
          </a:p>
          <a:p>
            <a:pP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Toplantı alanından Şehirlerarası Otobüs İstasyonuna</a:t>
            </a:r>
            <a:endParaRPr lang="en-US" altLang="ko-KR" sz="8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93" name="직사각형 135"/>
          <p:cNvSpPr/>
          <p:nvPr/>
        </p:nvSpPr>
        <p:spPr>
          <a:xfrm>
            <a:off x="5760232" y="5889672"/>
            <a:ext cx="1315253" cy="424732"/>
          </a:xfrm>
          <a:prstGeom prst="rect">
            <a:avLst/>
          </a:prstGeom>
        </p:spPr>
        <p:txBody>
          <a:bodyPr wrap="square">
            <a:spAutoFit/>
          </a:bodyPr>
          <a:lstStyle/>
          <a:p>
            <a:pP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Şehirler arası otobüs</a:t>
            </a:r>
          </a:p>
          <a:p>
            <a:pP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İstasyondan </a:t>
            </a:r>
            <a:r>
              <a:rPr lang="tr-TR" altLang="ko-KR" sz="900" b="1" dirty="0" err="1">
                <a:solidFill>
                  <a:schemeClr val="tx1">
                    <a:lumMod val="75000"/>
                    <a:lumOff val="25000"/>
                  </a:schemeClr>
                </a:solidFill>
                <a:latin typeface="Arial" panose="020B0604020202020204" pitchFamily="34" charset="0"/>
                <a:cs typeface="Arial" panose="020B0604020202020204" pitchFamily="34" charset="0"/>
                <a:sym typeface="Monotype Sorts"/>
              </a:rPr>
              <a:t>Ulsana</a:t>
            </a:r>
            <a:endParaRPr lang="en-US" altLang="ko-KR" sz="8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94" name="직사각형 136"/>
          <p:cNvSpPr/>
          <p:nvPr/>
        </p:nvSpPr>
        <p:spPr>
          <a:xfrm>
            <a:off x="4203740" y="4300885"/>
            <a:ext cx="611306" cy="203133"/>
          </a:xfrm>
          <a:prstGeom prst="rect">
            <a:avLst/>
          </a:prstGeom>
        </p:spPr>
        <p:txBody>
          <a:bodyPr wrap="square">
            <a:spAutoFit/>
          </a:bodyPr>
          <a:lstStyle/>
          <a:p>
            <a:pPr algn="ctr" defTabSz="1042988">
              <a:lnSpc>
                <a:spcPct val="80000"/>
              </a:lnSpc>
              <a:buClr>
                <a:schemeClr val="tx1">
                  <a:lumMod val="50000"/>
                  <a:lumOff val="50000"/>
                </a:schemeClr>
              </a:buClr>
              <a:buSzPct val="100000"/>
              <a:defRPr/>
            </a:pP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Ev </a:t>
            </a:r>
            <a:endParaRPr lang="en-US"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95" name="직사각형 137"/>
          <p:cNvSpPr/>
          <p:nvPr/>
        </p:nvSpPr>
        <p:spPr>
          <a:xfrm>
            <a:off x="4203740" y="5885167"/>
            <a:ext cx="611306" cy="203133"/>
          </a:xfrm>
          <a:prstGeom prst="rect">
            <a:avLst/>
          </a:prstGeom>
        </p:spPr>
        <p:txBody>
          <a:bodyPr wrap="square">
            <a:spAutoFit/>
          </a:bodyPr>
          <a:lstStyle/>
          <a:p>
            <a:pPr algn="ctr" defTabSz="1042988">
              <a:lnSpc>
                <a:spcPct val="80000"/>
              </a:lnSpc>
              <a:buClr>
                <a:schemeClr val="tx1">
                  <a:lumMod val="50000"/>
                  <a:lumOff val="50000"/>
                </a:schemeClr>
              </a:buClr>
              <a:buSzPct val="100000"/>
              <a:defRPr/>
            </a:pPr>
            <a:r>
              <a:rPr lang="en-US"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Home</a:t>
            </a:r>
          </a:p>
        </p:txBody>
      </p:sp>
      <p:pic>
        <p:nvPicPr>
          <p:cNvPr id="96" name="그림 138"/>
          <p:cNvPicPr>
            <a:picLocks noChangeAspect="1"/>
          </p:cNvPicPr>
          <p:nvPr/>
        </p:nvPicPr>
        <p:blipFill>
          <a:blip r:embed="rId8" cstate="print"/>
          <a:stretch>
            <a:fillRect/>
          </a:stretch>
        </p:blipFill>
        <p:spPr>
          <a:xfrm>
            <a:off x="4455710" y="4628333"/>
            <a:ext cx="855369" cy="585344"/>
          </a:xfrm>
          <a:prstGeom prst="rect">
            <a:avLst/>
          </a:prstGeom>
        </p:spPr>
      </p:pic>
      <p:sp>
        <p:nvSpPr>
          <p:cNvPr id="141" name="TextBox 103"/>
          <p:cNvSpPr txBox="1"/>
          <p:nvPr/>
        </p:nvSpPr>
        <p:spPr>
          <a:xfrm>
            <a:off x="433638" y="4016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42" name="TextBox 103"/>
          <p:cNvSpPr txBox="1"/>
          <p:nvPr/>
        </p:nvSpPr>
        <p:spPr>
          <a:xfrm>
            <a:off x="451738" y="864590"/>
            <a:ext cx="5340949"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Automatic Fare Collection System (AFCS)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-Otomatik Ücret Toplama Sistemi </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pic>
        <p:nvPicPr>
          <p:cNvPr id="143" name="그림 133"/>
          <p:cNvPicPr>
            <a:picLocks noChangeAspect="1"/>
          </p:cNvPicPr>
          <p:nvPr/>
        </p:nvPicPr>
        <p:blipFill>
          <a:blip r:embed="rId9" cstate="print"/>
          <a:stretch>
            <a:fillRect/>
          </a:stretch>
        </p:blipFill>
        <p:spPr>
          <a:xfrm>
            <a:off x="3384531" y="2871829"/>
            <a:ext cx="5574718" cy="3786146"/>
          </a:xfrm>
          <a:prstGeom prst="rect">
            <a:avLst/>
          </a:prstGeom>
        </p:spPr>
      </p:pic>
      <p:sp>
        <p:nvSpPr>
          <p:cNvPr id="146" name="직사각형 106"/>
          <p:cNvSpPr/>
          <p:nvPr/>
        </p:nvSpPr>
        <p:spPr>
          <a:xfrm>
            <a:off x="8517950" y="5543234"/>
            <a:ext cx="1315253" cy="424732"/>
          </a:xfrm>
          <a:prstGeom prst="rect">
            <a:avLst/>
          </a:prstGeom>
        </p:spPr>
        <p:txBody>
          <a:bodyPr wrap="square">
            <a:spAutoFit/>
          </a:bodyPr>
          <a:lstStyle/>
          <a:p>
            <a:pPr defTabSz="1042988">
              <a:lnSpc>
                <a:spcPct val="80000"/>
              </a:lnSpc>
              <a:buClr>
                <a:schemeClr val="tx1">
                  <a:lumMod val="50000"/>
                  <a:lumOff val="50000"/>
                </a:schemeClr>
              </a:buClr>
              <a:buSzPct val="100000"/>
              <a:defRPr/>
            </a:pPr>
            <a:r>
              <a:rPr lang="tr-TR" altLang="ko-KR" sz="900" b="1" dirty="0" err="1">
                <a:solidFill>
                  <a:schemeClr val="tx1">
                    <a:lumMod val="75000"/>
                    <a:lumOff val="25000"/>
                  </a:schemeClr>
                </a:solidFill>
                <a:latin typeface="Arial" panose="020B0604020202020204" pitchFamily="34" charset="0"/>
                <a:cs typeface="Arial" panose="020B0604020202020204" pitchFamily="34" charset="0"/>
                <a:sym typeface="Monotype Sorts"/>
              </a:rPr>
              <a:t>Busan</a:t>
            </a:r>
            <a:r>
              <a:rPr lang="tr-TR" altLang="ko-KR" sz="900" b="1" dirty="0">
                <a:solidFill>
                  <a:schemeClr val="tx1">
                    <a:lumMod val="75000"/>
                    <a:lumOff val="25000"/>
                  </a:schemeClr>
                </a:solidFill>
                <a:latin typeface="Arial" panose="020B0604020202020204" pitchFamily="34" charset="0"/>
                <a:cs typeface="Arial" panose="020B0604020202020204" pitchFamily="34" charset="0"/>
                <a:sym typeface="Monotype Sorts"/>
              </a:rPr>
              <a:t> istasyonundan İş Toplantı Alanına</a:t>
            </a:r>
            <a:endParaRPr lang="en-US" altLang="ko-KR" sz="8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54"/>
          <p:cNvPicPr>
            <a:picLocks noChangeAspect="1"/>
          </p:cNvPicPr>
          <p:nvPr/>
        </p:nvPicPr>
        <p:blipFill>
          <a:blip r:embed="rId2" cstate="print"/>
          <a:stretch>
            <a:fillRect/>
          </a:stretch>
        </p:blipFill>
        <p:spPr>
          <a:xfrm>
            <a:off x="7727973" y="1882379"/>
            <a:ext cx="1708105" cy="4151619"/>
          </a:xfrm>
          <a:prstGeom prst="rect">
            <a:avLst/>
          </a:prstGeom>
        </p:spPr>
      </p:pic>
      <p:pic>
        <p:nvPicPr>
          <p:cNvPr id="3"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963" y="1492938"/>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그림 50"/>
          <p:cNvPicPr>
            <a:picLocks noChangeAspect="1"/>
          </p:cNvPicPr>
          <p:nvPr/>
        </p:nvPicPr>
        <p:blipFill>
          <a:blip r:embed="rId4" cstate="print"/>
          <a:stretch>
            <a:fillRect/>
          </a:stretch>
        </p:blipFill>
        <p:spPr>
          <a:xfrm>
            <a:off x="699747" y="2025334"/>
            <a:ext cx="6585811" cy="931026"/>
          </a:xfrm>
          <a:prstGeom prst="rect">
            <a:avLst/>
          </a:prstGeom>
        </p:spPr>
      </p:pic>
      <p:pic>
        <p:nvPicPr>
          <p:cNvPr id="5" name="그림 52"/>
          <p:cNvPicPr>
            <a:picLocks noChangeAspect="1"/>
          </p:cNvPicPr>
          <p:nvPr/>
        </p:nvPicPr>
        <p:blipFill>
          <a:blip r:embed="rId5" cstate="print"/>
          <a:stretch>
            <a:fillRect/>
          </a:stretch>
        </p:blipFill>
        <p:spPr>
          <a:xfrm>
            <a:off x="7285558" y="2234272"/>
            <a:ext cx="474475" cy="3258596"/>
          </a:xfrm>
          <a:prstGeom prst="rect">
            <a:avLst/>
          </a:prstGeom>
        </p:spPr>
      </p:pic>
      <p:pic>
        <p:nvPicPr>
          <p:cNvPr id="6" name="그림 53"/>
          <p:cNvPicPr>
            <a:picLocks noChangeAspect="1"/>
          </p:cNvPicPr>
          <p:nvPr/>
        </p:nvPicPr>
        <p:blipFill>
          <a:blip r:embed="rId6" cstate="print"/>
          <a:stretch>
            <a:fillRect/>
          </a:stretch>
        </p:blipFill>
        <p:spPr>
          <a:xfrm>
            <a:off x="7979443" y="2037549"/>
            <a:ext cx="1205164" cy="1206534"/>
          </a:xfrm>
          <a:prstGeom prst="rect">
            <a:avLst/>
          </a:prstGeom>
        </p:spPr>
      </p:pic>
      <p:pic>
        <p:nvPicPr>
          <p:cNvPr id="7" name="그림 62"/>
          <p:cNvPicPr>
            <a:picLocks noChangeAspect="1"/>
          </p:cNvPicPr>
          <p:nvPr/>
        </p:nvPicPr>
        <p:blipFill>
          <a:blip r:embed="rId6" cstate="print"/>
          <a:stretch>
            <a:fillRect/>
          </a:stretch>
        </p:blipFill>
        <p:spPr>
          <a:xfrm>
            <a:off x="7979443" y="3340333"/>
            <a:ext cx="1205164" cy="1206534"/>
          </a:xfrm>
          <a:prstGeom prst="rect">
            <a:avLst/>
          </a:prstGeom>
        </p:spPr>
      </p:pic>
      <p:pic>
        <p:nvPicPr>
          <p:cNvPr id="8" name="그림 65"/>
          <p:cNvPicPr>
            <a:picLocks noChangeAspect="1"/>
          </p:cNvPicPr>
          <p:nvPr/>
        </p:nvPicPr>
        <p:blipFill>
          <a:blip r:embed="rId6" cstate="print"/>
          <a:stretch>
            <a:fillRect/>
          </a:stretch>
        </p:blipFill>
        <p:spPr>
          <a:xfrm>
            <a:off x="7979443" y="4643117"/>
            <a:ext cx="1205164" cy="1206534"/>
          </a:xfrm>
          <a:prstGeom prst="rect">
            <a:avLst/>
          </a:prstGeom>
        </p:spPr>
      </p:pic>
      <p:pic>
        <p:nvPicPr>
          <p:cNvPr id="9" name="그림 66"/>
          <p:cNvPicPr>
            <a:picLocks noChangeAspect="1"/>
          </p:cNvPicPr>
          <p:nvPr/>
        </p:nvPicPr>
        <p:blipFill>
          <a:blip r:embed="rId4" cstate="print"/>
          <a:stretch>
            <a:fillRect/>
          </a:stretch>
        </p:blipFill>
        <p:spPr>
          <a:xfrm>
            <a:off x="699747" y="3020852"/>
            <a:ext cx="6585811" cy="931026"/>
          </a:xfrm>
          <a:prstGeom prst="rect">
            <a:avLst/>
          </a:prstGeom>
        </p:spPr>
      </p:pic>
      <p:pic>
        <p:nvPicPr>
          <p:cNvPr id="10" name="그림 67"/>
          <p:cNvPicPr>
            <a:picLocks noChangeAspect="1"/>
          </p:cNvPicPr>
          <p:nvPr/>
        </p:nvPicPr>
        <p:blipFill>
          <a:blip r:embed="rId4" cstate="print"/>
          <a:stretch>
            <a:fillRect/>
          </a:stretch>
        </p:blipFill>
        <p:spPr>
          <a:xfrm>
            <a:off x="699747" y="3968745"/>
            <a:ext cx="6585811" cy="931026"/>
          </a:xfrm>
          <a:prstGeom prst="rect">
            <a:avLst/>
          </a:prstGeom>
        </p:spPr>
      </p:pic>
      <p:pic>
        <p:nvPicPr>
          <p:cNvPr id="11" name="그림 68"/>
          <p:cNvPicPr>
            <a:picLocks noChangeAspect="1"/>
          </p:cNvPicPr>
          <p:nvPr/>
        </p:nvPicPr>
        <p:blipFill>
          <a:blip r:embed="rId4" cstate="print"/>
          <a:stretch>
            <a:fillRect/>
          </a:stretch>
        </p:blipFill>
        <p:spPr>
          <a:xfrm>
            <a:off x="699747" y="4916638"/>
            <a:ext cx="6585811" cy="931026"/>
          </a:xfrm>
          <a:prstGeom prst="rect">
            <a:avLst/>
          </a:prstGeom>
        </p:spPr>
      </p:pic>
      <p:sp>
        <p:nvSpPr>
          <p:cNvPr id="12" name="직사각형 69"/>
          <p:cNvSpPr>
            <a:spLocks noChangeAspect="1"/>
          </p:cNvSpPr>
          <p:nvPr/>
        </p:nvSpPr>
        <p:spPr bwMode="auto">
          <a:xfrm>
            <a:off x="2228850" y="3362962"/>
            <a:ext cx="5056708" cy="441146"/>
          </a:xfrm>
          <a:prstGeom prst="rect">
            <a:avLst/>
          </a:prstGeom>
          <a:noFill/>
          <a:ln w="76200" cmpd="sng">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dirty="0">
                <a:solidFill>
                  <a:schemeClr val="tx1">
                    <a:lumMod val="85000"/>
                    <a:lumOff val="15000"/>
                  </a:schemeClr>
                </a:solidFill>
                <a:latin typeface="Arial" pitchFamily="34" charset="0"/>
                <a:ea typeface="-윤고딕320" pitchFamily="18" charset="-127"/>
                <a:cs typeface="Arial" pitchFamily="34" charset="0"/>
                <a:sym typeface="Monotype Sorts"/>
              </a:rPr>
              <a:t>Taşımacılık gelirinin otomatik hesaplanması</a:t>
            </a:r>
            <a:endParaRPr lang="en-US" altLang="ko-KR" sz="1050" dirty="0">
              <a:solidFill>
                <a:schemeClr val="tx1">
                  <a:lumMod val="85000"/>
                  <a:lumOff val="15000"/>
                </a:schemeClr>
              </a:solidFill>
              <a:latin typeface="Arial" pitchFamily="34" charset="0"/>
              <a:ea typeface="-윤고딕320" pitchFamily="18" charset="-127"/>
              <a:cs typeface="Arial" pitchFamily="34" charset="0"/>
              <a:sym typeface="Monotype Sorts"/>
            </a:endParaRPr>
          </a:p>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dirty="0">
                <a:solidFill>
                  <a:schemeClr val="tx1">
                    <a:lumMod val="85000"/>
                    <a:lumOff val="15000"/>
                  </a:schemeClr>
                </a:solidFill>
                <a:latin typeface="Arial" pitchFamily="34" charset="0"/>
                <a:ea typeface="-윤고딕320" pitchFamily="18" charset="-127"/>
                <a:cs typeface="Arial" pitchFamily="34" charset="0"/>
                <a:sym typeface="Monotype Sorts"/>
              </a:rPr>
              <a:t>Veri dağıtımı yönetimi ile </a:t>
            </a:r>
            <a:r>
              <a:rPr lang="tr-TR" altLang="ko-KR" sz="1050" dirty="0" err="1">
                <a:solidFill>
                  <a:schemeClr val="tx1">
                    <a:lumMod val="85000"/>
                    <a:lumOff val="15000"/>
                  </a:schemeClr>
                </a:solidFill>
                <a:latin typeface="Arial" pitchFamily="34" charset="0"/>
                <a:ea typeface="-윤고딕320" pitchFamily="18" charset="-127"/>
                <a:cs typeface="Arial" pitchFamily="34" charset="0"/>
                <a:sym typeface="Monotype Sorts"/>
              </a:rPr>
              <a:t>birkte</a:t>
            </a:r>
            <a:r>
              <a:rPr lang="tr-TR" altLang="ko-KR" sz="1050" dirty="0">
                <a:solidFill>
                  <a:schemeClr val="tx1">
                    <a:lumMod val="85000"/>
                    <a:lumOff val="15000"/>
                  </a:schemeClr>
                </a:solidFill>
                <a:latin typeface="Arial" pitchFamily="34" charset="0"/>
                <a:ea typeface="-윤고딕320" pitchFamily="18" charset="-127"/>
                <a:cs typeface="Arial" pitchFamily="34" charset="0"/>
                <a:sym typeface="Monotype Sorts"/>
              </a:rPr>
              <a:t> artan gelir&amp; akılcı yönetim </a:t>
            </a:r>
            <a:endParaRPr lang="en-US" altLang="ko-KR" sz="1050" dirty="0">
              <a:solidFill>
                <a:schemeClr val="tx1">
                  <a:lumMod val="85000"/>
                  <a:lumOff val="15000"/>
                </a:schemeClr>
              </a:solidFill>
              <a:latin typeface="Arial" pitchFamily="34" charset="0"/>
              <a:ea typeface="-윤고딕320" pitchFamily="18" charset="-127"/>
              <a:cs typeface="Arial" pitchFamily="34" charset="0"/>
              <a:sym typeface="Monotype Sorts"/>
            </a:endParaRPr>
          </a:p>
        </p:txBody>
      </p:sp>
      <p:sp>
        <p:nvSpPr>
          <p:cNvPr id="13" name="직사각형 70"/>
          <p:cNvSpPr>
            <a:spLocks noChangeAspect="1"/>
          </p:cNvSpPr>
          <p:nvPr/>
        </p:nvSpPr>
        <p:spPr bwMode="auto">
          <a:xfrm>
            <a:off x="2325100" y="3132774"/>
            <a:ext cx="2256067" cy="261610"/>
          </a:xfrm>
          <a:prstGeom prst="rect">
            <a:avLst/>
          </a:prstGeom>
          <a:ln>
            <a:noFill/>
          </a:ln>
        </p:spPr>
        <p:txBody>
          <a:bodyPr wrap="none">
            <a:spAutoFit/>
          </a:bodyPr>
          <a:lstStyle/>
          <a:p>
            <a:pPr>
              <a:defRPr/>
            </a:pPr>
            <a:r>
              <a:rPr lang="tr-TR" altLang="ko-KR" sz="1100" b="1" spc="-20" dirty="0">
                <a:solidFill>
                  <a:srgbClr val="0070C0"/>
                </a:solidFill>
                <a:latin typeface="Arial" panose="020B0604020202020204" pitchFamily="34" charset="0"/>
                <a:ea typeface="나눔고딕 Bold" pitchFamily="50" charset="-127"/>
                <a:cs typeface="Arial" pitchFamily="34" charset="0"/>
                <a:sym typeface="Monotype Sorts"/>
              </a:rPr>
              <a:t>Taşımacılık Hizmeti Sağlayıcıları</a:t>
            </a:r>
            <a:endParaRPr lang="en-US" altLang="ko-KR" sz="1100" b="1" spc="-20" dirty="0">
              <a:solidFill>
                <a:srgbClr val="0070C0"/>
              </a:solidFill>
              <a:latin typeface="Arial" pitchFamily="34" charset="0"/>
              <a:ea typeface="나눔고딕 Bold" pitchFamily="50" charset="-127"/>
              <a:cs typeface="Arial" pitchFamily="34" charset="0"/>
              <a:sym typeface="Monotype Sorts"/>
            </a:endParaRPr>
          </a:p>
        </p:txBody>
      </p:sp>
      <p:sp>
        <p:nvSpPr>
          <p:cNvPr id="14" name="직사각형 71"/>
          <p:cNvSpPr>
            <a:spLocks noChangeAspect="1"/>
          </p:cNvSpPr>
          <p:nvPr/>
        </p:nvSpPr>
        <p:spPr bwMode="auto">
          <a:xfrm>
            <a:off x="2228850" y="4313966"/>
            <a:ext cx="5056708" cy="602729"/>
          </a:xfrm>
          <a:prstGeom prst="rect">
            <a:avLst/>
          </a:prstGeom>
          <a:noFill/>
          <a:ln w="76200" cmpd="sng">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rPr>
              <a:t>Çeşitli taşıma sistemlerinin birleştirilmesi toplanmış verilerin geniş kullanımına öncülük ediyor.</a:t>
            </a:r>
            <a:endParaRPr lang="en-US"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endParaRPr>
          </a:p>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rPr>
              <a:t>Akılcı ulaşım poliçeleri hazırlama </a:t>
            </a:r>
            <a:endParaRPr lang="en-US"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endParaRPr>
          </a:p>
        </p:txBody>
      </p:sp>
      <p:sp>
        <p:nvSpPr>
          <p:cNvPr id="15" name="직사각형 72"/>
          <p:cNvSpPr>
            <a:spLocks noChangeAspect="1"/>
          </p:cNvSpPr>
          <p:nvPr/>
        </p:nvSpPr>
        <p:spPr bwMode="auto">
          <a:xfrm>
            <a:off x="2325100" y="4058379"/>
            <a:ext cx="806952" cy="261610"/>
          </a:xfrm>
          <a:prstGeom prst="rect">
            <a:avLst/>
          </a:prstGeom>
          <a:ln>
            <a:noFill/>
          </a:ln>
        </p:spPr>
        <p:txBody>
          <a:bodyPr wrap="none">
            <a:spAutoFit/>
          </a:bodyPr>
          <a:lstStyle/>
          <a:p>
            <a:pPr>
              <a:defRPr/>
            </a:pPr>
            <a:r>
              <a:rPr lang="tr-TR" altLang="ko-KR" sz="1100" b="1" spc="-20" dirty="0">
                <a:solidFill>
                  <a:srgbClr val="0070C0"/>
                </a:solidFill>
                <a:latin typeface="Arial" panose="020B0604020202020204" pitchFamily="34" charset="0"/>
                <a:ea typeface="나눔고딕 Bold" pitchFamily="50" charset="-127"/>
                <a:cs typeface="Arial" pitchFamily="34" charset="0"/>
                <a:sym typeface="Monotype Sorts"/>
              </a:rPr>
              <a:t>Hükümet </a:t>
            </a:r>
            <a:endParaRPr lang="en-US" altLang="ko-KR" sz="1100" b="1" spc="-20" dirty="0">
              <a:solidFill>
                <a:srgbClr val="0070C0"/>
              </a:solidFill>
              <a:latin typeface="Arial" panose="020B0604020202020204" pitchFamily="34" charset="0"/>
              <a:ea typeface="나눔고딕 Bold" pitchFamily="50" charset="-127"/>
              <a:cs typeface="Arial" pitchFamily="34" charset="0"/>
              <a:sym typeface="Monotype Sorts"/>
            </a:endParaRPr>
          </a:p>
        </p:txBody>
      </p:sp>
      <p:sp>
        <p:nvSpPr>
          <p:cNvPr id="16" name="직사각형 73"/>
          <p:cNvSpPr>
            <a:spLocks noChangeAspect="1"/>
          </p:cNvSpPr>
          <p:nvPr/>
        </p:nvSpPr>
        <p:spPr bwMode="auto">
          <a:xfrm>
            <a:off x="2228850" y="5253672"/>
            <a:ext cx="5056707" cy="441146"/>
          </a:xfrm>
          <a:prstGeom prst="rect">
            <a:avLst/>
          </a:prstGeom>
          <a:noFill/>
          <a:ln w="76200" cmpd="sng">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rPr>
              <a:t>Gereksiz banka işlemlerini sınırlandırarak nakit para yönetimi ödemelerinin azaltılması</a:t>
            </a:r>
            <a:endParaRPr lang="en-US"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endParaRPr>
          </a:p>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rPr>
              <a:t>Gelir modeli önerme </a:t>
            </a:r>
            <a:endParaRPr lang="en-US" altLang="ko-KR" sz="1050" spc="-30" dirty="0">
              <a:solidFill>
                <a:schemeClr val="tx1">
                  <a:lumMod val="85000"/>
                  <a:lumOff val="15000"/>
                </a:schemeClr>
              </a:solidFill>
              <a:latin typeface="Arial" pitchFamily="34" charset="0"/>
              <a:ea typeface="-윤고딕320" pitchFamily="18" charset="-127"/>
              <a:cs typeface="Arial" pitchFamily="34" charset="0"/>
              <a:sym typeface="Monotype Sorts"/>
            </a:endParaRPr>
          </a:p>
        </p:txBody>
      </p:sp>
      <p:sp>
        <p:nvSpPr>
          <p:cNvPr id="17" name="직사각형 74"/>
          <p:cNvSpPr>
            <a:spLocks noChangeAspect="1"/>
          </p:cNvSpPr>
          <p:nvPr/>
        </p:nvSpPr>
        <p:spPr bwMode="auto">
          <a:xfrm>
            <a:off x="2325100" y="5012371"/>
            <a:ext cx="1427955" cy="261610"/>
          </a:xfrm>
          <a:prstGeom prst="rect">
            <a:avLst/>
          </a:prstGeom>
          <a:ln>
            <a:noFill/>
          </a:ln>
        </p:spPr>
        <p:txBody>
          <a:bodyPr wrap="none">
            <a:spAutoFit/>
          </a:bodyPr>
          <a:lstStyle/>
          <a:p>
            <a:pPr>
              <a:defRPr/>
            </a:pPr>
            <a:r>
              <a:rPr lang="tr-TR" altLang="ko-KR" sz="1100" b="1" spc="-20" dirty="0">
                <a:solidFill>
                  <a:srgbClr val="0070C0"/>
                </a:solidFill>
                <a:latin typeface="Arial" panose="020B0604020202020204" pitchFamily="34" charset="0"/>
                <a:ea typeface="나눔고딕 Bold" pitchFamily="50" charset="-127"/>
                <a:cs typeface="Arial" pitchFamily="34" charset="0"/>
                <a:sym typeface="Monotype Sorts"/>
              </a:rPr>
              <a:t>Finansal kuruluşlar</a:t>
            </a:r>
            <a:endParaRPr lang="en-US" altLang="ko-KR" sz="1100" b="1" spc="-20" dirty="0">
              <a:solidFill>
                <a:srgbClr val="0070C0"/>
              </a:solidFill>
              <a:latin typeface="Arial" panose="020B0604020202020204" pitchFamily="34" charset="0"/>
              <a:ea typeface="나눔고딕 Bold" pitchFamily="50" charset="-127"/>
              <a:cs typeface="Arial" pitchFamily="34" charset="0"/>
              <a:sym typeface="Monotype Sorts"/>
            </a:endParaRPr>
          </a:p>
        </p:txBody>
      </p:sp>
      <p:sp>
        <p:nvSpPr>
          <p:cNvPr id="18" name="직사각형 75"/>
          <p:cNvSpPr>
            <a:spLocks noChangeAspect="1"/>
          </p:cNvSpPr>
          <p:nvPr/>
        </p:nvSpPr>
        <p:spPr bwMode="auto">
          <a:xfrm>
            <a:off x="2228850" y="2396752"/>
            <a:ext cx="6592888" cy="456535"/>
          </a:xfrm>
          <a:prstGeom prst="rect">
            <a:avLst/>
          </a:prstGeom>
          <a:noFill/>
          <a:ln w="76200" cmpd="sng">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dirty="0">
                <a:solidFill>
                  <a:schemeClr val="tx1">
                    <a:lumMod val="85000"/>
                    <a:lumOff val="15000"/>
                  </a:schemeClr>
                </a:solidFill>
                <a:latin typeface="Arial" pitchFamily="34" charset="0"/>
                <a:ea typeface="-윤고딕320" pitchFamily="18" charset="-127"/>
                <a:cs typeface="Arial" pitchFamily="34" charset="0"/>
                <a:sym typeface="Monotype Sorts"/>
              </a:rPr>
              <a:t>Değişiklik gerekmez</a:t>
            </a:r>
            <a:endParaRPr lang="en-US" altLang="ko-KR" sz="1050" dirty="0">
              <a:solidFill>
                <a:schemeClr val="tx1">
                  <a:lumMod val="85000"/>
                  <a:lumOff val="15000"/>
                </a:schemeClr>
              </a:solidFill>
              <a:latin typeface="Arial" pitchFamily="34" charset="0"/>
              <a:ea typeface="-윤고딕320" pitchFamily="18" charset="-127"/>
              <a:cs typeface="Arial" pitchFamily="34" charset="0"/>
              <a:sym typeface="Monotype Sorts"/>
            </a:endParaRPr>
          </a:p>
          <a:p>
            <a:pPr marL="95590" indent="-95590" defTabSz="1101784">
              <a:spcBef>
                <a:spcPts val="200"/>
              </a:spcBef>
              <a:buClr>
                <a:schemeClr val="tx1">
                  <a:lumMod val="85000"/>
                  <a:lumOff val="15000"/>
                </a:schemeClr>
              </a:buClr>
              <a:buSzPct val="80000"/>
              <a:buFont typeface="Arial" pitchFamily="34" charset="0"/>
              <a:buChar char="•"/>
              <a:tabLst>
                <a:tab pos="5805348" algn="l"/>
              </a:tabLst>
              <a:defRPr/>
            </a:pPr>
            <a:r>
              <a:rPr lang="tr-TR" altLang="ko-KR" sz="1050" dirty="0">
                <a:solidFill>
                  <a:schemeClr val="tx1">
                    <a:lumMod val="85000"/>
                    <a:lumOff val="15000"/>
                  </a:schemeClr>
                </a:solidFill>
                <a:latin typeface="Arial" pitchFamily="34" charset="0"/>
                <a:ea typeface="-윤고딕320" pitchFamily="18" charset="-127"/>
                <a:cs typeface="Arial" pitchFamily="34" charset="0"/>
                <a:sym typeface="Monotype Sorts"/>
              </a:rPr>
              <a:t>Hızlı işlem &amp;taşımacılık için kolaylık </a:t>
            </a:r>
            <a:endParaRPr lang="en-US" altLang="ko-KR" sz="1050" dirty="0">
              <a:solidFill>
                <a:schemeClr val="tx1">
                  <a:lumMod val="85000"/>
                  <a:lumOff val="15000"/>
                </a:schemeClr>
              </a:solidFill>
              <a:latin typeface="Arial" pitchFamily="34" charset="0"/>
              <a:ea typeface="-윤고딕320" pitchFamily="18" charset="-127"/>
              <a:cs typeface="Arial" pitchFamily="34" charset="0"/>
              <a:sym typeface="Monotype Sorts"/>
            </a:endParaRPr>
          </a:p>
        </p:txBody>
      </p:sp>
      <p:sp>
        <p:nvSpPr>
          <p:cNvPr id="19" name="직사각형 76"/>
          <p:cNvSpPr>
            <a:spLocks noChangeAspect="1"/>
          </p:cNvSpPr>
          <p:nvPr/>
        </p:nvSpPr>
        <p:spPr bwMode="auto">
          <a:xfrm>
            <a:off x="2325100" y="2160214"/>
            <a:ext cx="784189" cy="261610"/>
          </a:xfrm>
          <a:prstGeom prst="rect">
            <a:avLst/>
          </a:prstGeom>
          <a:ln>
            <a:noFill/>
          </a:ln>
        </p:spPr>
        <p:txBody>
          <a:bodyPr wrap="none">
            <a:spAutoFit/>
          </a:bodyPr>
          <a:lstStyle/>
          <a:p>
            <a:pPr>
              <a:defRPr/>
            </a:pPr>
            <a:r>
              <a:rPr lang="tr-TR" altLang="ko-KR" sz="1100" b="1" spc="-20" dirty="0">
                <a:solidFill>
                  <a:srgbClr val="0070C0"/>
                </a:solidFill>
                <a:latin typeface="Arial" panose="020B0604020202020204" pitchFamily="34" charset="0"/>
                <a:ea typeface="나눔고딕 Bold" pitchFamily="50" charset="-127"/>
                <a:cs typeface="Arial" pitchFamily="34" charset="0"/>
                <a:sym typeface="Monotype Sorts"/>
              </a:rPr>
              <a:t>Kullanıcı </a:t>
            </a:r>
            <a:endParaRPr lang="en-US" altLang="ko-KR" sz="1100" b="1" spc="-20" dirty="0">
              <a:solidFill>
                <a:srgbClr val="0070C0"/>
              </a:solidFill>
              <a:latin typeface="Arial" panose="020B0604020202020204" pitchFamily="34" charset="0"/>
              <a:ea typeface="나눔고딕 Bold" pitchFamily="50" charset="-127"/>
              <a:cs typeface="Arial" pitchFamily="34" charset="0"/>
              <a:sym typeface="Monotype Sorts"/>
            </a:endParaRPr>
          </a:p>
        </p:txBody>
      </p:sp>
      <p:pic>
        <p:nvPicPr>
          <p:cNvPr id="20" name="Picture 112"/>
          <p:cNvPicPr>
            <a:picLocks noChangeAspect="1" noChangeArrowheads="1"/>
          </p:cNvPicPr>
          <p:nvPr/>
        </p:nvPicPr>
        <p:blipFill>
          <a:blip r:embed="rId7"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2312" y="3189532"/>
            <a:ext cx="920704" cy="548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122" descr="Users icons"/>
          <p:cNvPicPr>
            <a:picLocks noChangeAspect="1" noChangeArrowheads="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0677" y="2080688"/>
            <a:ext cx="923974" cy="92397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6" descr="관련 이미지"/>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44778" y="3969925"/>
            <a:ext cx="835772" cy="83577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30" descr="finance icon에 대한 이미지 검색결과"/>
          <p:cNvPicPr>
            <a:picLocks noChangeAspect="1" noChangeArrowheads="1"/>
          </p:cNvPicPr>
          <p:nvPr/>
        </p:nvPicPr>
        <p:blipFill>
          <a:blip r:embed="rId10"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27450" y="4996838"/>
            <a:ext cx="670428" cy="670428"/>
          </a:xfrm>
          <a:prstGeom prst="rect">
            <a:avLst/>
          </a:prstGeom>
          <a:noFill/>
          <a:extLst>
            <a:ext uri="{909E8E84-426E-40DD-AFC4-6F175D3DCCD1}">
              <a14:hiddenFill xmlns:a14="http://schemas.microsoft.com/office/drawing/2010/main">
                <a:solidFill>
                  <a:srgbClr val="FFFFFF"/>
                </a:solidFill>
              </a14:hiddenFill>
            </a:ext>
          </a:extLst>
        </p:spPr>
      </p:pic>
      <p:sp>
        <p:nvSpPr>
          <p:cNvPr id="24" name="직사각형 51"/>
          <p:cNvSpPr/>
          <p:nvPr/>
        </p:nvSpPr>
        <p:spPr>
          <a:xfrm>
            <a:off x="7903274" y="2440353"/>
            <a:ext cx="1300356" cy="369332"/>
          </a:xfrm>
          <a:prstGeom prst="rect">
            <a:avLst/>
          </a:prstGeom>
          <a:noFill/>
        </p:spPr>
        <p:txBody>
          <a:bodyPr wrap="none" lIns="91440" tIns="45720" rIns="91440" bIns="45720">
            <a:spAutoFit/>
          </a:bodyPr>
          <a:lstStyle/>
          <a:p>
            <a:pPr algn="ctr"/>
            <a:r>
              <a:rPr lang="tr-TR" altLang="ko-KR"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Uygunluk </a:t>
            </a:r>
            <a:endParaRPr lang="en-US" altLang="ko-KR"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25" name="직사각형 85"/>
          <p:cNvSpPr/>
          <p:nvPr/>
        </p:nvSpPr>
        <p:spPr>
          <a:xfrm>
            <a:off x="7922478" y="3737696"/>
            <a:ext cx="1261949" cy="369332"/>
          </a:xfrm>
          <a:prstGeom prst="rect">
            <a:avLst/>
          </a:prstGeom>
          <a:noFill/>
        </p:spPr>
        <p:txBody>
          <a:bodyPr wrap="none" lIns="91440" tIns="45720" rIns="91440" bIns="45720">
            <a:spAutoFit/>
          </a:bodyPr>
          <a:lstStyle/>
          <a:p>
            <a:pPr algn="ctr"/>
            <a:r>
              <a:rPr lang="tr-TR" altLang="ko-KR"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Verimlilik </a:t>
            </a:r>
            <a:endParaRPr lang="en-US" altLang="ko-KR"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26" name="직사각형 86"/>
          <p:cNvSpPr/>
          <p:nvPr/>
        </p:nvSpPr>
        <p:spPr>
          <a:xfrm>
            <a:off x="7941746" y="5042856"/>
            <a:ext cx="1223412" cy="369332"/>
          </a:xfrm>
          <a:prstGeom prst="rect">
            <a:avLst/>
          </a:prstGeom>
          <a:noFill/>
        </p:spPr>
        <p:txBody>
          <a:bodyPr wrap="none" lIns="91440" tIns="45720" rIns="91440" bIns="45720">
            <a:spAutoFit/>
          </a:bodyPr>
          <a:lstStyle/>
          <a:p>
            <a:pPr algn="ctr"/>
            <a:r>
              <a:rPr lang="tr-TR" altLang="ko-KR"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Ekonomi </a:t>
            </a:r>
            <a:endParaRPr lang="en-US" altLang="ko-KR"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
        <p:nvSpPr>
          <p:cNvPr id="27" name="직사각형 87"/>
          <p:cNvSpPr/>
          <p:nvPr/>
        </p:nvSpPr>
        <p:spPr>
          <a:xfrm>
            <a:off x="988721" y="1433617"/>
            <a:ext cx="1210588"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Faydaları </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28" name="그룹 2"/>
          <p:cNvGrpSpPr/>
          <p:nvPr/>
        </p:nvGrpSpPr>
        <p:grpSpPr>
          <a:xfrm>
            <a:off x="7927975" y="625960"/>
            <a:ext cx="1604963" cy="319088"/>
            <a:chOff x="7927975" y="1262063"/>
            <a:chExt cx="1604963" cy="319088"/>
          </a:xfrm>
        </p:grpSpPr>
        <p:sp>
          <p:nvSpPr>
            <p:cNvPr id="29"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2" name="TextBox 103"/>
          <p:cNvSpPr txBox="1"/>
          <p:nvPr/>
        </p:nvSpPr>
        <p:spPr>
          <a:xfrm>
            <a:off x="433638" y="4016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73" name="TextBox 103"/>
          <p:cNvSpPr txBox="1"/>
          <p:nvPr/>
        </p:nvSpPr>
        <p:spPr>
          <a:xfrm>
            <a:off x="451738" y="864590"/>
            <a:ext cx="5340949"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Automatic Fare Collection System (AFCS)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-Otomatik Ücret Toplama Sistemi </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232"/>
          <p:cNvPicPr>
            <a:picLocks noChangeAspect="1"/>
          </p:cNvPicPr>
          <p:nvPr/>
        </p:nvPicPr>
        <p:blipFill>
          <a:blip r:embed="rId2" cstate="print"/>
          <a:stretch>
            <a:fillRect/>
          </a:stretch>
        </p:blipFill>
        <p:spPr>
          <a:xfrm>
            <a:off x="3682454" y="2604155"/>
            <a:ext cx="2593181" cy="2786501"/>
          </a:xfrm>
          <a:prstGeom prst="rect">
            <a:avLst/>
          </a:prstGeom>
        </p:spPr>
      </p:pic>
      <p:pic>
        <p:nvPicPr>
          <p:cNvPr id="3" name="그림 1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436" y="4588618"/>
            <a:ext cx="781849" cy="723669"/>
          </a:xfrm>
          <a:prstGeom prst="rect">
            <a:avLst/>
          </a:prstGeom>
        </p:spPr>
      </p:pic>
      <p:pic>
        <p:nvPicPr>
          <p:cNvPr id="4" name="그림 1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4592" y="2724638"/>
            <a:ext cx="682246" cy="753014"/>
          </a:xfrm>
          <a:prstGeom prst="rect">
            <a:avLst/>
          </a:prstGeom>
        </p:spPr>
      </p:pic>
      <p:pic>
        <p:nvPicPr>
          <p:cNvPr id="5" name="그림 179"/>
          <p:cNvPicPr>
            <a:picLocks noChangeAspect="1"/>
          </p:cNvPicPr>
          <p:nvPr/>
        </p:nvPicPr>
        <p:blipFill rotWithShape="1">
          <a:blip r:embed="rId5" cstate="print">
            <a:extLst>
              <a:ext uri="{28A0092B-C50C-407E-A947-70E740481C1C}">
                <a14:useLocalDpi xmlns:a14="http://schemas.microsoft.com/office/drawing/2010/main" val="0"/>
              </a:ext>
            </a:extLst>
          </a:blip>
          <a:srcRect l="22288" t="31886" r="22168" b="33008"/>
          <a:stretch/>
        </p:blipFill>
        <p:spPr>
          <a:xfrm>
            <a:off x="7143749" y="3429000"/>
            <a:ext cx="408757" cy="274371"/>
          </a:xfrm>
          <a:prstGeom prst="rect">
            <a:avLst/>
          </a:prstGeom>
        </p:spPr>
      </p:pic>
      <p:pic>
        <p:nvPicPr>
          <p:cNvPr id="6" name="그림 237"/>
          <p:cNvPicPr>
            <a:picLocks noChangeAspect="1"/>
          </p:cNvPicPr>
          <p:nvPr/>
        </p:nvPicPr>
        <p:blipFill rotWithShape="1">
          <a:blip r:embed="rId6" cstate="print">
            <a:extLst>
              <a:ext uri="{28A0092B-C50C-407E-A947-70E740481C1C}">
                <a14:useLocalDpi xmlns:a14="http://schemas.microsoft.com/office/drawing/2010/main" val="0"/>
              </a:ext>
            </a:extLst>
          </a:blip>
          <a:srcRect l="22356" t="43577" r="33800" b="21410"/>
          <a:stretch/>
        </p:blipFill>
        <p:spPr>
          <a:xfrm>
            <a:off x="7156450" y="4329131"/>
            <a:ext cx="396056" cy="292737"/>
          </a:xfrm>
          <a:prstGeom prst="rect">
            <a:avLst/>
          </a:prstGeom>
        </p:spPr>
      </p:pic>
      <p:pic>
        <p:nvPicPr>
          <p:cNvPr id="7" name="그림 163"/>
          <p:cNvPicPr>
            <a:picLocks noChangeAspect="1"/>
          </p:cNvPicPr>
          <p:nvPr/>
        </p:nvPicPr>
        <p:blipFill>
          <a:blip r:embed="rId2" cstate="print"/>
          <a:stretch>
            <a:fillRect/>
          </a:stretch>
        </p:blipFill>
        <p:spPr>
          <a:xfrm>
            <a:off x="6869907" y="2604415"/>
            <a:ext cx="2593181" cy="2786242"/>
          </a:xfrm>
          <a:prstGeom prst="rect">
            <a:avLst/>
          </a:prstGeom>
        </p:spPr>
      </p:pic>
      <p:sp>
        <p:nvSpPr>
          <p:cNvPr id="8" name="Rectangle 9"/>
          <p:cNvSpPr>
            <a:spLocks noChangeArrowheads="1"/>
          </p:cNvSpPr>
          <p:nvPr/>
        </p:nvSpPr>
        <p:spPr bwMode="auto">
          <a:xfrm>
            <a:off x="7105650" y="5057659"/>
            <a:ext cx="2178050" cy="184150"/>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9" name="그림 235"/>
          <p:cNvPicPr>
            <a:picLocks noChangeAspect="1"/>
          </p:cNvPicPr>
          <p:nvPr/>
        </p:nvPicPr>
        <p:blipFill>
          <a:blip r:embed="rId2" cstate="print"/>
          <a:stretch>
            <a:fillRect/>
          </a:stretch>
        </p:blipFill>
        <p:spPr>
          <a:xfrm>
            <a:off x="607219" y="2596888"/>
            <a:ext cx="2593181" cy="2793768"/>
          </a:xfrm>
          <a:prstGeom prst="rect">
            <a:avLst/>
          </a:prstGeom>
        </p:spPr>
      </p:pic>
      <p:pic>
        <p:nvPicPr>
          <p:cNvPr id="10" name="그림 236"/>
          <p:cNvPicPr>
            <a:picLocks noChangeAspect="1"/>
          </p:cNvPicPr>
          <p:nvPr/>
        </p:nvPicPr>
        <p:blipFill rotWithShape="1">
          <a:blip r:embed="rId7" cstate="print">
            <a:extLst>
              <a:ext uri="{28A0092B-C50C-407E-A947-70E740481C1C}">
                <a14:useLocalDpi xmlns:a14="http://schemas.microsoft.com/office/drawing/2010/main" val="0"/>
              </a:ext>
            </a:extLst>
          </a:blip>
          <a:srcRect l="36154" t="25486" b="47637"/>
          <a:stretch/>
        </p:blipFill>
        <p:spPr>
          <a:xfrm>
            <a:off x="2529412" y="4333642"/>
            <a:ext cx="532598" cy="272562"/>
          </a:xfrm>
          <a:prstGeom prst="rect">
            <a:avLst/>
          </a:prstGeom>
        </p:spPr>
      </p:pic>
      <p:pic>
        <p:nvPicPr>
          <p:cNvPr id="11" name="그림 1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4674" y="3490504"/>
            <a:ext cx="892204" cy="913296"/>
          </a:xfrm>
          <a:prstGeom prst="rect">
            <a:avLst/>
          </a:prstGeom>
        </p:spPr>
      </p:pic>
      <p:pic>
        <p:nvPicPr>
          <p:cNvPr id="12" name="그림 17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2797" y="2753907"/>
            <a:ext cx="827054" cy="870764"/>
          </a:xfrm>
          <a:prstGeom prst="rect">
            <a:avLst/>
          </a:prstGeom>
        </p:spPr>
      </p:pic>
      <p:pic>
        <p:nvPicPr>
          <p:cNvPr id="13" name="그림 128"/>
          <p:cNvPicPr>
            <a:picLocks noChangeAspect="1"/>
          </p:cNvPicPr>
          <p:nvPr/>
        </p:nvPicPr>
        <p:blipFill>
          <a:blip r:embed="rId10" cstate="print"/>
          <a:stretch>
            <a:fillRect/>
          </a:stretch>
        </p:blipFill>
        <p:spPr>
          <a:xfrm>
            <a:off x="634383" y="1322041"/>
            <a:ext cx="8803304" cy="1192560"/>
          </a:xfrm>
          <a:prstGeom prst="rect">
            <a:avLst/>
          </a:prstGeom>
        </p:spPr>
      </p:pic>
      <p:sp>
        <p:nvSpPr>
          <p:cNvPr id="14" name="직사각형 130"/>
          <p:cNvSpPr/>
          <p:nvPr/>
        </p:nvSpPr>
        <p:spPr>
          <a:xfrm>
            <a:off x="647701" y="1080275"/>
            <a:ext cx="8820150" cy="1609671"/>
          </a:xfrm>
          <a:prstGeom prst="rect">
            <a:avLst/>
          </a:prstGeom>
        </p:spPr>
        <p:txBody>
          <a:bodyPr wrap="square">
            <a:spAutoFit/>
          </a:bodyPr>
          <a:lstStyle/>
          <a:p>
            <a:pPr marL="285750" indent="-285750" defTabSz="1042988">
              <a:lnSpc>
                <a:spcPct val="120000"/>
              </a:lnSpc>
              <a:spcAft>
                <a:spcPts val="200"/>
              </a:spcAft>
              <a:buClr>
                <a:schemeClr val="tx1">
                  <a:lumMod val="50000"/>
                  <a:lumOff val="50000"/>
                </a:schemeClr>
              </a:buClr>
              <a:buSzPct val="100000"/>
              <a:buFont typeface="Arial" panose="020B0604020202020204" pitchFamily="34" charset="0"/>
              <a:buChar char="•"/>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ATMS </a:t>
            </a:r>
            <a:r>
              <a:rPr lang="en-US"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gerçek zamanlı yol durumuna bağlı bir trafik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akışı yönetim sistemidir</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lnSpc>
                <a:spcPct val="120000"/>
              </a:lnSpc>
              <a:spcAft>
                <a:spcPts val="200"/>
              </a:spcAft>
              <a:buClr>
                <a:schemeClr val="tx1">
                  <a:lumMod val="50000"/>
                  <a:lumOff val="50000"/>
                </a:schemeClr>
              </a:buClr>
              <a:buSzPct val="100000"/>
              <a:buFont typeface="Arial" panose="020B0604020202020204" pitchFamily="34" charset="0"/>
              <a:buChar char="•"/>
              <a:defRPr/>
            </a:pPr>
            <a:r>
              <a:rPr lang="tr-TR"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rPr>
              <a:t>VDS(vecihle </a:t>
            </a:r>
            <a:r>
              <a:rPr lang="tr-TR" altLang="ko-KR" sz="1300" spc="-20" dirty="0" err="1">
                <a:solidFill>
                  <a:schemeClr val="tx1">
                    <a:lumMod val="75000"/>
                    <a:lumOff val="25000"/>
                  </a:schemeClr>
                </a:solidFill>
                <a:latin typeface="Arial" panose="020B0604020202020204" pitchFamily="34" charset="0"/>
                <a:cs typeface="Arial" panose="020B0604020202020204" pitchFamily="34" charset="0"/>
                <a:sym typeface="Monotype Sorts"/>
              </a:rPr>
              <a:t>detector</a:t>
            </a:r>
            <a:r>
              <a:rPr lang="tr-TR"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rPr>
              <a:t> </a:t>
            </a:r>
            <a:r>
              <a:rPr lang="tr-TR" altLang="ko-KR" sz="1300" spc="-20" dirty="0" err="1">
                <a:solidFill>
                  <a:schemeClr val="tx1">
                    <a:lumMod val="75000"/>
                    <a:lumOff val="25000"/>
                  </a:schemeClr>
                </a:solidFill>
                <a:latin typeface="Arial" panose="020B0604020202020204" pitchFamily="34" charset="0"/>
                <a:cs typeface="Arial" panose="020B0604020202020204" pitchFamily="34" charset="0"/>
                <a:sym typeface="Monotype Sorts"/>
              </a:rPr>
              <a:t>system</a:t>
            </a:r>
            <a:r>
              <a:rPr lang="tr-TR"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rPr>
              <a:t>),CCTV (</a:t>
            </a:r>
            <a:r>
              <a:rPr lang="tr-TR" altLang="ko-KR" sz="1300" spc="-20" dirty="0" err="1">
                <a:solidFill>
                  <a:schemeClr val="tx1">
                    <a:lumMod val="75000"/>
                    <a:lumOff val="25000"/>
                  </a:schemeClr>
                </a:solidFill>
                <a:latin typeface="Arial" panose="020B0604020202020204" pitchFamily="34" charset="0"/>
                <a:cs typeface="Arial" panose="020B0604020202020204" pitchFamily="34" charset="0"/>
                <a:sym typeface="Monotype Sorts"/>
              </a:rPr>
              <a:t>weather</a:t>
            </a:r>
            <a:r>
              <a:rPr lang="tr-TR"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rPr>
              <a:t> </a:t>
            </a:r>
            <a:r>
              <a:rPr lang="tr-TR" altLang="ko-KR" sz="1300" spc="-20" dirty="0" err="1">
                <a:solidFill>
                  <a:schemeClr val="tx1">
                    <a:lumMod val="75000"/>
                    <a:lumOff val="25000"/>
                  </a:schemeClr>
                </a:solidFill>
                <a:latin typeface="Arial" panose="020B0604020202020204" pitchFamily="34" charset="0"/>
                <a:cs typeface="Arial" panose="020B0604020202020204" pitchFamily="34" charset="0"/>
                <a:sym typeface="Monotype Sorts"/>
              </a:rPr>
              <a:t>ınformation</a:t>
            </a:r>
            <a:r>
              <a:rPr lang="tr-TR"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rPr>
              <a:t>) ve diğer ITS elemanlarını kullanarak trafik bilgileri yoldan alınır ve ITS merkezi tarafından işlenir.</a:t>
            </a:r>
            <a:endParaRPr lang="en-US" altLang="ko-KR" sz="1300" spc="-2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lnSpc>
                <a:spcPct val="120000"/>
              </a:lnSpc>
              <a:spcAft>
                <a:spcPts val="200"/>
              </a:spcAft>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İşlenen trafik bilgileri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gerçek zamanlı bir </a:t>
            </a:r>
            <a:r>
              <a:rPr lang="tr-TR" altLang="ko-KR" sz="1300" dirty="0" err="1" smtClean="0">
                <a:solidFill>
                  <a:schemeClr val="tx1">
                    <a:lumMod val="75000"/>
                    <a:lumOff val="25000"/>
                  </a:schemeClr>
                </a:solidFill>
                <a:latin typeface="Arial" panose="020B0604020202020204" pitchFamily="34" charset="0"/>
                <a:cs typeface="Arial" panose="020B0604020202020204" pitchFamily="34" charset="0"/>
                <a:sym typeface="Monotype Sorts"/>
              </a:rPr>
              <a:t>sekilde</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sym typeface="Monotype Sorts"/>
              </a:rPr>
              <a:t>kullanıcılara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ulaştırılmak için yayılır ve trafik yönetilir.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042988">
              <a:lnSpc>
                <a:spcPct val="120000"/>
              </a:lnSpc>
              <a:spcAft>
                <a:spcPts val="200"/>
              </a:spcAft>
              <a:buClr>
                <a:schemeClr val="tx1">
                  <a:lumMod val="50000"/>
                  <a:lumOff val="50000"/>
                </a:schemeClr>
              </a:buClr>
              <a:buSzPct val="100000"/>
              <a:buFont typeface="Arial" panose="020B0604020202020204" pitchFamily="34" charset="0"/>
              <a:buChar char="•"/>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ATMS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tam verimli çalışmak için TSCS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Traffic</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Signal</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Control</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Sysem</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Tarfik</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Sinyalizasyon Kontrol Sistemi) ve  BIMS(</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Bus</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Information</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Management</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System</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ile bağlantılı bir şekilde çalışmalıdır.</a:t>
            </a:r>
            <a:endParaRPr lang="ko-KR" altLang="en-US" sz="13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15" name="그림 15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64006" y="3109405"/>
            <a:ext cx="827054" cy="870764"/>
          </a:xfrm>
          <a:prstGeom prst="rect">
            <a:avLst/>
          </a:prstGeom>
        </p:spPr>
      </p:pic>
      <p:pic>
        <p:nvPicPr>
          <p:cNvPr id="16" name="그림 16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72326" y="4484136"/>
            <a:ext cx="870835" cy="828151"/>
          </a:xfrm>
          <a:prstGeom prst="rect">
            <a:avLst/>
          </a:prstGeom>
        </p:spPr>
      </p:pic>
      <p:pic>
        <p:nvPicPr>
          <p:cNvPr id="17" name="그림 164"/>
          <p:cNvPicPr>
            <a:picLocks noChangeAspect="1"/>
          </p:cNvPicPr>
          <p:nvPr/>
        </p:nvPicPr>
        <p:blipFill>
          <a:blip r:embed="rId13" cstate="print"/>
          <a:stretch>
            <a:fillRect/>
          </a:stretch>
        </p:blipFill>
        <p:spPr>
          <a:xfrm>
            <a:off x="808843" y="3253752"/>
            <a:ext cx="2189933" cy="194882"/>
          </a:xfrm>
          <a:prstGeom prst="rect">
            <a:avLst/>
          </a:prstGeom>
        </p:spPr>
      </p:pic>
      <p:pic>
        <p:nvPicPr>
          <p:cNvPr id="18" name="그림 165"/>
          <p:cNvPicPr>
            <a:picLocks noChangeAspect="1"/>
          </p:cNvPicPr>
          <p:nvPr/>
        </p:nvPicPr>
        <p:blipFill>
          <a:blip r:embed="rId13" cstate="print"/>
          <a:stretch>
            <a:fillRect/>
          </a:stretch>
        </p:blipFill>
        <p:spPr>
          <a:xfrm>
            <a:off x="808842" y="4149924"/>
            <a:ext cx="2189933" cy="194882"/>
          </a:xfrm>
          <a:prstGeom prst="rect">
            <a:avLst/>
          </a:prstGeom>
        </p:spPr>
      </p:pic>
      <p:pic>
        <p:nvPicPr>
          <p:cNvPr id="19" name="그림 166"/>
          <p:cNvPicPr>
            <a:picLocks noChangeAspect="1"/>
          </p:cNvPicPr>
          <p:nvPr/>
        </p:nvPicPr>
        <p:blipFill>
          <a:blip r:embed="rId13" cstate="print"/>
          <a:stretch>
            <a:fillRect/>
          </a:stretch>
        </p:blipFill>
        <p:spPr>
          <a:xfrm>
            <a:off x="808841" y="4598010"/>
            <a:ext cx="2189933" cy="194882"/>
          </a:xfrm>
          <a:prstGeom prst="rect">
            <a:avLst/>
          </a:prstGeom>
        </p:spPr>
      </p:pic>
      <p:pic>
        <p:nvPicPr>
          <p:cNvPr id="20" name="그림 167"/>
          <p:cNvPicPr>
            <a:picLocks noChangeAspect="1"/>
          </p:cNvPicPr>
          <p:nvPr/>
        </p:nvPicPr>
        <p:blipFill>
          <a:blip r:embed="rId13" cstate="print"/>
          <a:stretch>
            <a:fillRect/>
          </a:stretch>
        </p:blipFill>
        <p:spPr>
          <a:xfrm>
            <a:off x="808840" y="5046097"/>
            <a:ext cx="2189933" cy="194882"/>
          </a:xfrm>
          <a:prstGeom prst="rect">
            <a:avLst/>
          </a:prstGeom>
        </p:spPr>
      </p:pic>
      <p:pic>
        <p:nvPicPr>
          <p:cNvPr id="21" name="그림 168"/>
          <p:cNvPicPr>
            <a:picLocks noChangeAspect="1"/>
          </p:cNvPicPr>
          <p:nvPr/>
        </p:nvPicPr>
        <p:blipFill>
          <a:blip r:embed="rId13" cstate="print"/>
          <a:stretch>
            <a:fillRect/>
          </a:stretch>
        </p:blipFill>
        <p:spPr>
          <a:xfrm>
            <a:off x="3940187" y="3519658"/>
            <a:ext cx="2189933" cy="194882"/>
          </a:xfrm>
          <a:prstGeom prst="rect">
            <a:avLst/>
          </a:prstGeom>
        </p:spPr>
      </p:pic>
      <p:sp>
        <p:nvSpPr>
          <p:cNvPr id="22" name="Rectangle 5"/>
          <p:cNvSpPr>
            <a:spLocks noChangeArrowheads="1"/>
          </p:cNvSpPr>
          <p:nvPr/>
        </p:nvSpPr>
        <p:spPr bwMode="auto">
          <a:xfrm>
            <a:off x="7105650" y="3235432"/>
            <a:ext cx="2178050" cy="184150"/>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3" name="Rectangle 6"/>
          <p:cNvSpPr>
            <a:spLocks noChangeArrowheads="1"/>
          </p:cNvSpPr>
          <p:nvPr/>
        </p:nvSpPr>
        <p:spPr bwMode="auto">
          <a:xfrm>
            <a:off x="7105650" y="3691782"/>
            <a:ext cx="2178050" cy="184150"/>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4" name="Rectangle 8"/>
          <p:cNvSpPr>
            <a:spLocks noChangeArrowheads="1"/>
          </p:cNvSpPr>
          <p:nvPr/>
        </p:nvSpPr>
        <p:spPr bwMode="auto">
          <a:xfrm>
            <a:off x="7105650" y="4604482"/>
            <a:ext cx="2178050" cy="180975"/>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25" name="그림 175"/>
          <p:cNvPicPr>
            <a:picLocks noChangeAspect="1"/>
          </p:cNvPicPr>
          <p:nvPr/>
        </p:nvPicPr>
        <p:blipFill>
          <a:blip r:embed="rId14" cstate="print"/>
          <a:stretch>
            <a:fillRect/>
          </a:stretch>
        </p:blipFill>
        <p:spPr>
          <a:xfrm>
            <a:off x="6120864" y="3276760"/>
            <a:ext cx="981701" cy="1879554"/>
          </a:xfrm>
          <a:prstGeom prst="rect">
            <a:avLst/>
          </a:prstGeom>
        </p:spPr>
      </p:pic>
      <p:pic>
        <p:nvPicPr>
          <p:cNvPr id="26" name="그림 180"/>
          <p:cNvPicPr>
            <a:picLocks noChangeAspect="1"/>
          </p:cNvPicPr>
          <p:nvPr/>
        </p:nvPicPr>
        <p:blipFill rotWithShape="1">
          <a:blip r:embed="rId15" cstate="print">
            <a:extLst>
              <a:ext uri="{28A0092B-C50C-407E-A947-70E740481C1C}">
                <a14:useLocalDpi xmlns:a14="http://schemas.microsoft.com/office/drawing/2010/main" val="0"/>
              </a:ext>
            </a:extLst>
          </a:blip>
          <a:srcRect l="30395" t="38908" r="33640" b="30178"/>
          <a:stretch/>
        </p:blipFill>
        <p:spPr>
          <a:xfrm>
            <a:off x="7187959" y="3886674"/>
            <a:ext cx="291209" cy="291209"/>
          </a:xfrm>
          <a:prstGeom prst="rect">
            <a:avLst/>
          </a:prstGeom>
        </p:spPr>
      </p:pic>
      <p:pic>
        <p:nvPicPr>
          <p:cNvPr id="27" name="그림 18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788727" y="2843145"/>
            <a:ext cx="563410" cy="713233"/>
          </a:xfrm>
          <a:prstGeom prst="rect">
            <a:avLst/>
          </a:prstGeom>
        </p:spPr>
      </p:pic>
      <p:sp>
        <p:nvSpPr>
          <p:cNvPr id="28" name="직사각형 184"/>
          <p:cNvSpPr/>
          <p:nvPr/>
        </p:nvSpPr>
        <p:spPr>
          <a:xfrm>
            <a:off x="7443320" y="2569980"/>
            <a:ext cx="1491130" cy="310919"/>
          </a:xfrm>
          <a:prstGeom prst="rect">
            <a:avLst/>
          </a:prstGeom>
        </p:spPr>
        <p:txBody>
          <a:bodyPr wrap="square">
            <a:spAutoFit/>
          </a:bodyPr>
          <a:lstStyle/>
          <a:p>
            <a:pPr marL="339725" indent="-339725" algn="ctr" defTabSz="1042988" eaLnBrk="0" hangingPunct="0">
              <a:lnSpc>
                <a:spcPct val="110000"/>
              </a:lnSpc>
              <a:buClr>
                <a:srgbClr val="3271AA"/>
              </a:buClr>
              <a:buSzPct val="140000"/>
              <a:tabLst>
                <a:tab pos="5648325" algn="l"/>
              </a:tabLst>
              <a:defRPr/>
            </a:pPr>
            <a:r>
              <a:rPr lang="tr-TR" altLang="ko-KR" sz="1400" b="1" dirty="0">
                <a:latin typeface="Arial" panose="020B0604020202020204" pitchFamily="34" charset="0"/>
                <a:ea typeface="-윤고딕140" pitchFamily="18" charset="-127"/>
                <a:cs typeface="Arial" pitchFamily="34" charset="0"/>
                <a:sym typeface="Monotype Sorts"/>
              </a:rPr>
              <a:t>Bilgi dağıtımı </a:t>
            </a:r>
            <a:endParaRPr lang="en-US" altLang="ko-KR" sz="1400" b="1" dirty="0">
              <a:latin typeface="Arial" panose="020B0604020202020204" pitchFamily="34" charset="0"/>
              <a:ea typeface="-윤고딕140" pitchFamily="18" charset="-127"/>
              <a:cs typeface="Arial" pitchFamily="34" charset="0"/>
              <a:sym typeface="Monotype Sorts"/>
            </a:endParaRPr>
          </a:p>
        </p:txBody>
      </p:sp>
      <p:sp>
        <p:nvSpPr>
          <p:cNvPr id="29" name="직사각형 185"/>
          <p:cNvSpPr/>
          <p:nvPr/>
        </p:nvSpPr>
        <p:spPr>
          <a:xfrm>
            <a:off x="4462819" y="2569980"/>
            <a:ext cx="1122166" cy="329321"/>
          </a:xfrm>
          <a:prstGeom prst="rect">
            <a:avLst/>
          </a:prstGeom>
        </p:spPr>
        <p:txBody>
          <a:bodyPr wrap="none">
            <a:spAutoFit/>
          </a:bodyPr>
          <a:lstStyle/>
          <a:p>
            <a:pPr marL="339725" indent="-339725" algn="ctr" defTabSz="1042988" eaLnBrk="0" hangingPunct="0">
              <a:lnSpc>
                <a:spcPct val="110000"/>
              </a:lnSpc>
              <a:buClr>
                <a:srgbClr val="3271AA"/>
              </a:buClr>
              <a:buSzPct val="140000"/>
              <a:tabLst>
                <a:tab pos="5648325" algn="l"/>
              </a:tabLst>
              <a:defRPr/>
            </a:pPr>
            <a:r>
              <a:rPr lang="tr-TR" altLang="ko-KR" sz="1400" b="1" dirty="0">
                <a:latin typeface="Arial" panose="020B0604020202020204" pitchFamily="34" charset="0"/>
                <a:ea typeface="-윤고딕140" pitchFamily="18" charset="-127"/>
                <a:cs typeface="Arial" pitchFamily="34" charset="0"/>
                <a:sym typeface="Monotype Sorts"/>
              </a:rPr>
              <a:t>Veri işleme</a:t>
            </a:r>
            <a:endParaRPr lang="en-US" altLang="ko-KR" sz="1400" b="1" dirty="0">
              <a:latin typeface="Arial" panose="020B0604020202020204" pitchFamily="34" charset="0"/>
              <a:ea typeface="-윤고딕140" pitchFamily="18" charset="-127"/>
              <a:cs typeface="Arial" pitchFamily="34" charset="0"/>
              <a:sym typeface="Monotype Sorts"/>
            </a:endParaRPr>
          </a:p>
        </p:txBody>
      </p:sp>
      <p:sp>
        <p:nvSpPr>
          <p:cNvPr id="30" name="직사각형 186"/>
          <p:cNvSpPr/>
          <p:nvPr/>
        </p:nvSpPr>
        <p:spPr>
          <a:xfrm>
            <a:off x="1288163" y="2569980"/>
            <a:ext cx="1286763" cy="329321"/>
          </a:xfrm>
          <a:prstGeom prst="rect">
            <a:avLst/>
          </a:prstGeom>
        </p:spPr>
        <p:txBody>
          <a:bodyPr wrap="none">
            <a:spAutoFit/>
          </a:bodyPr>
          <a:lstStyle/>
          <a:p>
            <a:pPr marL="339725" indent="-339725" algn="ctr" defTabSz="1042988" eaLnBrk="0" hangingPunct="0">
              <a:lnSpc>
                <a:spcPct val="110000"/>
              </a:lnSpc>
              <a:buClr>
                <a:srgbClr val="3271AA"/>
              </a:buClr>
              <a:buSzPct val="140000"/>
              <a:tabLst>
                <a:tab pos="5648325" algn="l"/>
              </a:tabLst>
              <a:defRPr/>
            </a:pPr>
            <a:r>
              <a:rPr lang="tr-TR" altLang="ko-KR" sz="1400" b="1" dirty="0">
                <a:latin typeface="Arial" panose="020B0604020202020204" pitchFamily="34" charset="0"/>
                <a:ea typeface="-윤고딕140" pitchFamily="18" charset="-127"/>
                <a:cs typeface="Arial" pitchFamily="34" charset="0"/>
                <a:sym typeface="Monotype Sorts"/>
              </a:rPr>
              <a:t>Veri Toplama</a:t>
            </a:r>
            <a:endParaRPr lang="en-US" altLang="ko-KR" sz="1400" b="1" dirty="0">
              <a:latin typeface="Arial" panose="020B0604020202020204" pitchFamily="34" charset="0"/>
              <a:ea typeface="-윤고딕140" pitchFamily="18" charset="-127"/>
              <a:cs typeface="Arial" pitchFamily="34" charset="0"/>
              <a:sym typeface="Monotype Sorts"/>
            </a:endParaRPr>
          </a:p>
        </p:txBody>
      </p:sp>
      <p:sp>
        <p:nvSpPr>
          <p:cNvPr id="31" name="Rectangle 414"/>
          <p:cNvSpPr>
            <a:spLocks noChangeArrowheads="1"/>
          </p:cNvSpPr>
          <p:nvPr/>
        </p:nvSpPr>
        <p:spPr bwMode="ltGray">
          <a:xfrm>
            <a:off x="965714" y="3251441"/>
            <a:ext cx="1880204"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tr-TR" altLang="ko-KR" sz="900" dirty="0">
                <a:latin typeface="Arial" panose="020B0604020202020204" pitchFamily="34" charset="0"/>
                <a:ea typeface="-윤고딕320" pitchFamily="18" charset="-127"/>
                <a:cs typeface="Arial" pitchFamily="34" charset="0"/>
              </a:rPr>
              <a:t>Araç </a:t>
            </a:r>
            <a:r>
              <a:rPr lang="tr-TR" altLang="ko-KR" sz="900" dirty="0" err="1">
                <a:latin typeface="Arial" panose="020B0604020202020204" pitchFamily="34" charset="0"/>
                <a:ea typeface="-윤고딕320" pitchFamily="18" charset="-127"/>
                <a:cs typeface="Arial" pitchFamily="34" charset="0"/>
              </a:rPr>
              <a:t>Dedektörü</a:t>
            </a:r>
            <a:endParaRPr lang="en-US" altLang="ko-KR" sz="900" dirty="0">
              <a:latin typeface="Arial" panose="020B0604020202020204" pitchFamily="34" charset="0"/>
              <a:ea typeface="-윤고딕320" pitchFamily="18" charset="-127"/>
              <a:cs typeface="Arial" pitchFamily="34" charset="0"/>
            </a:endParaRPr>
          </a:p>
        </p:txBody>
      </p:sp>
      <p:sp>
        <p:nvSpPr>
          <p:cNvPr id="32" name="Rectangle 414"/>
          <p:cNvSpPr>
            <a:spLocks noChangeArrowheads="1"/>
          </p:cNvSpPr>
          <p:nvPr/>
        </p:nvSpPr>
        <p:spPr bwMode="ltGray">
          <a:xfrm>
            <a:off x="1013784" y="4589806"/>
            <a:ext cx="1880203"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tr-TR" altLang="ko-KR" sz="900" spc="-30" dirty="0">
                <a:latin typeface="Arial" panose="020B0604020202020204" pitchFamily="34" charset="0"/>
                <a:ea typeface="-윤고딕320" pitchFamily="18" charset="-127"/>
                <a:cs typeface="Arial" pitchFamily="34" charset="0"/>
              </a:rPr>
              <a:t>Sinyal kontrolörleri&amp;</a:t>
            </a:r>
            <a:r>
              <a:rPr lang="tr-TR" altLang="ko-KR" sz="900" spc="-30" dirty="0" err="1">
                <a:latin typeface="Arial" panose="020B0604020202020204" pitchFamily="34" charset="0"/>
                <a:ea typeface="-윤고딕320" pitchFamily="18" charset="-127"/>
                <a:cs typeface="Arial" pitchFamily="34" charset="0"/>
              </a:rPr>
              <a:t>dedektörler</a:t>
            </a:r>
            <a:endParaRPr lang="en-US" altLang="ko-KR" sz="900" spc="-30" dirty="0">
              <a:latin typeface="Arial" panose="020B0604020202020204" pitchFamily="34" charset="0"/>
              <a:ea typeface="-윤고딕320" pitchFamily="18" charset="-127"/>
              <a:cs typeface="Arial" pitchFamily="34" charset="0"/>
            </a:endParaRPr>
          </a:p>
        </p:txBody>
      </p:sp>
      <p:sp>
        <p:nvSpPr>
          <p:cNvPr id="33" name="Rectangle 414"/>
          <p:cNvSpPr>
            <a:spLocks noChangeArrowheads="1"/>
          </p:cNvSpPr>
          <p:nvPr/>
        </p:nvSpPr>
        <p:spPr bwMode="ltGray">
          <a:xfrm>
            <a:off x="965714" y="5047679"/>
            <a:ext cx="1880203" cy="176203"/>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en-US" altLang="ko-KR" sz="900" spc="-20" dirty="0">
                <a:latin typeface="Arial" panose="020B0604020202020204" pitchFamily="34" charset="0"/>
                <a:ea typeface="-윤고딕320" pitchFamily="18" charset="-127"/>
                <a:cs typeface="Arial" pitchFamily="34" charset="0"/>
              </a:rPr>
              <a:t>On Board E</a:t>
            </a:r>
            <a:r>
              <a:rPr lang="tr-TR" altLang="ko-KR" sz="900" spc="-20" dirty="0" err="1">
                <a:latin typeface="Arial" panose="020B0604020202020204" pitchFamily="34" charset="0"/>
                <a:ea typeface="-윤고딕320" pitchFamily="18" charset="-127"/>
                <a:cs typeface="Arial" pitchFamily="34" charset="0"/>
              </a:rPr>
              <a:t>kipmanı</a:t>
            </a:r>
            <a:endParaRPr lang="en-US" altLang="ko-KR" sz="900" spc="-20" dirty="0">
              <a:latin typeface="Arial" pitchFamily="34" charset="0"/>
              <a:ea typeface="-윤고딕320" pitchFamily="18" charset="-127"/>
              <a:cs typeface="Arial" pitchFamily="34" charset="0"/>
            </a:endParaRPr>
          </a:p>
        </p:txBody>
      </p:sp>
      <p:sp>
        <p:nvSpPr>
          <p:cNvPr id="34" name="Rectangle 414"/>
          <p:cNvSpPr>
            <a:spLocks noChangeArrowheads="1"/>
          </p:cNvSpPr>
          <p:nvPr/>
        </p:nvSpPr>
        <p:spPr bwMode="ltGray">
          <a:xfrm>
            <a:off x="965714" y="4145871"/>
            <a:ext cx="1880203"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tr-TR" altLang="ko-KR" sz="900" dirty="0">
                <a:latin typeface="Arial" panose="020B0604020202020204" pitchFamily="34" charset="0"/>
                <a:ea typeface="-윤고딕320" pitchFamily="18" charset="-127"/>
                <a:cs typeface="Arial" pitchFamily="34" charset="0"/>
              </a:rPr>
              <a:t>Yol hava bilgi sistemi</a:t>
            </a:r>
            <a:endParaRPr lang="en-US" altLang="ko-KR" sz="900" dirty="0">
              <a:latin typeface="Arial" panose="020B0604020202020204" pitchFamily="34" charset="0"/>
              <a:ea typeface="-윤고딕320" pitchFamily="18" charset="-127"/>
              <a:cs typeface="Arial" pitchFamily="34" charset="0"/>
            </a:endParaRPr>
          </a:p>
        </p:txBody>
      </p:sp>
      <p:sp>
        <p:nvSpPr>
          <p:cNvPr id="35" name="TextBox 170"/>
          <p:cNvSpPr txBox="1">
            <a:spLocks noChangeArrowheads="1"/>
          </p:cNvSpPr>
          <p:nvPr/>
        </p:nvSpPr>
        <p:spPr bwMode="auto">
          <a:xfrm>
            <a:off x="761407" y="2949176"/>
            <a:ext cx="1485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b="1">
                <a:solidFill>
                  <a:schemeClr val="tx1"/>
                </a:solidFill>
                <a:latin typeface="Lucida Sans" pitchFamily="34" charset="0"/>
                <a:ea typeface="굴림" pitchFamily="50" charset="-127"/>
              </a:defRPr>
            </a:lvl1pPr>
            <a:lvl2pPr marL="742950" indent="-285750" eaLnBrk="0" hangingPunct="0">
              <a:defRPr sz="1200" b="1">
                <a:solidFill>
                  <a:schemeClr val="tx1"/>
                </a:solidFill>
                <a:latin typeface="Lucida Sans" pitchFamily="34" charset="0"/>
                <a:ea typeface="굴림" pitchFamily="50" charset="-127"/>
              </a:defRPr>
            </a:lvl2pPr>
            <a:lvl3pPr marL="1143000" indent="-228600" eaLnBrk="0" hangingPunct="0">
              <a:defRPr sz="1200" b="1">
                <a:solidFill>
                  <a:schemeClr val="tx1"/>
                </a:solidFill>
                <a:latin typeface="Lucida Sans" pitchFamily="34" charset="0"/>
                <a:ea typeface="굴림" pitchFamily="50" charset="-127"/>
              </a:defRPr>
            </a:lvl3pPr>
            <a:lvl4pPr marL="1600200" indent="-228600" eaLnBrk="0" hangingPunct="0">
              <a:defRPr sz="1200" b="1">
                <a:solidFill>
                  <a:schemeClr val="tx1"/>
                </a:solidFill>
                <a:latin typeface="Lucida Sans" pitchFamily="34" charset="0"/>
                <a:ea typeface="굴림" pitchFamily="50" charset="-127"/>
              </a:defRPr>
            </a:lvl4pPr>
            <a:lvl5pPr marL="2057400" indent="-228600" eaLnBrk="0" hangingPunct="0">
              <a:defRPr sz="1200" b="1">
                <a:solidFill>
                  <a:schemeClr val="tx1"/>
                </a:solidFill>
                <a:latin typeface="Lucida Sans" pitchFamily="34" charset="0"/>
                <a:ea typeface="굴림" pitchFamily="50" charset="-127"/>
              </a:defRPr>
            </a:lvl5pPr>
            <a:lvl6pPr marL="2514600" indent="-228600" eaLnBrk="0" fontAlgn="base" hangingPunct="0">
              <a:spcBef>
                <a:spcPct val="0"/>
              </a:spcBef>
              <a:spcAft>
                <a:spcPct val="0"/>
              </a:spcAft>
              <a:defRPr sz="1200" b="1">
                <a:solidFill>
                  <a:schemeClr val="tx1"/>
                </a:solidFill>
                <a:latin typeface="Lucida Sans" pitchFamily="34" charset="0"/>
                <a:ea typeface="굴림" pitchFamily="50" charset="-127"/>
              </a:defRPr>
            </a:lvl6pPr>
            <a:lvl7pPr marL="2971800" indent="-228600" eaLnBrk="0" fontAlgn="base" hangingPunct="0">
              <a:spcBef>
                <a:spcPct val="0"/>
              </a:spcBef>
              <a:spcAft>
                <a:spcPct val="0"/>
              </a:spcAft>
              <a:defRPr sz="1200" b="1">
                <a:solidFill>
                  <a:schemeClr val="tx1"/>
                </a:solidFill>
                <a:latin typeface="Lucida Sans" pitchFamily="34" charset="0"/>
                <a:ea typeface="굴림" pitchFamily="50" charset="-127"/>
              </a:defRPr>
            </a:lvl7pPr>
            <a:lvl8pPr marL="3429000" indent="-228600" eaLnBrk="0" fontAlgn="base" hangingPunct="0">
              <a:spcBef>
                <a:spcPct val="0"/>
              </a:spcBef>
              <a:spcAft>
                <a:spcPct val="0"/>
              </a:spcAft>
              <a:defRPr sz="1200" b="1">
                <a:solidFill>
                  <a:schemeClr val="tx1"/>
                </a:solidFill>
                <a:latin typeface="Lucida Sans" pitchFamily="34" charset="0"/>
                <a:ea typeface="굴림" pitchFamily="50" charset="-127"/>
              </a:defRPr>
            </a:lvl8pPr>
            <a:lvl9pPr marL="3886200" indent="-228600" eaLnBrk="0" fontAlgn="base" hangingPunct="0">
              <a:spcBef>
                <a:spcPct val="0"/>
              </a:spcBef>
              <a:spcAft>
                <a:spcPct val="0"/>
              </a:spcAft>
              <a:defRPr sz="1200" b="1">
                <a:solidFill>
                  <a:schemeClr val="tx1"/>
                </a:solidFill>
                <a:latin typeface="Lucida Sans" pitchFamily="34" charset="0"/>
                <a:ea typeface="굴림" pitchFamily="50" charset="-127"/>
              </a:defRPr>
            </a:lvl9pPr>
          </a:lstStyle>
          <a:p>
            <a:pPr latinLnBrk="0">
              <a:defRPr/>
            </a:pPr>
            <a:r>
              <a:rPr lang="tr-TR" altLang="ko-KR" sz="800" b="0" dirty="0">
                <a:solidFill>
                  <a:schemeClr val="tx1">
                    <a:lumMod val="85000"/>
                    <a:lumOff val="15000"/>
                  </a:schemeClr>
                </a:solidFill>
                <a:latin typeface="Arial" pitchFamily="34" charset="0"/>
                <a:ea typeface="Rix고딕 B" pitchFamily="18" charset="-127"/>
                <a:cs typeface="Arial" pitchFamily="34" charset="0"/>
              </a:rPr>
              <a:t>Trafik hacim,hız ve hizmet saatleri</a:t>
            </a:r>
            <a:endParaRPr lang="ko-KR" altLang="en-US" sz="800" b="0" dirty="0">
              <a:solidFill>
                <a:schemeClr val="tx1">
                  <a:lumMod val="85000"/>
                  <a:lumOff val="15000"/>
                </a:schemeClr>
              </a:solidFill>
              <a:latin typeface="Arial" pitchFamily="34" charset="0"/>
              <a:ea typeface="Rix고딕 B" pitchFamily="18" charset="-127"/>
              <a:cs typeface="Arial" pitchFamily="34" charset="0"/>
            </a:endParaRPr>
          </a:p>
        </p:txBody>
      </p:sp>
      <p:sp>
        <p:nvSpPr>
          <p:cNvPr id="36" name="TextBox 170"/>
          <p:cNvSpPr txBox="1">
            <a:spLocks noChangeArrowheads="1"/>
          </p:cNvSpPr>
          <p:nvPr/>
        </p:nvSpPr>
        <p:spPr bwMode="auto">
          <a:xfrm>
            <a:off x="761406" y="4314440"/>
            <a:ext cx="1750473" cy="323165"/>
          </a:xfrm>
          <a:prstGeom prst="rect">
            <a:avLst/>
          </a:prstGeom>
          <a:noFill/>
          <a:ln w="9525">
            <a:noFill/>
            <a:miter lim="800000"/>
            <a:headEnd/>
            <a:tailEnd/>
          </a:ln>
        </p:spPr>
        <p:txBody>
          <a:bodyPr wrap="square">
            <a:spAutoFit/>
          </a:bodyPr>
          <a:lstStyle/>
          <a:p>
            <a:pPr eaLnBrk="0" latinLnBrk="0" hangingPunct="0">
              <a:lnSpc>
                <a:spcPts val="900"/>
              </a:lnSpc>
              <a:defRPr/>
            </a:pPr>
            <a:r>
              <a:rPr lang="tr-TR" altLang="ko-KR" sz="800" dirty="0">
                <a:solidFill>
                  <a:schemeClr val="tx1">
                    <a:lumMod val="85000"/>
                    <a:lumOff val="15000"/>
                  </a:schemeClr>
                </a:solidFill>
                <a:latin typeface="Arial" pitchFamily="34" charset="0"/>
                <a:ea typeface="Rix고딕 B" pitchFamily="18" charset="-127"/>
                <a:cs typeface="Arial" pitchFamily="34" charset="0"/>
              </a:rPr>
              <a:t>Trafik hacmi, hız, hizmet saatleri, araç kuyruk uzunluğu</a:t>
            </a:r>
            <a:endParaRPr lang="en-US" altLang="ko-KR" sz="800" dirty="0">
              <a:solidFill>
                <a:schemeClr val="tx1">
                  <a:lumMod val="85000"/>
                  <a:lumOff val="15000"/>
                </a:schemeClr>
              </a:solidFill>
              <a:latin typeface="Arial" pitchFamily="34" charset="0"/>
              <a:ea typeface="Rix고딕 B" pitchFamily="18" charset="-127"/>
              <a:cs typeface="Arial" pitchFamily="34" charset="0"/>
            </a:endParaRPr>
          </a:p>
        </p:txBody>
      </p:sp>
      <p:sp>
        <p:nvSpPr>
          <p:cNvPr id="37" name="TextBox 170"/>
          <p:cNvSpPr txBox="1">
            <a:spLocks noChangeArrowheads="1"/>
          </p:cNvSpPr>
          <p:nvPr/>
        </p:nvSpPr>
        <p:spPr bwMode="auto">
          <a:xfrm>
            <a:off x="761407" y="4846402"/>
            <a:ext cx="1466850" cy="207749"/>
          </a:xfrm>
          <a:prstGeom prst="rect">
            <a:avLst/>
          </a:prstGeom>
          <a:noFill/>
          <a:ln w="9525">
            <a:noFill/>
            <a:miter lim="800000"/>
            <a:headEnd/>
            <a:tailEnd/>
          </a:ln>
        </p:spPr>
        <p:txBody>
          <a:bodyPr>
            <a:spAutoFit/>
          </a:bodyPr>
          <a:lstStyle/>
          <a:p>
            <a:pPr eaLnBrk="0" latinLnBrk="0" hangingPunct="0">
              <a:lnSpc>
                <a:spcPts val="900"/>
              </a:lnSpc>
              <a:defRPr/>
            </a:pPr>
            <a:r>
              <a:rPr lang="tr-TR" altLang="ko-KR" sz="800" dirty="0">
                <a:solidFill>
                  <a:schemeClr val="tx1">
                    <a:lumMod val="85000"/>
                    <a:lumOff val="15000"/>
                  </a:schemeClr>
                </a:solidFill>
                <a:latin typeface="Arial" panose="020B0604020202020204" pitchFamily="34" charset="0"/>
                <a:ea typeface="Rix고딕 B" pitchFamily="18" charset="-127"/>
                <a:cs typeface="Arial" pitchFamily="34" charset="0"/>
              </a:rPr>
              <a:t>Otobüs konumu</a:t>
            </a:r>
            <a:endParaRPr lang="en-US" altLang="ko-KR" sz="800" dirty="0">
              <a:solidFill>
                <a:schemeClr val="tx1">
                  <a:lumMod val="85000"/>
                  <a:lumOff val="15000"/>
                </a:schemeClr>
              </a:solidFill>
              <a:latin typeface="Arial" panose="020B0604020202020204" pitchFamily="34" charset="0"/>
              <a:ea typeface="Rix고딕 B" pitchFamily="18" charset="-127"/>
              <a:cs typeface="Arial" pitchFamily="34" charset="0"/>
            </a:endParaRPr>
          </a:p>
        </p:txBody>
      </p:sp>
      <p:sp>
        <p:nvSpPr>
          <p:cNvPr id="38" name="TextBox 170"/>
          <p:cNvSpPr txBox="1">
            <a:spLocks noChangeArrowheads="1"/>
          </p:cNvSpPr>
          <p:nvPr/>
        </p:nvSpPr>
        <p:spPr bwMode="auto">
          <a:xfrm>
            <a:off x="761407" y="3515652"/>
            <a:ext cx="1466850" cy="215444"/>
          </a:xfrm>
          <a:prstGeom prst="rect">
            <a:avLst/>
          </a:prstGeom>
          <a:noFill/>
          <a:ln w="9525">
            <a:noFill/>
            <a:miter lim="800000"/>
            <a:headEnd/>
            <a:tailEnd/>
          </a:ln>
        </p:spPr>
        <p:txBody>
          <a:bodyPr>
            <a:spAutoFit/>
          </a:bodyPr>
          <a:lstStyle/>
          <a:p>
            <a:pPr eaLnBrk="0" latinLnBrk="0" hangingPunct="0">
              <a:defRPr/>
            </a:pPr>
            <a:r>
              <a:rPr lang="en-US" altLang="ko-KR" sz="800" dirty="0">
                <a:solidFill>
                  <a:schemeClr val="tx1">
                    <a:lumMod val="85000"/>
                    <a:lumOff val="15000"/>
                  </a:schemeClr>
                </a:solidFill>
                <a:latin typeface="Arial" pitchFamily="34" charset="0"/>
                <a:ea typeface="Rix고딕 B" pitchFamily="18" charset="-127"/>
                <a:cs typeface="Arial" pitchFamily="34" charset="0"/>
              </a:rPr>
              <a:t>Real-time traffic situation </a:t>
            </a:r>
          </a:p>
        </p:txBody>
      </p:sp>
      <p:sp>
        <p:nvSpPr>
          <p:cNvPr id="39" name="TextBox 170"/>
          <p:cNvSpPr txBox="1">
            <a:spLocks noChangeArrowheads="1"/>
          </p:cNvSpPr>
          <p:nvPr/>
        </p:nvSpPr>
        <p:spPr bwMode="auto">
          <a:xfrm>
            <a:off x="761407" y="3914090"/>
            <a:ext cx="1466850" cy="215444"/>
          </a:xfrm>
          <a:prstGeom prst="rect">
            <a:avLst/>
          </a:prstGeom>
          <a:noFill/>
          <a:ln w="9525">
            <a:noFill/>
            <a:miter lim="800000"/>
            <a:headEnd/>
            <a:tailEnd/>
          </a:ln>
        </p:spPr>
        <p:txBody>
          <a:bodyPr>
            <a:spAutoFit/>
          </a:bodyPr>
          <a:lstStyle/>
          <a:p>
            <a:pPr eaLnBrk="0" latinLnBrk="0" hangingPunct="0">
              <a:defRPr/>
            </a:pPr>
            <a:r>
              <a:rPr lang="tr-TR" altLang="ko-KR" sz="800" dirty="0">
                <a:solidFill>
                  <a:schemeClr val="tx1">
                    <a:lumMod val="85000"/>
                    <a:lumOff val="15000"/>
                  </a:schemeClr>
                </a:solidFill>
                <a:latin typeface="Arial" pitchFamily="34" charset="0"/>
                <a:ea typeface="Rix고딕 B" pitchFamily="18" charset="-127"/>
                <a:cs typeface="Arial" pitchFamily="34" charset="0"/>
              </a:rPr>
              <a:t>Hava bilgisi</a:t>
            </a:r>
            <a:endParaRPr lang="en-US" altLang="ko-KR" sz="800" dirty="0">
              <a:solidFill>
                <a:schemeClr val="tx1">
                  <a:lumMod val="85000"/>
                  <a:lumOff val="15000"/>
                </a:schemeClr>
              </a:solidFill>
              <a:latin typeface="Arial" pitchFamily="34" charset="0"/>
              <a:ea typeface="Rix고딕 B" pitchFamily="18" charset="-127"/>
              <a:cs typeface="Arial" pitchFamily="34" charset="0"/>
            </a:endParaRPr>
          </a:p>
        </p:txBody>
      </p:sp>
      <p:grpSp>
        <p:nvGrpSpPr>
          <p:cNvPr id="40" name="그룹 196"/>
          <p:cNvGrpSpPr/>
          <p:nvPr/>
        </p:nvGrpSpPr>
        <p:grpSpPr>
          <a:xfrm>
            <a:off x="3943502" y="4755125"/>
            <a:ext cx="2066843" cy="396736"/>
            <a:chOff x="3960436" y="4042625"/>
            <a:chExt cx="2066843" cy="396736"/>
          </a:xfrm>
        </p:grpSpPr>
        <p:pic>
          <p:nvPicPr>
            <p:cNvPr id="41" name="그림 197"/>
            <p:cNvPicPr>
              <a:picLocks noChangeAspect="1"/>
            </p:cNvPicPr>
            <p:nvPr/>
          </p:nvPicPr>
          <p:blipFill>
            <a:blip r:embed="rId17" cstate="print"/>
            <a:stretch>
              <a:fillRect/>
            </a:stretch>
          </p:blipFill>
          <p:spPr>
            <a:xfrm>
              <a:off x="4453237" y="4063891"/>
              <a:ext cx="401446" cy="375470"/>
            </a:xfrm>
            <a:prstGeom prst="rect">
              <a:avLst/>
            </a:prstGeom>
          </p:spPr>
        </p:pic>
        <p:pic>
          <p:nvPicPr>
            <p:cNvPr id="42" name="그림 198"/>
            <p:cNvPicPr>
              <a:picLocks noChangeAspect="1"/>
            </p:cNvPicPr>
            <p:nvPr/>
          </p:nvPicPr>
          <p:blipFill>
            <a:blip r:embed="rId18" cstate="print"/>
            <a:stretch>
              <a:fillRect/>
            </a:stretch>
          </p:blipFill>
          <p:spPr>
            <a:xfrm>
              <a:off x="3960436" y="4042625"/>
              <a:ext cx="396041" cy="356437"/>
            </a:xfrm>
            <a:prstGeom prst="rect">
              <a:avLst/>
            </a:prstGeom>
          </p:spPr>
        </p:pic>
        <p:pic>
          <p:nvPicPr>
            <p:cNvPr id="43" name="그림 199"/>
            <p:cNvPicPr>
              <a:picLocks noChangeAspect="1"/>
            </p:cNvPicPr>
            <p:nvPr/>
          </p:nvPicPr>
          <p:blipFill>
            <a:blip r:embed="rId19" cstate="print"/>
            <a:stretch>
              <a:fillRect/>
            </a:stretch>
          </p:blipFill>
          <p:spPr>
            <a:xfrm>
              <a:off x="4949385" y="4060607"/>
              <a:ext cx="614479" cy="346115"/>
            </a:xfrm>
            <a:prstGeom prst="rect">
              <a:avLst/>
            </a:prstGeom>
          </p:spPr>
        </p:pic>
        <p:pic>
          <p:nvPicPr>
            <p:cNvPr id="44" name="그림 200"/>
            <p:cNvPicPr>
              <a:picLocks noChangeAspect="1"/>
            </p:cNvPicPr>
            <p:nvPr/>
          </p:nvPicPr>
          <p:blipFill>
            <a:blip r:embed="rId20" cstate="print"/>
            <a:stretch>
              <a:fillRect/>
            </a:stretch>
          </p:blipFill>
          <p:spPr>
            <a:xfrm>
              <a:off x="5658567" y="4054036"/>
              <a:ext cx="368712" cy="371031"/>
            </a:xfrm>
            <a:prstGeom prst="rect">
              <a:avLst/>
            </a:prstGeom>
          </p:spPr>
        </p:pic>
      </p:grpSp>
      <p:pic>
        <p:nvPicPr>
          <p:cNvPr id="45" name="그림 201"/>
          <p:cNvPicPr>
            <a:picLocks noChangeAspect="1"/>
          </p:cNvPicPr>
          <p:nvPr/>
        </p:nvPicPr>
        <p:blipFill rotWithShape="1">
          <a:blip r:embed="rId21" cstate="print">
            <a:extLst>
              <a:ext uri="{28A0092B-C50C-407E-A947-70E740481C1C}">
                <a14:useLocalDpi xmlns:a14="http://schemas.microsoft.com/office/drawing/2010/main" val="0"/>
              </a:ext>
            </a:extLst>
          </a:blip>
          <a:srcRect b="1714"/>
          <a:stretch/>
        </p:blipFill>
        <p:spPr>
          <a:xfrm>
            <a:off x="4372987" y="4177524"/>
            <a:ext cx="1365634" cy="822073"/>
          </a:xfrm>
          <a:prstGeom prst="rect">
            <a:avLst/>
          </a:prstGeom>
        </p:spPr>
      </p:pic>
      <p:sp>
        <p:nvSpPr>
          <p:cNvPr id="46" name="TextBox 170"/>
          <p:cNvSpPr txBox="1">
            <a:spLocks noChangeArrowheads="1"/>
          </p:cNvSpPr>
          <p:nvPr/>
        </p:nvSpPr>
        <p:spPr bwMode="auto">
          <a:xfrm>
            <a:off x="3850459" y="5086161"/>
            <a:ext cx="565822" cy="178510"/>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700" dirty="0">
                <a:solidFill>
                  <a:schemeClr val="tx1">
                    <a:lumMod val="85000"/>
                    <a:lumOff val="15000"/>
                  </a:schemeClr>
                </a:solidFill>
                <a:latin typeface="Arial" panose="020B0604020202020204" pitchFamily="34" charset="0"/>
                <a:ea typeface="Rix고딕 B" pitchFamily="18" charset="-127"/>
                <a:cs typeface="Arial" pitchFamily="34" charset="0"/>
              </a:rPr>
              <a:t>İtfaiye </a:t>
            </a:r>
            <a:endParaRPr lang="en-US" altLang="ko-KR" sz="700" dirty="0">
              <a:solidFill>
                <a:schemeClr val="tx1">
                  <a:lumMod val="85000"/>
                  <a:lumOff val="15000"/>
                </a:schemeClr>
              </a:solidFill>
              <a:latin typeface="Arial" pitchFamily="34" charset="0"/>
              <a:ea typeface="Rix고딕 B" pitchFamily="18" charset="-127"/>
              <a:cs typeface="Arial" pitchFamily="34" charset="0"/>
            </a:endParaRPr>
          </a:p>
        </p:txBody>
      </p:sp>
      <p:sp>
        <p:nvSpPr>
          <p:cNvPr id="47" name="TextBox 170"/>
          <p:cNvSpPr txBox="1">
            <a:spLocks noChangeArrowheads="1"/>
          </p:cNvSpPr>
          <p:nvPr/>
        </p:nvSpPr>
        <p:spPr bwMode="auto">
          <a:xfrm>
            <a:off x="4416281" y="5111562"/>
            <a:ext cx="565822" cy="178510"/>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700" dirty="0">
                <a:solidFill>
                  <a:schemeClr val="tx1">
                    <a:lumMod val="85000"/>
                    <a:lumOff val="15000"/>
                  </a:schemeClr>
                </a:solidFill>
                <a:latin typeface="Arial" panose="020B0604020202020204" pitchFamily="34" charset="0"/>
                <a:ea typeface="Rix고딕 B" pitchFamily="18" charset="-127"/>
                <a:cs typeface="Arial" pitchFamily="34" charset="0"/>
              </a:rPr>
              <a:t>Polis </a:t>
            </a:r>
            <a:endParaRPr lang="en-US" altLang="ko-KR" sz="700" dirty="0">
              <a:solidFill>
                <a:schemeClr val="tx1">
                  <a:lumMod val="85000"/>
                  <a:lumOff val="15000"/>
                </a:schemeClr>
              </a:solidFill>
              <a:latin typeface="Arial" pitchFamily="34" charset="0"/>
              <a:ea typeface="Rix고딕 B" pitchFamily="18" charset="-127"/>
              <a:cs typeface="Arial" pitchFamily="34" charset="0"/>
            </a:endParaRPr>
          </a:p>
        </p:txBody>
      </p:sp>
      <p:sp>
        <p:nvSpPr>
          <p:cNvPr id="48" name="TextBox 170"/>
          <p:cNvSpPr txBox="1">
            <a:spLocks noChangeArrowheads="1"/>
          </p:cNvSpPr>
          <p:nvPr/>
        </p:nvSpPr>
        <p:spPr bwMode="auto">
          <a:xfrm>
            <a:off x="4894871" y="5086161"/>
            <a:ext cx="681504" cy="264688"/>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700" dirty="0">
                <a:solidFill>
                  <a:schemeClr val="tx1">
                    <a:lumMod val="85000"/>
                    <a:lumOff val="15000"/>
                  </a:schemeClr>
                </a:solidFill>
                <a:latin typeface="Arial" pitchFamily="34" charset="0"/>
                <a:ea typeface="Rix고딕 B" pitchFamily="18" charset="-127"/>
                <a:cs typeface="Arial" pitchFamily="34" charset="0"/>
              </a:rPr>
              <a:t>Meteoroloji servisi </a:t>
            </a:r>
            <a:endParaRPr lang="en-US" altLang="ko-KR" sz="700" dirty="0">
              <a:solidFill>
                <a:schemeClr val="tx1">
                  <a:lumMod val="85000"/>
                  <a:lumOff val="15000"/>
                </a:schemeClr>
              </a:solidFill>
              <a:latin typeface="Arial" pitchFamily="34" charset="0"/>
              <a:ea typeface="Rix고딕 B" pitchFamily="18" charset="-127"/>
              <a:cs typeface="Arial" pitchFamily="34" charset="0"/>
            </a:endParaRPr>
          </a:p>
        </p:txBody>
      </p:sp>
      <p:sp>
        <p:nvSpPr>
          <p:cNvPr id="49" name="TextBox 170"/>
          <p:cNvSpPr txBox="1">
            <a:spLocks noChangeArrowheads="1"/>
          </p:cNvSpPr>
          <p:nvPr/>
        </p:nvSpPr>
        <p:spPr bwMode="auto">
          <a:xfrm>
            <a:off x="5497765" y="5086161"/>
            <a:ext cx="681504" cy="178510"/>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700" dirty="0">
                <a:solidFill>
                  <a:schemeClr val="tx1">
                    <a:lumMod val="85000"/>
                    <a:lumOff val="15000"/>
                  </a:schemeClr>
                </a:solidFill>
                <a:latin typeface="Arial" panose="020B0604020202020204" pitchFamily="34" charset="0"/>
                <a:ea typeface="Rix고딕 B" pitchFamily="18" charset="-127"/>
                <a:cs typeface="Arial" pitchFamily="34" charset="0"/>
              </a:rPr>
              <a:t>Acil durum</a:t>
            </a:r>
            <a:endParaRPr lang="en-US" altLang="ko-KR" sz="700" dirty="0">
              <a:solidFill>
                <a:schemeClr val="tx1">
                  <a:lumMod val="85000"/>
                  <a:lumOff val="15000"/>
                </a:schemeClr>
              </a:solidFill>
              <a:latin typeface="Arial" pitchFamily="34" charset="0"/>
              <a:ea typeface="Rix고딕 B" pitchFamily="18" charset="-127"/>
              <a:cs typeface="Arial" pitchFamily="34" charset="0"/>
            </a:endParaRPr>
          </a:p>
        </p:txBody>
      </p:sp>
      <p:sp>
        <p:nvSpPr>
          <p:cNvPr id="50" name="TextBox 170"/>
          <p:cNvSpPr txBox="1">
            <a:spLocks noChangeArrowheads="1"/>
          </p:cNvSpPr>
          <p:nvPr/>
        </p:nvSpPr>
        <p:spPr bwMode="auto">
          <a:xfrm>
            <a:off x="4526238" y="4295501"/>
            <a:ext cx="1032090" cy="363176"/>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100" b="1" dirty="0">
                <a:solidFill>
                  <a:schemeClr val="tx1">
                    <a:lumMod val="85000"/>
                    <a:lumOff val="15000"/>
                  </a:schemeClr>
                </a:solidFill>
                <a:latin typeface="Arial" panose="020B0604020202020204" pitchFamily="34" charset="0"/>
                <a:ea typeface="Rix고딕 B" pitchFamily="18" charset="-127"/>
                <a:cs typeface="Arial" pitchFamily="34" charset="0"/>
              </a:rPr>
              <a:t>Harici Sistemler </a:t>
            </a:r>
            <a:endParaRPr lang="en-US" altLang="ko-KR" sz="1100" b="1" dirty="0">
              <a:solidFill>
                <a:schemeClr val="tx1">
                  <a:lumMod val="85000"/>
                  <a:lumOff val="15000"/>
                </a:schemeClr>
              </a:solidFill>
              <a:latin typeface="Arial" pitchFamily="34" charset="0"/>
              <a:ea typeface="Rix고딕 B" pitchFamily="18" charset="-127"/>
              <a:cs typeface="Arial" pitchFamily="34" charset="0"/>
            </a:endParaRPr>
          </a:p>
        </p:txBody>
      </p:sp>
      <p:sp>
        <p:nvSpPr>
          <p:cNvPr id="51" name="직사각형 209"/>
          <p:cNvSpPr/>
          <p:nvPr/>
        </p:nvSpPr>
        <p:spPr>
          <a:xfrm>
            <a:off x="4369380" y="3767078"/>
            <a:ext cx="729631" cy="461665"/>
          </a:xfrm>
          <a:prstGeom prst="rect">
            <a:avLst/>
          </a:prstGeom>
        </p:spPr>
        <p:txBody>
          <a:bodyPr wrap="square">
            <a:spAutoFit/>
          </a:bodyPr>
          <a:lstStyle/>
          <a:p>
            <a:pPr algn="r" eaLnBrk="0" hangingPunct="0">
              <a:defRPr/>
            </a:pPr>
            <a:r>
              <a:rPr lang="tr-TR" altLang="ko-KR" sz="800" dirty="0">
                <a:solidFill>
                  <a:schemeClr val="tx1">
                    <a:lumMod val="85000"/>
                    <a:lumOff val="15000"/>
                  </a:schemeClr>
                </a:solidFill>
                <a:latin typeface="Arial" pitchFamily="34" charset="0"/>
                <a:ea typeface="Rix고딕 B" pitchFamily="18" charset="-127"/>
                <a:cs typeface="Arial" pitchFamily="34" charset="0"/>
              </a:rPr>
              <a:t>Kaza </a:t>
            </a:r>
          </a:p>
          <a:p>
            <a:pPr algn="r" eaLnBrk="0" hangingPunct="0">
              <a:defRPr/>
            </a:pPr>
            <a:r>
              <a:rPr lang="tr-TR" altLang="ko-KR" sz="800" dirty="0">
                <a:solidFill>
                  <a:schemeClr val="tx1">
                    <a:lumMod val="85000"/>
                    <a:lumOff val="15000"/>
                  </a:schemeClr>
                </a:solidFill>
                <a:latin typeface="Arial" pitchFamily="34" charset="0"/>
                <a:ea typeface="Rix고딕 B" pitchFamily="18" charset="-127"/>
                <a:cs typeface="Arial" pitchFamily="34" charset="0"/>
              </a:rPr>
              <a:t>Hava </a:t>
            </a:r>
          </a:p>
          <a:p>
            <a:pPr algn="r" eaLnBrk="0" hangingPunct="0">
              <a:defRPr/>
            </a:pPr>
            <a:r>
              <a:rPr lang="tr-TR" altLang="ko-KR" sz="800" dirty="0">
                <a:solidFill>
                  <a:schemeClr val="tx1">
                    <a:lumMod val="85000"/>
                    <a:lumOff val="15000"/>
                  </a:schemeClr>
                </a:solidFill>
                <a:latin typeface="Arial" pitchFamily="34" charset="0"/>
                <a:ea typeface="Rix고딕 B" pitchFamily="18" charset="-127"/>
                <a:cs typeface="Arial" pitchFamily="34" charset="0"/>
              </a:rPr>
              <a:t>Acil </a:t>
            </a:r>
            <a:endParaRPr lang="ko-KR" altLang="en-US" sz="800" dirty="0">
              <a:solidFill>
                <a:schemeClr val="tx1">
                  <a:lumMod val="85000"/>
                  <a:lumOff val="15000"/>
                </a:schemeClr>
              </a:solidFill>
              <a:latin typeface="Arial" pitchFamily="34" charset="0"/>
              <a:ea typeface="Rix고딕 B" pitchFamily="18" charset="-127"/>
              <a:cs typeface="Arial" pitchFamily="34" charset="0"/>
            </a:endParaRPr>
          </a:p>
        </p:txBody>
      </p:sp>
      <p:cxnSp>
        <p:nvCxnSpPr>
          <p:cNvPr id="52" name="직선 화살표 연결선 210"/>
          <p:cNvCxnSpPr/>
          <p:nvPr/>
        </p:nvCxnSpPr>
        <p:spPr>
          <a:xfrm>
            <a:off x="5058395" y="3728977"/>
            <a:ext cx="0" cy="537867"/>
          </a:xfrm>
          <a:prstGeom prst="straightConnector1">
            <a:avLst/>
          </a:prstGeom>
          <a:ln w="12700">
            <a:solidFill>
              <a:schemeClr val="tx1">
                <a:lumMod val="50000"/>
                <a:lumOff val="50000"/>
              </a:schemeClr>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53" name="TextBox 170"/>
          <p:cNvSpPr txBox="1">
            <a:spLocks noChangeArrowheads="1"/>
          </p:cNvSpPr>
          <p:nvPr/>
        </p:nvSpPr>
        <p:spPr bwMode="auto">
          <a:xfrm>
            <a:off x="4237955" y="3515652"/>
            <a:ext cx="1519716"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b="1" dirty="0">
                <a:solidFill>
                  <a:schemeClr val="bg1"/>
                </a:solidFill>
                <a:latin typeface="Arial" panose="020B0604020202020204" pitchFamily="34" charset="0"/>
                <a:ea typeface="Rix고딕 B" pitchFamily="18" charset="-127"/>
                <a:cs typeface="Arial" pitchFamily="34" charset="0"/>
              </a:rPr>
              <a:t>Entegre merkezler</a:t>
            </a:r>
            <a:endParaRPr lang="en-US" altLang="ko-KR" sz="1000" b="1" dirty="0">
              <a:solidFill>
                <a:schemeClr val="bg1"/>
              </a:solidFill>
              <a:latin typeface="Arial" pitchFamily="34" charset="0"/>
              <a:ea typeface="Rix고딕 B" pitchFamily="18" charset="-127"/>
              <a:cs typeface="Arial" pitchFamily="34" charset="0"/>
            </a:endParaRPr>
          </a:p>
        </p:txBody>
      </p:sp>
      <p:sp>
        <p:nvSpPr>
          <p:cNvPr id="54" name="TextBox 170"/>
          <p:cNvSpPr txBox="1">
            <a:spLocks noChangeArrowheads="1"/>
          </p:cNvSpPr>
          <p:nvPr/>
        </p:nvSpPr>
        <p:spPr bwMode="auto">
          <a:xfrm>
            <a:off x="7820025" y="2905125"/>
            <a:ext cx="1427007" cy="338554"/>
          </a:xfrm>
          <a:prstGeom prst="rect">
            <a:avLst/>
          </a:prstGeom>
          <a:noFill/>
          <a:ln>
            <a:noFill/>
          </a:ln>
          <a:extLst/>
        </p:spPr>
        <p:txBody>
          <a:bodyPr wrap="square" rIns="0">
            <a:spAutoFit/>
          </a:bodyPr>
          <a:lstStyle>
            <a:lvl1pPr eaLnBrk="0" hangingPunct="0">
              <a:defRPr sz="1200" b="1">
                <a:solidFill>
                  <a:schemeClr val="tx1"/>
                </a:solidFill>
                <a:latin typeface="Lucida Sans" pitchFamily="34" charset="0"/>
                <a:ea typeface="굴림" pitchFamily="50" charset="-127"/>
              </a:defRPr>
            </a:lvl1pPr>
            <a:lvl2pPr marL="742950" indent="-285750" eaLnBrk="0" hangingPunct="0">
              <a:defRPr sz="1200" b="1">
                <a:solidFill>
                  <a:schemeClr val="tx1"/>
                </a:solidFill>
                <a:latin typeface="Lucida Sans" pitchFamily="34" charset="0"/>
                <a:ea typeface="굴림" pitchFamily="50" charset="-127"/>
              </a:defRPr>
            </a:lvl2pPr>
            <a:lvl3pPr marL="1143000" indent="-228600" eaLnBrk="0" hangingPunct="0">
              <a:defRPr sz="1200" b="1">
                <a:solidFill>
                  <a:schemeClr val="tx1"/>
                </a:solidFill>
                <a:latin typeface="Lucida Sans" pitchFamily="34" charset="0"/>
                <a:ea typeface="굴림" pitchFamily="50" charset="-127"/>
              </a:defRPr>
            </a:lvl3pPr>
            <a:lvl4pPr marL="1600200" indent="-228600" eaLnBrk="0" hangingPunct="0">
              <a:defRPr sz="1200" b="1">
                <a:solidFill>
                  <a:schemeClr val="tx1"/>
                </a:solidFill>
                <a:latin typeface="Lucida Sans" pitchFamily="34" charset="0"/>
                <a:ea typeface="굴림" pitchFamily="50" charset="-127"/>
              </a:defRPr>
            </a:lvl4pPr>
            <a:lvl5pPr marL="2057400" indent="-228600" eaLnBrk="0" hangingPunct="0">
              <a:defRPr sz="1200" b="1">
                <a:solidFill>
                  <a:schemeClr val="tx1"/>
                </a:solidFill>
                <a:latin typeface="Lucida Sans" pitchFamily="34" charset="0"/>
                <a:ea typeface="굴림" pitchFamily="50" charset="-127"/>
              </a:defRPr>
            </a:lvl5pPr>
            <a:lvl6pPr marL="2514600" indent="-228600" eaLnBrk="0" fontAlgn="base" hangingPunct="0">
              <a:spcBef>
                <a:spcPct val="0"/>
              </a:spcBef>
              <a:spcAft>
                <a:spcPct val="0"/>
              </a:spcAft>
              <a:defRPr sz="1200" b="1">
                <a:solidFill>
                  <a:schemeClr val="tx1"/>
                </a:solidFill>
                <a:latin typeface="Lucida Sans" pitchFamily="34" charset="0"/>
                <a:ea typeface="굴림" pitchFamily="50" charset="-127"/>
              </a:defRPr>
            </a:lvl6pPr>
            <a:lvl7pPr marL="2971800" indent="-228600" eaLnBrk="0" fontAlgn="base" hangingPunct="0">
              <a:spcBef>
                <a:spcPct val="0"/>
              </a:spcBef>
              <a:spcAft>
                <a:spcPct val="0"/>
              </a:spcAft>
              <a:defRPr sz="1200" b="1">
                <a:solidFill>
                  <a:schemeClr val="tx1"/>
                </a:solidFill>
                <a:latin typeface="Lucida Sans" pitchFamily="34" charset="0"/>
                <a:ea typeface="굴림" pitchFamily="50" charset="-127"/>
              </a:defRPr>
            </a:lvl7pPr>
            <a:lvl8pPr marL="3429000" indent="-228600" eaLnBrk="0" fontAlgn="base" hangingPunct="0">
              <a:spcBef>
                <a:spcPct val="0"/>
              </a:spcBef>
              <a:spcAft>
                <a:spcPct val="0"/>
              </a:spcAft>
              <a:defRPr sz="1200" b="1">
                <a:solidFill>
                  <a:schemeClr val="tx1"/>
                </a:solidFill>
                <a:latin typeface="Lucida Sans" pitchFamily="34" charset="0"/>
                <a:ea typeface="굴림" pitchFamily="50" charset="-127"/>
              </a:defRPr>
            </a:lvl8pPr>
            <a:lvl9pPr marL="3886200" indent="-228600" eaLnBrk="0" fontAlgn="base" hangingPunct="0">
              <a:spcBef>
                <a:spcPct val="0"/>
              </a:spcBef>
              <a:spcAft>
                <a:spcPct val="0"/>
              </a:spcAft>
              <a:defRPr sz="1200" b="1">
                <a:solidFill>
                  <a:schemeClr val="tx1"/>
                </a:solidFill>
                <a:latin typeface="Lucida Sans" pitchFamily="34" charset="0"/>
                <a:ea typeface="굴림" pitchFamily="50" charset="-127"/>
              </a:defRPr>
            </a:lvl9pPr>
          </a:lstStyle>
          <a:p>
            <a:pPr algn="r" latinLnBrk="0">
              <a:defRPr/>
            </a:pPr>
            <a:r>
              <a:rPr lang="tr-TR" altLang="ko-KR" sz="800" b="0" dirty="0">
                <a:solidFill>
                  <a:schemeClr val="tx1">
                    <a:lumMod val="85000"/>
                    <a:lumOff val="15000"/>
                  </a:schemeClr>
                </a:solidFill>
                <a:latin typeface="Arial" pitchFamily="34" charset="0"/>
                <a:ea typeface="Rix고딕 B" pitchFamily="18" charset="-127"/>
                <a:cs typeface="Arial" pitchFamily="34" charset="0"/>
              </a:rPr>
              <a:t>Trafik durumu, bypass, park rehberliği, hava</a:t>
            </a:r>
            <a:endParaRPr lang="ko-KR" altLang="en-US" sz="800" b="0" dirty="0">
              <a:solidFill>
                <a:schemeClr val="tx1">
                  <a:lumMod val="85000"/>
                  <a:lumOff val="15000"/>
                </a:schemeClr>
              </a:solidFill>
              <a:latin typeface="Arial" pitchFamily="34" charset="0"/>
              <a:ea typeface="Rix고딕 B" pitchFamily="18" charset="-127"/>
              <a:cs typeface="Arial" pitchFamily="34" charset="0"/>
            </a:endParaRPr>
          </a:p>
        </p:txBody>
      </p:sp>
      <p:sp>
        <p:nvSpPr>
          <p:cNvPr id="55" name="Rectangle 414"/>
          <p:cNvSpPr>
            <a:spLocks noChangeArrowheads="1"/>
          </p:cNvSpPr>
          <p:nvPr/>
        </p:nvSpPr>
        <p:spPr bwMode="ltGray">
          <a:xfrm>
            <a:off x="7312776" y="3226971"/>
            <a:ext cx="1830724"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en-US" altLang="ko-KR" sz="900" dirty="0">
                <a:latin typeface="Arial" panose="020B0604020202020204" pitchFamily="34" charset="0"/>
                <a:ea typeface="-윤고딕320" pitchFamily="18" charset="-127"/>
                <a:cs typeface="Arial" pitchFamily="34" charset="0"/>
              </a:rPr>
              <a:t>VMS</a:t>
            </a:r>
            <a:r>
              <a:rPr lang="tr-TR" altLang="ko-KR" sz="900" dirty="0">
                <a:latin typeface="Arial" panose="020B0604020202020204" pitchFamily="34" charset="0"/>
                <a:ea typeface="-윤고딕320" pitchFamily="18" charset="-127"/>
                <a:cs typeface="Arial" pitchFamily="34" charset="0"/>
              </a:rPr>
              <a:t>(video </a:t>
            </a:r>
            <a:r>
              <a:rPr lang="tr-TR" altLang="ko-KR" sz="900" dirty="0" err="1">
                <a:latin typeface="Arial" panose="020B0604020202020204" pitchFamily="34" charset="0"/>
                <a:ea typeface="-윤고딕320" pitchFamily="18" charset="-127"/>
                <a:cs typeface="Arial" pitchFamily="34" charset="0"/>
              </a:rPr>
              <a:t>management</a:t>
            </a:r>
            <a:r>
              <a:rPr lang="tr-TR" altLang="ko-KR" sz="900" dirty="0">
                <a:latin typeface="Arial" panose="020B0604020202020204" pitchFamily="34" charset="0"/>
                <a:ea typeface="-윤고딕320" pitchFamily="18" charset="-127"/>
                <a:cs typeface="Arial" pitchFamily="34" charset="0"/>
              </a:rPr>
              <a:t> </a:t>
            </a:r>
            <a:r>
              <a:rPr lang="tr-TR" altLang="ko-KR" sz="900" dirty="0" err="1">
                <a:latin typeface="Arial" panose="020B0604020202020204" pitchFamily="34" charset="0"/>
                <a:ea typeface="-윤고딕320" pitchFamily="18" charset="-127"/>
                <a:cs typeface="Arial" pitchFamily="34" charset="0"/>
              </a:rPr>
              <a:t>system</a:t>
            </a:r>
            <a:r>
              <a:rPr lang="tr-TR" altLang="ko-KR" sz="900" dirty="0">
                <a:latin typeface="Arial" panose="020B0604020202020204" pitchFamily="34" charset="0"/>
                <a:ea typeface="-윤고딕320" pitchFamily="18" charset="-127"/>
                <a:cs typeface="Arial" pitchFamily="34" charset="0"/>
              </a:rPr>
              <a:t>)</a:t>
            </a:r>
            <a:r>
              <a:rPr lang="en-US" altLang="ko-KR" sz="900" dirty="0">
                <a:latin typeface="Arial" panose="020B0604020202020204" pitchFamily="34" charset="0"/>
                <a:ea typeface="-윤고딕320" pitchFamily="18" charset="-127"/>
                <a:cs typeface="Arial" pitchFamily="34" charset="0"/>
              </a:rPr>
              <a:t>/LCS/RMS</a:t>
            </a:r>
          </a:p>
        </p:txBody>
      </p:sp>
      <p:sp>
        <p:nvSpPr>
          <p:cNvPr id="56" name="Rectangle 414"/>
          <p:cNvSpPr>
            <a:spLocks noChangeArrowheads="1"/>
          </p:cNvSpPr>
          <p:nvPr/>
        </p:nvSpPr>
        <p:spPr bwMode="ltGray">
          <a:xfrm>
            <a:off x="7312776" y="3691504"/>
            <a:ext cx="1830724"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en-US" altLang="ko-KR" sz="900" dirty="0">
                <a:latin typeface="Arial" panose="020B0604020202020204" pitchFamily="34" charset="0"/>
                <a:ea typeface="-윤고딕320" pitchFamily="18" charset="-127"/>
                <a:cs typeface="Arial" pitchFamily="34" charset="0"/>
              </a:rPr>
              <a:t>Internet</a:t>
            </a:r>
          </a:p>
        </p:txBody>
      </p:sp>
      <p:sp>
        <p:nvSpPr>
          <p:cNvPr id="57" name="Rectangle 7"/>
          <p:cNvSpPr>
            <a:spLocks noChangeArrowheads="1"/>
          </p:cNvSpPr>
          <p:nvPr/>
        </p:nvSpPr>
        <p:spPr bwMode="auto">
          <a:xfrm>
            <a:off x="7105650" y="4148132"/>
            <a:ext cx="2178050" cy="184150"/>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8" name="TextBox 170"/>
          <p:cNvSpPr txBox="1">
            <a:spLocks noChangeArrowheads="1"/>
          </p:cNvSpPr>
          <p:nvPr/>
        </p:nvSpPr>
        <p:spPr bwMode="auto">
          <a:xfrm>
            <a:off x="7643572" y="3839761"/>
            <a:ext cx="1643303" cy="338554"/>
          </a:xfrm>
          <a:prstGeom prst="rect">
            <a:avLst/>
          </a:prstGeom>
          <a:noFill/>
          <a:ln>
            <a:noFill/>
          </a:ln>
          <a:extLst/>
        </p:spPr>
        <p:txBody>
          <a:bodyPr wrap="square" rIns="0">
            <a:spAutoFit/>
          </a:bodyPr>
          <a:lstStyle>
            <a:lvl1pPr eaLnBrk="0" hangingPunct="0">
              <a:defRPr sz="1200" b="1">
                <a:solidFill>
                  <a:schemeClr val="tx1"/>
                </a:solidFill>
                <a:latin typeface="Lucida Sans" pitchFamily="34" charset="0"/>
                <a:ea typeface="굴림" pitchFamily="50" charset="-127"/>
              </a:defRPr>
            </a:lvl1pPr>
            <a:lvl2pPr marL="742950" indent="-285750" eaLnBrk="0" hangingPunct="0">
              <a:defRPr sz="1200" b="1">
                <a:solidFill>
                  <a:schemeClr val="tx1"/>
                </a:solidFill>
                <a:latin typeface="Lucida Sans" pitchFamily="34" charset="0"/>
                <a:ea typeface="굴림" pitchFamily="50" charset="-127"/>
              </a:defRPr>
            </a:lvl2pPr>
            <a:lvl3pPr marL="1143000" indent="-228600" eaLnBrk="0" hangingPunct="0">
              <a:defRPr sz="1200" b="1">
                <a:solidFill>
                  <a:schemeClr val="tx1"/>
                </a:solidFill>
                <a:latin typeface="Lucida Sans" pitchFamily="34" charset="0"/>
                <a:ea typeface="굴림" pitchFamily="50" charset="-127"/>
              </a:defRPr>
            </a:lvl3pPr>
            <a:lvl4pPr marL="1600200" indent="-228600" eaLnBrk="0" hangingPunct="0">
              <a:defRPr sz="1200" b="1">
                <a:solidFill>
                  <a:schemeClr val="tx1"/>
                </a:solidFill>
                <a:latin typeface="Lucida Sans" pitchFamily="34" charset="0"/>
                <a:ea typeface="굴림" pitchFamily="50" charset="-127"/>
              </a:defRPr>
            </a:lvl4pPr>
            <a:lvl5pPr marL="2057400" indent="-228600" eaLnBrk="0" hangingPunct="0">
              <a:defRPr sz="1200" b="1">
                <a:solidFill>
                  <a:schemeClr val="tx1"/>
                </a:solidFill>
                <a:latin typeface="Lucida Sans" pitchFamily="34" charset="0"/>
                <a:ea typeface="굴림" pitchFamily="50" charset="-127"/>
              </a:defRPr>
            </a:lvl5pPr>
            <a:lvl6pPr marL="2514600" indent="-228600" eaLnBrk="0" fontAlgn="base" hangingPunct="0">
              <a:spcBef>
                <a:spcPct val="0"/>
              </a:spcBef>
              <a:spcAft>
                <a:spcPct val="0"/>
              </a:spcAft>
              <a:defRPr sz="1200" b="1">
                <a:solidFill>
                  <a:schemeClr val="tx1"/>
                </a:solidFill>
                <a:latin typeface="Lucida Sans" pitchFamily="34" charset="0"/>
                <a:ea typeface="굴림" pitchFamily="50" charset="-127"/>
              </a:defRPr>
            </a:lvl6pPr>
            <a:lvl7pPr marL="2971800" indent="-228600" eaLnBrk="0" fontAlgn="base" hangingPunct="0">
              <a:spcBef>
                <a:spcPct val="0"/>
              </a:spcBef>
              <a:spcAft>
                <a:spcPct val="0"/>
              </a:spcAft>
              <a:defRPr sz="1200" b="1">
                <a:solidFill>
                  <a:schemeClr val="tx1"/>
                </a:solidFill>
                <a:latin typeface="Lucida Sans" pitchFamily="34" charset="0"/>
                <a:ea typeface="굴림" pitchFamily="50" charset="-127"/>
              </a:defRPr>
            </a:lvl7pPr>
            <a:lvl8pPr marL="3429000" indent="-228600" eaLnBrk="0" fontAlgn="base" hangingPunct="0">
              <a:spcBef>
                <a:spcPct val="0"/>
              </a:spcBef>
              <a:spcAft>
                <a:spcPct val="0"/>
              </a:spcAft>
              <a:defRPr sz="1200" b="1">
                <a:solidFill>
                  <a:schemeClr val="tx1"/>
                </a:solidFill>
                <a:latin typeface="Lucida Sans" pitchFamily="34" charset="0"/>
                <a:ea typeface="굴림" pitchFamily="50" charset="-127"/>
              </a:defRPr>
            </a:lvl8pPr>
            <a:lvl9pPr marL="3886200" indent="-228600" eaLnBrk="0" fontAlgn="base" hangingPunct="0">
              <a:spcBef>
                <a:spcPct val="0"/>
              </a:spcBef>
              <a:spcAft>
                <a:spcPct val="0"/>
              </a:spcAft>
              <a:defRPr sz="1200" b="1">
                <a:solidFill>
                  <a:schemeClr val="tx1"/>
                </a:solidFill>
                <a:latin typeface="Lucida Sans" pitchFamily="34" charset="0"/>
                <a:ea typeface="굴림" pitchFamily="50" charset="-127"/>
              </a:defRPr>
            </a:lvl9pPr>
          </a:lstStyle>
          <a:p>
            <a:pPr algn="r" latinLnBrk="0">
              <a:defRPr/>
            </a:pPr>
            <a:r>
              <a:rPr lang="tr-TR" altLang="ko-KR" sz="800" b="0" dirty="0">
                <a:solidFill>
                  <a:schemeClr val="tx1">
                    <a:lumMod val="85000"/>
                    <a:lumOff val="15000"/>
                  </a:schemeClr>
                </a:solidFill>
                <a:latin typeface="Arial" pitchFamily="34" charset="0"/>
                <a:ea typeface="Rix고딕 B" pitchFamily="18" charset="-127"/>
                <a:cs typeface="Arial" pitchFamily="34" charset="0"/>
              </a:rPr>
              <a:t>Harita verileri,trafik durum,kaza durum</a:t>
            </a:r>
            <a:r>
              <a:rPr lang="en-US" altLang="ko-KR" sz="800" b="0" dirty="0">
                <a:solidFill>
                  <a:schemeClr val="tx1">
                    <a:lumMod val="85000"/>
                    <a:lumOff val="15000"/>
                  </a:schemeClr>
                </a:solidFill>
                <a:latin typeface="Arial" pitchFamily="34" charset="0"/>
                <a:ea typeface="Rix고딕 B" pitchFamily="18" charset="-127"/>
                <a:cs typeface="Arial" pitchFamily="34" charset="0"/>
              </a:rPr>
              <a:t>.</a:t>
            </a:r>
            <a:endParaRPr lang="ko-KR" altLang="en-US" sz="800" b="0" dirty="0">
              <a:solidFill>
                <a:schemeClr val="tx1">
                  <a:lumMod val="85000"/>
                  <a:lumOff val="15000"/>
                </a:schemeClr>
              </a:solidFill>
              <a:latin typeface="Arial" pitchFamily="34" charset="0"/>
              <a:ea typeface="Rix고딕 B" pitchFamily="18" charset="-127"/>
              <a:cs typeface="Arial" pitchFamily="34" charset="0"/>
            </a:endParaRPr>
          </a:p>
        </p:txBody>
      </p:sp>
      <p:sp>
        <p:nvSpPr>
          <p:cNvPr id="59" name="Rectangle 414"/>
          <p:cNvSpPr>
            <a:spLocks noChangeArrowheads="1"/>
          </p:cNvSpPr>
          <p:nvPr/>
        </p:nvSpPr>
        <p:spPr bwMode="ltGray">
          <a:xfrm>
            <a:off x="7312776" y="4144434"/>
            <a:ext cx="1830724"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en-US" altLang="ko-KR" sz="900" dirty="0">
                <a:latin typeface="Arial" panose="020B0604020202020204" pitchFamily="34" charset="0"/>
                <a:ea typeface="-윤고딕320" pitchFamily="18" charset="-127"/>
                <a:cs typeface="Arial" pitchFamily="34" charset="0"/>
              </a:rPr>
              <a:t>Mobile</a:t>
            </a:r>
          </a:p>
        </p:txBody>
      </p:sp>
      <p:sp>
        <p:nvSpPr>
          <p:cNvPr id="60" name="TextBox 170"/>
          <p:cNvSpPr txBox="1">
            <a:spLocks noChangeArrowheads="1"/>
          </p:cNvSpPr>
          <p:nvPr/>
        </p:nvSpPr>
        <p:spPr bwMode="auto">
          <a:xfrm>
            <a:off x="7682300" y="4314658"/>
            <a:ext cx="1564732" cy="323165"/>
          </a:xfrm>
          <a:prstGeom prst="rect">
            <a:avLst/>
          </a:prstGeom>
          <a:noFill/>
          <a:ln>
            <a:noFill/>
          </a:ln>
          <a:extLst/>
        </p:spPr>
        <p:txBody>
          <a:bodyPr wrap="square" rIns="0">
            <a:spAutoFit/>
          </a:bodyPr>
          <a:lstStyle>
            <a:lvl1pPr eaLnBrk="0" hangingPunct="0">
              <a:defRPr sz="1200" b="1">
                <a:solidFill>
                  <a:schemeClr val="tx1"/>
                </a:solidFill>
                <a:latin typeface="Lucida Sans" pitchFamily="34" charset="0"/>
                <a:ea typeface="굴림" pitchFamily="50" charset="-127"/>
              </a:defRPr>
            </a:lvl1pPr>
            <a:lvl2pPr marL="742950" indent="-285750" eaLnBrk="0" hangingPunct="0">
              <a:defRPr sz="1200" b="1">
                <a:solidFill>
                  <a:schemeClr val="tx1"/>
                </a:solidFill>
                <a:latin typeface="Lucida Sans" pitchFamily="34" charset="0"/>
                <a:ea typeface="굴림" pitchFamily="50" charset="-127"/>
              </a:defRPr>
            </a:lvl2pPr>
            <a:lvl3pPr marL="1143000" indent="-228600" eaLnBrk="0" hangingPunct="0">
              <a:defRPr sz="1200" b="1">
                <a:solidFill>
                  <a:schemeClr val="tx1"/>
                </a:solidFill>
                <a:latin typeface="Lucida Sans" pitchFamily="34" charset="0"/>
                <a:ea typeface="굴림" pitchFamily="50" charset="-127"/>
              </a:defRPr>
            </a:lvl3pPr>
            <a:lvl4pPr marL="1600200" indent="-228600" eaLnBrk="0" hangingPunct="0">
              <a:defRPr sz="1200" b="1">
                <a:solidFill>
                  <a:schemeClr val="tx1"/>
                </a:solidFill>
                <a:latin typeface="Lucida Sans" pitchFamily="34" charset="0"/>
                <a:ea typeface="굴림" pitchFamily="50" charset="-127"/>
              </a:defRPr>
            </a:lvl4pPr>
            <a:lvl5pPr marL="2057400" indent="-228600" eaLnBrk="0" hangingPunct="0">
              <a:defRPr sz="1200" b="1">
                <a:solidFill>
                  <a:schemeClr val="tx1"/>
                </a:solidFill>
                <a:latin typeface="Lucida Sans" pitchFamily="34" charset="0"/>
                <a:ea typeface="굴림" pitchFamily="50" charset="-127"/>
              </a:defRPr>
            </a:lvl5pPr>
            <a:lvl6pPr marL="2514600" indent="-228600" eaLnBrk="0" fontAlgn="base" hangingPunct="0">
              <a:spcBef>
                <a:spcPct val="0"/>
              </a:spcBef>
              <a:spcAft>
                <a:spcPct val="0"/>
              </a:spcAft>
              <a:defRPr sz="1200" b="1">
                <a:solidFill>
                  <a:schemeClr val="tx1"/>
                </a:solidFill>
                <a:latin typeface="Lucida Sans" pitchFamily="34" charset="0"/>
                <a:ea typeface="굴림" pitchFamily="50" charset="-127"/>
              </a:defRPr>
            </a:lvl6pPr>
            <a:lvl7pPr marL="2971800" indent="-228600" eaLnBrk="0" fontAlgn="base" hangingPunct="0">
              <a:spcBef>
                <a:spcPct val="0"/>
              </a:spcBef>
              <a:spcAft>
                <a:spcPct val="0"/>
              </a:spcAft>
              <a:defRPr sz="1200" b="1">
                <a:solidFill>
                  <a:schemeClr val="tx1"/>
                </a:solidFill>
                <a:latin typeface="Lucida Sans" pitchFamily="34" charset="0"/>
                <a:ea typeface="굴림" pitchFamily="50" charset="-127"/>
              </a:defRPr>
            </a:lvl7pPr>
            <a:lvl8pPr marL="3429000" indent="-228600" eaLnBrk="0" fontAlgn="base" hangingPunct="0">
              <a:spcBef>
                <a:spcPct val="0"/>
              </a:spcBef>
              <a:spcAft>
                <a:spcPct val="0"/>
              </a:spcAft>
              <a:defRPr sz="1200" b="1">
                <a:solidFill>
                  <a:schemeClr val="tx1"/>
                </a:solidFill>
                <a:latin typeface="Lucida Sans" pitchFamily="34" charset="0"/>
                <a:ea typeface="굴림" pitchFamily="50" charset="-127"/>
              </a:defRPr>
            </a:lvl8pPr>
            <a:lvl9pPr marL="3886200" indent="-228600" eaLnBrk="0" fontAlgn="base" hangingPunct="0">
              <a:spcBef>
                <a:spcPct val="0"/>
              </a:spcBef>
              <a:spcAft>
                <a:spcPct val="0"/>
              </a:spcAft>
              <a:defRPr sz="1200" b="1">
                <a:solidFill>
                  <a:schemeClr val="tx1"/>
                </a:solidFill>
                <a:latin typeface="Lucida Sans" pitchFamily="34" charset="0"/>
                <a:ea typeface="굴림" pitchFamily="50" charset="-127"/>
              </a:defRPr>
            </a:lvl9pPr>
          </a:lstStyle>
          <a:p>
            <a:pPr algn="r" latinLnBrk="0">
              <a:lnSpc>
                <a:spcPts val="900"/>
              </a:lnSpc>
              <a:defRPr/>
            </a:pPr>
            <a:r>
              <a:rPr lang="tr-TR" altLang="ko-KR" sz="800" b="0" dirty="0">
                <a:solidFill>
                  <a:schemeClr val="tx1">
                    <a:lumMod val="85000"/>
                    <a:lumOff val="15000"/>
                  </a:schemeClr>
                </a:solidFill>
                <a:latin typeface="Arial" pitchFamily="34" charset="0"/>
                <a:ea typeface="Rix고딕 B" pitchFamily="18" charset="-127"/>
                <a:cs typeface="Arial" pitchFamily="34" charset="0"/>
              </a:rPr>
              <a:t>Rota , tahmini varış saati bilgisi, mevcut konum bilgisi</a:t>
            </a:r>
            <a:endParaRPr lang="ko-KR" altLang="en-US" sz="800" b="0" dirty="0">
              <a:solidFill>
                <a:schemeClr val="tx1">
                  <a:lumMod val="85000"/>
                  <a:lumOff val="15000"/>
                </a:schemeClr>
              </a:solidFill>
              <a:latin typeface="Arial" pitchFamily="34" charset="0"/>
              <a:ea typeface="Rix고딕 B" pitchFamily="18" charset="-127"/>
              <a:cs typeface="Arial" pitchFamily="34" charset="0"/>
            </a:endParaRPr>
          </a:p>
        </p:txBody>
      </p:sp>
      <p:sp>
        <p:nvSpPr>
          <p:cNvPr id="61" name="Rectangle 414"/>
          <p:cNvSpPr>
            <a:spLocks noChangeArrowheads="1"/>
          </p:cNvSpPr>
          <p:nvPr/>
        </p:nvSpPr>
        <p:spPr bwMode="ltGray">
          <a:xfrm>
            <a:off x="7312776" y="4613886"/>
            <a:ext cx="1830724"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tr-TR" altLang="ko-KR" sz="900" dirty="0">
                <a:latin typeface="Arial" panose="020B0604020202020204" pitchFamily="34" charset="0"/>
                <a:ea typeface="-윤고딕320" pitchFamily="18" charset="-127"/>
                <a:cs typeface="Arial" pitchFamily="34" charset="0"/>
              </a:rPr>
              <a:t>Otobüs Bilgi Durağı</a:t>
            </a:r>
            <a:endParaRPr lang="en-US" altLang="ko-KR" sz="900" dirty="0">
              <a:latin typeface="Arial" pitchFamily="34" charset="0"/>
              <a:ea typeface="-윤고딕320" pitchFamily="18" charset="-127"/>
              <a:cs typeface="Arial" pitchFamily="34" charset="0"/>
            </a:endParaRPr>
          </a:p>
        </p:txBody>
      </p:sp>
      <p:sp>
        <p:nvSpPr>
          <p:cNvPr id="62" name="TextBox 219"/>
          <p:cNvSpPr txBox="1">
            <a:spLocks noChangeArrowheads="1"/>
          </p:cNvSpPr>
          <p:nvPr/>
        </p:nvSpPr>
        <p:spPr bwMode="auto">
          <a:xfrm>
            <a:off x="7569166" y="4768978"/>
            <a:ext cx="1677865" cy="323165"/>
          </a:xfrm>
          <a:prstGeom prst="rect">
            <a:avLst/>
          </a:prstGeom>
          <a:noFill/>
          <a:ln>
            <a:noFill/>
          </a:ln>
          <a:extLst/>
        </p:spPr>
        <p:txBody>
          <a:bodyPr wrap="square" rIns="0">
            <a:spAutoFit/>
          </a:bodyPr>
          <a:lstStyle>
            <a:lvl1pPr eaLnBrk="0" hangingPunct="0">
              <a:defRPr sz="1200" b="1">
                <a:solidFill>
                  <a:schemeClr val="tx1"/>
                </a:solidFill>
                <a:latin typeface="Lucida Sans" pitchFamily="34" charset="0"/>
                <a:ea typeface="굴림" pitchFamily="50" charset="-127"/>
              </a:defRPr>
            </a:lvl1pPr>
            <a:lvl2pPr marL="742950" indent="-285750" eaLnBrk="0" hangingPunct="0">
              <a:defRPr sz="1200" b="1">
                <a:solidFill>
                  <a:schemeClr val="tx1"/>
                </a:solidFill>
                <a:latin typeface="Lucida Sans" pitchFamily="34" charset="0"/>
                <a:ea typeface="굴림" pitchFamily="50" charset="-127"/>
              </a:defRPr>
            </a:lvl2pPr>
            <a:lvl3pPr marL="1143000" indent="-228600" eaLnBrk="0" hangingPunct="0">
              <a:defRPr sz="1200" b="1">
                <a:solidFill>
                  <a:schemeClr val="tx1"/>
                </a:solidFill>
                <a:latin typeface="Lucida Sans" pitchFamily="34" charset="0"/>
                <a:ea typeface="굴림" pitchFamily="50" charset="-127"/>
              </a:defRPr>
            </a:lvl3pPr>
            <a:lvl4pPr marL="1600200" indent="-228600" eaLnBrk="0" hangingPunct="0">
              <a:defRPr sz="1200" b="1">
                <a:solidFill>
                  <a:schemeClr val="tx1"/>
                </a:solidFill>
                <a:latin typeface="Lucida Sans" pitchFamily="34" charset="0"/>
                <a:ea typeface="굴림" pitchFamily="50" charset="-127"/>
              </a:defRPr>
            </a:lvl4pPr>
            <a:lvl5pPr marL="2057400" indent="-228600" eaLnBrk="0" hangingPunct="0">
              <a:defRPr sz="1200" b="1">
                <a:solidFill>
                  <a:schemeClr val="tx1"/>
                </a:solidFill>
                <a:latin typeface="Lucida Sans" pitchFamily="34" charset="0"/>
                <a:ea typeface="굴림" pitchFamily="50" charset="-127"/>
              </a:defRPr>
            </a:lvl5pPr>
            <a:lvl6pPr marL="2514600" indent="-228600" eaLnBrk="0" fontAlgn="base" hangingPunct="0">
              <a:spcBef>
                <a:spcPct val="0"/>
              </a:spcBef>
              <a:spcAft>
                <a:spcPct val="0"/>
              </a:spcAft>
              <a:defRPr sz="1200" b="1">
                <a:solidFill>
                  <a:schemeClr val="tx1"/>
                </a:solidFill>
                <a:latin typeface="Lucida Sans" pitchFamily="34" charset="0"/>
                <a:ea typeface="굴림" pitchFamily="50" charset="-127"/>
              </a:defRPr>
            </a:lvl6pPr>
            <a:lvl7pPr marL="2971800" indent="-228600" eaLnBrk="0" fontAlgn="base" hangingPunct="0">
              <a:spcBef>
                <a:spcPct val="0"/>
              </a:spcBef>
              <a:spcAft>
                <a:spcPct val="0"/>
              </a:spcAft>
              <a:defRPr sz="1200" b="1">
                <a:solidFill>
                  <a:schemeClr val="tx1"/>
                </a:solidFill>
                <a:latin typeface="Lucida Sans" pitchFamily="34" charset="0"/>
                <a:ea typeface="굴림" pitchFamily="50" charset="-127"/>
              </a:defRPr>
            </a:lvl7pPr>
            <a:lvl8pPr marL="3429000" indent="-228600" eaLnBrk="0" fontAlgn="base" hangingPunct="0">
              <a:spcBef>
                <a:spcPct val="0"/>
              </a:spcBef>
              <a:spcAft>
                <a:spcPct val="0"/>
              </a:spcAft>
              <a:defRPr sz="1200" b="1">
                <a:solidFill>
                  <a:schemeClr val="tx1"/>
                </a:solidFill>
                <a:latin typeface="Lucida Sans" pitchFamily="34" charset="0"/>
                <a:ea typeface="굴림" pitchFamily="50" charset="-127"/>
              </a:defRPr>
            </a:lvl8pPr>
            <a:lvl9pPr marL="3886200" indent="-228600" eaLnBrk="0" fontAlgn="base" hangingPunct="0">
              <a:spcBef>
                <a:spcPct val="0"/>
              </a:spcBef>
              <a:spcAft>
                <a:spcPct val="0"/>
              </a:spcAft>
              <a:defRPr sz="1200" b="1">
                <a:solidFill>
                  <a:schemeClr val="tx1"/>
                </a:solidFill>
                <a:latin typeface="Lucida Sans" pitchFamily="34" charset="0"/>
                <a:ea typeface="굴림" pitchFamily="50" charset="-127"/>
              </a:defRPr>
            </a:lvl9pPr>
          </a:lstStyle>
          <a:p>
            <a:pPr algn="r" latinLnBrk="0">
              <a:lnSpc>
                <a:spcPts val="900"/>
              </a:lnSpc>
              <a:defRPr/>
            </a:pPr>
            <a:r>
              <a:rPr lang="tr-TR" altLang="ko-KR" sz="800" b="0" dirty="0">
                <a:solidFill>
                  <a:schemeClr val="tx1">
                    <a:lumMod val="85000"/>
                    <a:lumOff val="15000"/>
                  </a:schemeClr>
                </a:solidFill>
                <a:latin typeface="Arial" pitchFamily="34" charset="0"/>
                <a:ea typeface="Rix고딕 B" pitchFamily="18" charset="-127"/>
                <a:cs typeface="Arial" pitchFamily="34" charset="0"/>
              </a:rPr>
              <a:t>Otobüs kullanım verileri(kaza-iki araç arası mesafe korunumu)</a:t>
            </a:r>
            <a:endParaRPr lang="ko-KR" altLang="en-US" sz="800" b="0" dirty="0">
              <a:solidFill>
                <a:schemeClr val="tx1">
                  <a:lumMod val="85000"/>
                  <a:lumOff val="15000"/>
                </a:schemeClr>
              </a:solidFill>
              <a:latin typeface="Arial" pitchFamily="34" charset="0"/>
              <a:ea typeface="Rix고딕 B" pitchFamily="18" charset="-127"/>
              <a:cs typeface="Arial" pitchFamily="34" charset="0"/>
            </a:endParaRPr>
          </a:p>
        </p:txBody>
      </p:sp>
      <p:sp>
        <p:nvSpPr>
          <p:cNvPr id="63" name="Rectangle 414"/>
          <p:cNvSpPr>
            <a:spLocks noChangeArrowheads="1"/>
          </p:cNvSpPr>
          <p:nvPr/>
        </p:nvSpPr>
        <p:spPr bwMode="ltGray">
          <a:xfrm>
            <a:off x="7312776" y="5049434"/>
            <a:ext cx="1830724"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en-US" altLang="ko-KR" sz="900" spc="-20" dirty="0">
                <a:latin typeface="Arial" panose="020B0604020202020204" pitchFamily="34" charset="0"/>
                <a:ea typeface="-윤고딕320" pitchFamily="18" charset="-127"/>
                <a:cs typeface="Arial" pitchFamily="34" charset="0"/>
              </a:rPr>
              <a:t>On Board </a:t>
            </a:r>
            <a:r>
              <a:rPr lang="tr-TR" altLang="ko-KR" sz="900" spc="-20" dirty="0">
                <a:latin typeface="Arial" panose="020B0604020202020204" pitchFamily="34" charset="0"/>
                <a:ea typeface="-윤고딕320" pitchFamily="18" charset="-127"/>
                <a:cs typeface="Arial" pitchFamily="34" charset="0"/>
              </a:rPr>
              <a:t> Ekipmanları</a:t>
            </a:r>
            <a:endParaRPr lang="en-US" altLang="ko-KR" sz="900" spc="-20" dirty="0">
              <a:latin typeface="Arial" panose="020B0604020202020204" pitchFamily="34" charset="0"/>
              <a:ea typeface="-윤고딕320" pitchFamily="18" charset="-127"/>
              <a:cs typeface="Arial" pitchFamily="34" charset="0"/>
            </a:endParaRPr>
          </a:p>
        </p:txBody>
      </p:sp>
      <p:sp>
        <p:nvSpPr>
          <p:cNvPr id="64" name="TextBox 170"/>
          <p:cNvSpPr txBox="1">
            <a:spLocks noChangeArrowheads="1"/>
          </p:cNvSpPr>
          <p:nvPr/>
        </p:nvSpPr>
        <p:spPr bwMode="auto">
          <a:xfrm>
            <a:off x="7450194" y="3390423"/>
            <a:ext cx="17968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eaLnBrk="0" hangingPunct="0">
              <a:defRPr sz="1200" b="1">
                <a:solidFill>
                  <a:schemeClr val="tx1"/>
                </a:solidFill>
                <a:latin typeface="Lucida Sans" pitchFamily="34" charset="0"/>
                <a:ea typeface="굴림" pitchFamily="50" charset="-127"/>
              </a:defRPr>
            </a:lvl1pPr>
            <a:lvl2pPr marL="742950" indent="-285750" eaLnBrk="0" hangingPunct="0">
              <a:defRPr sz="1200" b="1">
                <a:solidFill>
                  <a:schemeClr val="tx1"/>
                </a:solidFill>
                <a:latin typeface="Lucida Sans" pitchFamily="34" charset="0"/>
                <a:ea typeface="굴림" pitchFamily="50" charset="-127"/>
              </a:defRPr>
            </a:lvl2pPr>
            <a:lvl3pPr marL="1143000" indent="-228600" eaLnBrk="0" hangingPunct="0">
              <a:defRPr sz="1200" b="1">
                <a:solidFill>
                  <a:schemeClr val="tx1"/>
                </a:solidFill>
                <a:latin typeface="Lucida Sans" pitchFamily="34" charset="0"/>
                <a:ea typeface="굴림" pitchFamily="50" charset="-127"/>
              </a:defRPr>
            </a:lvl3pPr>
            <a:lvl4pPr marL="1600200" indent="-228600" eaLnBrk="0" hangingPunct="0">
              <a:defRPr sz="1200" b="1">
                <a:solidFill>
                  <a:schemeClr val="tx1"/>
                </a:solidFill>
                <a:latin typeface="Lucida Sans" pitchFamily="34" charset="0"/>
                <a:ea typeface="굴림" pitchFamily="50" charset="-127"/>
              </a:defRPr>
            </a:lvl4pPr>
            <a:lvl5pPr marL="2057400" indent="-228600" eaLnBrk="0" hangingPunct="0">
              <a:defRPr sz="1200" b="1">
                <a:solidFill>
                  <a:schemeClr val="tx1"/>
                </a:solidFill>
                <a:latin typeface="Lucida Sans" pitchFamily="34" charset="0"/>
                <a:ea typeface="굴림" pitchFamily="50" charset="-127"/>
              </a:defRPr>
            </a:lvl5pPr>
            <a:lvl6pPr marL="2514600" indent="-228600" eaLnBrk="0" fontAlgn="base" hangingPunct="0">
              <a:spcBef>
                <a:spcPct val="0"/>
              </a:spcBef>
              <a:spcAft>
                <a:spcPct val="0"/>
              </a:spcAft>
              <a:defRPr sz="1200" b="1">
                <a:solidFill>
                  <a:schemeClr val="tx1"/>
                </a:solidFill>
                <a:latin typeface="Lucida Sans" pitchFamily="34" charset="0"/>
                <a:ea typeface="굴림" pitchFamily="50" charset="-127"/>
              </a:defRPr>
            </a:lvl6pPr>
            <a:lvl7pPr marL="2971800" indent="-228600" eaLnBrk="0" fontAlgn="base" hangingPunct="0">
              <a:spcBef>
                <a:spcPct val="0"/>
              </a:spcBef>
              <a:spcAft>
                <a:spcPct val="0"/>
              </a:spcAft>
              <a:defRPr sz="1200" b="1">
                <a:solidFill>
                  <a:schemeClr val="tx1"/>
                </a:solidFill>
                <a:latin typeface="Lucida Sans" pitchFamily="34" charset="0"/>
                <a:ea typeface="굴림" pitchFamily="50" charset="-127"/>
              </a:defRPr>
            </a:lvl7pPr>
            <a:lvl8pPr marL="3429000" indent="-228600" eaLnBrk="0" fontAlgn="base" hangingPunct="0">
              <a:spcBef>
                <a:spcPct val="0"/>
              </a:spcBef>
              <a:spcAft>
                <a:spcPct val="0"/>
              </a:spcAft>
              <a:defRPr sz="1200" b="1">
                <a:solidFill>
                  <a:schemeClr val="tx1"/>
                </a:solidFill>
                <a:latin typeface="Lucida Sans" pitchFamily="34" charset="0"/>
                <a:ea typeface="굴림" pitchFamily="50" charset="-127"/>
              </a:defRPr>
            </a:lvl8pPr>
            <a:lvl9pPr marL="3886200" indent="-228600" eaLnBrk="0" fontAlgn="base" hangingPunct="0">
              <a:spcBef>
                <a:spcPct val="0"/>
              </a:spcBef>
              <a:spcAft>
                <a:spcPct val="0"/>
              </a:spcAft>
              <a:defRPr sz="1200" b="1">
                <a:solidFill>
                  <a:schemeClr val="tx1"/>
                </a:solidFill>
                <a:latin typeface="Lucida Sans" pitchFamily="34" charset="0"/>
                <a:ea typeface="굴림" pitchFamily="50" charset="-127"/>
              </a:defRPr>
            </a:lvl9pPr>
          </a:lstStyle>
          <a:p>
            <a:pPr algn="r" latinLnBrk="0">
              <a:defRPr/>
            </a:pPr>
            <a:r>
              <a:rPr lang="tr-TR" altLang="ko-KR" sz="800" b="0" dirty="0">
                <a:solidFill>
                  <a:schemeClr val="tx1">
                    <a:lumMod val="85000"/>
                    <a:lumOff val="15000"/>
                  </a:schemeClr>
                </a:solidFill>
                <a:latin typeface="Arial" pitchFamily="34" charset="0"/>
                <a:ea typeface="Rix고딕 B" pitchFamily="18" charset="-127"/>
                <a:cs typeface="Arial" pitchFamily="34" charset="0"/>
              </a:rPr>
              <a:t>Trafik durum bilgisi, rota rehberliği, otobüs bilgisi</a:t>
            </a:r>
            <a:endParaRPr lang="ko-KR" altLang="en-US" sz="800" b="0" dirty="0">
              <a:solidFill>
                <a:schemeClr val="tx1">
                  <a:lumMod val="85000"/>
                  <a:lumOff val="15000"/>
                </a:schemeClr>
              </a:solidFill>
              <a:latin typeface="Arial" pitchFamily="34" charset="0"/>
              <a:ea typeface="Rix고딕 B" pitchFamily="18" charset="-127"/>
              <a:cs typeface="Arial" pitchFamily="34" charset="0"/>
            </a:endParaRPr>
          </a:p>
        </p:txBody>
      </p:sp>
      <p:pic>
        <p:nvPicPr>
          <p:cNvPr id="65" name="그림 222"/>
          <p:cNvPicPr>
            <a:picLocks noChangeAspect="1"/>
          </p:cNvPicPr>
          <p:nvPr/>
        </p:nvPicPr>
        <p:blipFill>
          <a:blip r:embed="rId13" cstate="print"/>
          <a:stretch>
            <a:fillRect/>
          </a:stretch>
        </p:blipFill>
        <p:spPr>
          <a:xfrm>
            <a:off x="811633" y="3701838"/>
            <a:ext cx="2189933" cy="194882"/>
          </a:xfrm>
          <a:prstGeom prst="rect">
            <a:avLst/>
          </a:prstGeom>
        </p:spPr>
      </p:pic>
      <p:sp>
        <p:nvSpPr>
          <p:cNvPr id="66" name="Rectangle 414"/>
          <p:cNvSpPr>
            <a:spLocks noChangeArrowheads="1"/>
          </p:cNvSpPr>
          <p:nvPr/>
        </p:nvSpPr>
        <p:spPr bwMode="ltGray">
          <a:xfrm>
            <a:off x="965714" y="3699680"/>
            <a:ext cx="1880203" cy="191472"/>
          </a:xfrm>
          <a:prstGeom prst="rect">
            <a:avLst/>
          </a:prstGeom>
          <a:noFill/>
          <a:ln w="6350">
            <a:noFill/>
            <a:round/>
            <a:headEnd/>
            <a:tailEnd type="none" w="sm" len="sm"/>
          </a:ln>
          <a:effectLst>
            <a:innerShdw blurRad="88900">
              <a:schemeClr val="bg1">
                <a:lumMod val="50000"/>
              </a:schemeClr>
            </a:innerShdw>
          </a:effectLst>
          <a:extLst/>
        </p:spPr>
        <p:txBody>
          <a:bodyPr wrap="none" lIns="0" tIns="0" rIns="0" bIns="0" anchor="ctr"/>
          <a:lstStyle/>
          <a:p>
            <a:pPr marL="0" lvl="1" indent="-339725" algn="ctr" defTabSz="1516258">
              <a:lnSpc>
                <a:spcPct val="110000"/>
              </a:lnSpc>
              <a:buClr>
                <a:srgbClr val="0000FF"/>
              </a:buClr>
              <a:buSzPct val="90000"/>
              <a:tabLst>
                <a:tab pos="5648325" algn="l"/>
              </a:tabLst>
              <a:defRPr/>
            </a:pPr>
            <a:r>
              <a:rPr lang="en-US" altLang="ko-KR" sz="900" dirty="0">
                <a:latin typeface="Arial" panose="020B0604020202020204" pitchFamily="34" charset="0"/>
                <a:ea typeface="-윤고딕320" pitchFamily="18" charset="-127"/>
                <a:cs typeface="Arial" pitchFamily="34" charset="0"/>
              </a:rPr>
              <a:t>CCTV</a:t>
            </a:r>
          </a:p>
        </p:txBody>
      </p:sp>
      <p:pic>
        <p:nvPicPr>
          <p:cNvPr id="67" name="그림 228"/>
          <p:cNvPicPr>
            <a:picLocks noChangeAspect="1"/>
          </p:cNvPicPr>
          <p:nvPr/>
        </p:nvPicPr>
        <p:blipFill>
          <a:blip r:embed="rId22" cstate="print"/>
          <a:stretch>
            <a:fillRect/>
          </a:stretch>
        </p:blipFill>
        <p:spPr>
          <a:xfrm>
            <a:off x="607219" y="5454405"/>
            <a:ext cx="3347257" cy="951552"/>
          </a:xfrm>
          <a:prstGeom prst="rect">
            <a:avLst/>
          </a:prstGeom>
        </p:spPr>
      </p:pic>
      <p:pic>
        <p:nvPicPr>
          <p:cNvPr id="68" name="그림 233"/>
          <p:cNvPicPr>
            <a:picLocks noChangeAspect="1"/>
          </p:cNvPicPr>
          <p:nvPr/>
        </p:nvPicPr>
        <p:blipFill>
          <a:blip r:embed="rId23" cstate="print"/>
          <a:stretch>
            <a:fillRect/>
          </a:stretch>
        </p:blipFill>
        <p:spPr>
          <a:xfrm>
            <a:off x="3009850" y="3300425"/>
            <a:ext cx="944626" cy="1855888"/>
          </a:xfrm>
          <a:prstGeom prst="rect">
            <a:avLst/>
          </a:prstGeom>
        </p:spPr>
      </p:pic>
      <p:pic>
        <p:nvPicPr>
          <p:cNvPr id="69" name="그림 238"/>
          <p:cNvPicPr>
            <a:picLocks noChangeAspect="1"/>
          </p:cNvPicPr>
          <p:nvPr/>
        </p:nvPicPr>
        <p:blipFill>
          <a:blip r:embed="rId22" cstate="print"/>
          <a:stretch>
            <a:fillRect/>
          </a:stretch>
        </p:blipFill>
        <p:spPr>
          <a:xfrm>
            <a:off x="4131808" y="5454405"/>
            <a:ext cx="5305879" cy="951552"/>
          </a:xfrm>
          <a:prstGeom prst="rect">
            <a:avLst/>
          </a:prstGeom>
        </p:spPr>
      </p:pic>
      <p:pic>
        <p:nvPicPr>
          <p:cNvPr id="70" name="그림 240"/>
          <p:cNvPicPr>
            <a:picLocks noChangeAspect="1"/>
          </p:cNvPicPr>
          <p:nvPr/>
        </p:nvPicPr>
        <p:blipFill>
          <a:blip r:embed="rId24" cstate="print"/>
          <a:stretch>
            <a:fillRect/>
          </a:stretch>
        </p:blipFill>
        <p:spPr>
          <a:xfrm>
            <a:off x="755677" y="5496738"/>
            <a:ext cx="1244925" cy="861108"/>
          </a:xfrm>
          <a:prstGeom prst="rect">
            <a:avLst/>
          </a:prstGeom>
        </p:spPr>
      </p:pic>
      <p:pic>
        <p:nvPicPr>
          <p:cNvPr id="71" name="그림 241"/>
          <p:cNvPicPr>
            <a:picLocks noChangeAspect="1"/>
          </p:cNvPicPr>
          <p:nvPr/>
        </p:nvPicPr>
        <p:blipFill>
          <a:blip r:embed="rId25" cstate="print"/>
          <a:stretch>
            <a:fillRect/>
          </a:stretch>
        </p:blipFill>
        <p:spPr>
          <a:xfrm>
            <a:off x="4285472" y="5501860"/>
            <a:ext cx="1282615" cy="881835"/>
          </a:xfrm>
          <a:prstGeom prst="rect">
            <a:avLst/>
          </a:prstGeom>
        </p:spPr>
      </p:pic>
      <p:sp>
        <p:nvSpPr>
          <p:cNvPr id="72" name="직사각형 242"/>
          <p:cNvSpPr/>
          <p:nvPr/>
        </p:nvSpPr>
        <p:spPr>
          <a:xfrm>
            <a:off x="1931888" y="5791922"/>
            <a:ext cx="2335250" cy="492443"/>
          </a:xfrm>
          <a:prstGeom prst="rect">
            <a:avLst/>
          </a:prstGeom>
        </p:spPr>
        <p:txBody>
          <a:bodyPr wrap="square">
            <a:spAutoFit/>
          </a:bodyPr>
          <a:lstStyle/>
          <a:p>
            <a:pPr>
              <a:spcBef>
                <a:spcPct val="0"/>
              </a:spcBef>
            </a:pPr>
            <a:r>
              <a:rPr lang="tr-TR" altLang="ko-KR" sz="1300" dirty="0">
                <a:latin typeface="Arial" panose="020B0604020202020204" pitchFamily="34" charset="0"/>
                <a:ea typeface="Adobe Heiti Std R" pitchFamily="34" charset="-128"/>
                <a:cs typeface="Arial" panose="020B0604020202020204" pitchFamily="34" charset="0"/>
              </a:rPr>
              <a:t>Ana yollardaki trafiğe odaklanma</a:t>
            </a:r>
            <a:endParaRPr lang="ko-KR" altLang="en-US" sz="1300" dirty="0">
              <a:latin typeface="Arial" panose="020B0604020202020204" pitchFamily="34" charset="0"/>
              <a:cs typeface="Arial" panose="020B0604020202020204" pitchFamily="34" charset="0"/>
            </a:endParaRPr>
          </a:p>
        </p:txBody>
      </p:sp>
      <p:sp>
        <p:nvSpPr>
          <p:cNvPr id="73" name="직사각형 243"/>
          <p:cNvSpPr/>
          <p:nvPr/>
        </p:nvSpPr>
        <p:spPr>
          <a:xfrm>
            <a:off x="5758412" y="5791922"/>
            <a:ext cx="3679693" cy="707886"/>
          </a:xfrm>
          <a:prstGeom prst="rect">
            <a:avLst/>
          </a:prstGeom>
        </p:spPr>
        <p:txBody>
          <a:bodyPr wrap="square">
            <a:spAutoFit/>
          </a:bodyPr>
          <a:lstStyle/>
          <a:p>
            <a:pPr>
              <a:spcBef>
                <a:spcPct val="0"/>
              </a:spcBef>
            </a:pPr>
            <a:r>
              <a:rPr lang="tr-TR" altLang="ko-KR" sz="1300" dirty="0">
                <a:latin typeface="Arial" panose="020B0604020202020204" pitchFamily="34" charset="0"/>
                <a:ea typeface="Adobe Heiti Std R" pitchFamily="34" charset="-128"/>
                <a:cs typeface="Arial" panose="020B0604020202020204" pitchFamily="34" charset="0"/>
              </a:rPr>
              <a:t>Alternatif yollar ve rotalar için trafik dağıtımı</a:t>
            </a:r>
            <a:endParaRPr lang="en-US" altLang="ko-KR" sz="1300" dirty="0">
              <a:latin typeface="Arial" panose="020B0604020202020204" pitchFamily="34" charset="0"/>
              <a:ea typeface="Adobe Heiti Std R" pitchFamily="34" charset="-128"/>
              <a:cs typeface="Arial" panose="020B0604020202020204" pitchFamily="34" charset="0"/>
            </a:endParaRPr>
          </a:p>
          <a:p>
            <a:pPr>
              <a:spcBef>
                <a:spcPct val="0"/>
              </a:spcBef>
            </a:pPr>
            <a:r>
              <a:rPr lang="ko-KR" altLang="en-US" sz="1400" b="1" dirty="0">
                <a:latin typeface="Arial" panose="020B0604020202020204" pitchFamily="34" charset="0"/>
                <a:ea typeface="Adobe Heiti Std R" pitchFamily="34" charset="-128"/>
                <a:cs typeface="Arial" panose="020B0604020202020204" pitchFamily="34" charset="0"/>
              </a:rPr>
              <a:t>▶ </a:t>
            </a:r>
            <a:r>
              <a:rPr lang="tr-TR" altLang="ko-KR" sz="1400" b="1" dirty="0">
                <a:latin typeface="Arial" panose="020B0604020202020204" pitchFamily="34" charset="0"/>
                <a:ea typeface="Adobe Heiti Std R" pitchFamily="34" charset="-128"/>
                <a:cs typeface="Arial" panose="020B0604020202020204" pitchFamily="34" charset="0"/>
              </a:rPr>
              <a:t>Trafik sıkışıklığını &amp;gecikmeyi azaltma</a:t>
            </a:r>
            <a:endParaRPr lang="ko-KR" altLang="en-US" sz="1400" b="1" dirty="0">
              <a:latin typeface="Arial" panose="020B0604020202020204" pitchFamily="34" charset="0"/>
              <a:ea typeface="Adobe Heiti Std R" pitchFamily="34" charset="-128"/>
              <a:cs typeface="Arial" panose="020B0604020202020204" pitchFamily="34" charset="0"/>
            </a:endParaRPr>
          </a:p>
          <a:p>
            <a:pPr>
              <a:spcBef>
                <a:spcPct val="0"/>
              </a:spcBef>
            </a:pPr>
            <a:endParaRPr lang="en-US" altLang="ko-KR" sz="1300" dirty="0">
              <a:latin typeface="Arial" panose="020B0604020202020204" pitchFamily="34" charset="0"/>
              <a:ea typeface="Adobe Heiti Std R" pitchFamily="34" charset="-128"/>
              <a:cs typeface="Arial" panose="020B0604020202020204" pitchFamily="34" charset="0"/>
            </a:endParaRPr>
          </a:p>
        </p:txBody>
      </p:sp>
      <p:sp>
        <p:nvSpPr>
          <p:cNvPr id="74" name="직사각형 244"/>
          <p:cNvSpPr/>
          <p:nvPr/>
        </p:nvSpPr>
        <p:spPr>
          <a:xfrm>
            <a:off x="1918904" y="5537236"/>
            <a:ext cx="2335250" cy="338554"/>
          </a:xfrm>
          <a:prstGeom prst="rect">
            <a:avLst/>
          </a:prstGeom>
        </p:spPr>
        <p:txBody>
          <a:bodyPr wrap="square">
            <a:spAutoFit/>
          </a:bodyPr>
          <a:lstStyle/>
          <a:p>
            <a:pPr>
              <a:spcBef>
                <a:spcPct val="0"/>
              </a:spcBef>
            </a:pPr>
            <a:r>
              <a:rPr lang="tr-TR" altLang="ko-KR" sz="1600" b="1" dirty="0">
                <a:latin typeface="Arial" panose="020B0604020202020204" pitchFamily="34" charset="0"/>
                <a:ea typeface="Adobe Heiti Std R" pitchFamily="34" charset="-128"/>
                <a:cs typeface="Arial" panose="020B0604020202020204" pitchFamily="34" charset="0"/>
              </a:rPr>
              <a:t>Önce</a:t>
            </a:r>
            <a:endParaRPr lang="ko-KR" altLang="en-US" sz="1600" b="1" dirty="0">
              <a:latin typeface="Arial" panose="020B0604020202020204" pitchFamily="34" charset="0"/>
              <a:cs typeface="Arial" panose="020B0604020202020204" pitchFamily="34" charset="0"/>
            </a:endParaRPr>
          </a:p>
        </p:txBody>
      </p:sp>
      <p:sp>
        <p:nvSpPr>
          <p:cNvPr id="75" name="직사각형 245"/>
          <p:cNvSpPr/>
          <p:nvPr/>
        </p:nvSpPr>
        <p:spPr>
          <a:xfrm>
            <a:off x="5721751" y="5537235"/>
            <a:ext cx="2335250" cy="338554"/>
          </a:xfrm>
          <a:prstGeom prst="rect">
            <a:avLst/>
          </a:prstGeom>
        </p:spPr>
        <p:txBody>
          <a:bodyPr wrap="square">
            <a:spAutoFit/>
          </a:bodyPr>
          <a:lstStyle/>
          <a:p>
            <a:pPr>
              <a:spcBef>
                <a:spcPct val="0"/>
              </a:spcBef>
            </a:pPr>
            <a:r>
              <a:rPr lang="tr-TR" altLang="ko-KR" sz="1600" b="1" dirty="0">
                <a:latin typeface="Arial" panose="020B0604020202020204" pitchFamily="34" charset="0"/>
                <a:cs typeface="Arial" panose="020B0604020202020204" pitchFamily="34" charset="0"/>
              </a:rPr>
              <a:t>Sonra </a:t>
            </a:r>
            <a:endParaRPr lang="ko-KR" altLang="en-US" sz="1600" b="1" dirty="0">
              <a:latin typeface="Arial" panose="020B0604020202020204" pitchFamily="34" charset="0"/>
              <a:cs typeface="Arial" panose="020B0604020202020204" pitchFamily="34" charset="0"/>
            </a:endParaRPr>
          </a:p>
        </p:txBody>
      </p:sp>
      <p:sp>
        <p:nvSpPr>
          <p:cNvPr id="150"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151" name="그룹 2"/>
          <p:cNvGrpSpPr/>
          <p:nvPr/>
        </p:nvGrpSpPr>
        <p:grpSpPr>
          <a:xfrm>
            <a:off x="7927975" y="625960"/>
            <a:ext cx="1604963" cy="319088"/>
            <a:chOff x="7927975" y="1262063"/>
            <a:chExt cx="1604963" cy="319088"/>
          </a:xfrm>
        </p:grpSpPr>
        <p:sp>
          <p:nvSpPr>
            <p:cNvPr id="152"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3"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4"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5"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6"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7"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8"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59"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0"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1"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2"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3"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4"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5"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6"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7"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8"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69"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0"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1"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2"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3"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4"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5"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6"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7"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8"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79"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0"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1"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2"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3"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4"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5"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6"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7"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8"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89"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90"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91"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92"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93"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94"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195" name="TextBox 120"/>
          <p:cNvSpPr txBox="1"/>
          <p:nvPr/>
        </p:nvSpPr>
        <p:spPr>
          <a:xfrm>
            <a:off x="194563" y="778865"/>
            <a:ext cx="5591402"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Advanced Traffic Management System (ATMS)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-Gelişmiş Trafik Yönetim Sistemi</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49"/>
          <p:cNvGrpSpPr/>
          <p:nvPr/>
        </p:nvGrpSpPr>
        <p:grpSpPr>
          <a:xfrm>
            <a:off x="1088146" y="2280336"/>
            <a:ext cx="7796752" cy="4192628"/>
            <a:chOff x="525562" y="1410349"/>
            <a:chExt cx="8921919" cy="4797675"/>
          </a:xfrm>
        </p:grpSpPr>
        <p:pic>
          <p:nvPicPr>
            <p:cNvPr id="3" name="그림 365"/>
            <p:cNvPicPr>
              <a:picLocks noChangeAspect="1"/>
            </p:cNvPicPr>
            <p:nvPr/>
          </p:nvPicPr>
          <p:blipFill>
            <a:blip r:embed="rId2" cstate="print"/>
            <a:stretch>
              <a:fillRect/>
            </a:stretch>
          </p:blipFill>
          <p:spPr>
            <a:xfrm>
              <a:off x="6338752" y="5085473"/>
              <a:ext cx="1937809" cy="954105"/>
            </a:xfrm>
            <a:prstGeom prst="rect">
              <a:avLst/>
            </a:prstGeom>
          </p:spPr>
        </p:pic>
        <p:sp>
          <p:nvSpPr>
            <p:cNvPr id="4" name="Rectangle 5"/>
            <p:cNvSpPr>
              <a:spLocks noChangeArrowheads="1"/>
            </p:cNvSpPr>
            <p:nvPr/>
          </p:nvSpPr>
          <p:spPr bwMode="auto">
            <a:xfrm>
              <a:off x="1802395" y="3226751"/>
              <a:ext cx="7136641" cy="235681"/>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 name="Rectangle 6"/>
            <p:cNvSpPr>
              <a:spLocks noChangeArrowheads="1"/>
            </p:cNvSpPr>
            <p:nvPr/>
          </p:nvSpPr>
          <p:spPr bwMode="auto">
            <a:xfrm>
              <a:off x="1802395" y="3226751"/>
              <a:ext cx="7136641" cy="23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 name="Rectangle 7"/>
            <p:cNvSpPr>
              <a:spLocks noChangeArrowheads="1"/>
            </p:cNvSpPr>
            <p:nvPr/>
          </p:nvSpPr>
          <p:spPr bwMode="auto">
            <a:xfrm>
              <a:off x="1802395" y="4209979"/>
              <a:ext cx="7136641" cy="30933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 name="Rectangle 8"/>
            <p:cNvSpPr>
              <a:spLocks noChangeArrowheads="1"/>
            </p:cNvSpPr>
            <p:nvPr/>
          </p:nvSpPr>
          <p:spPr bwMode="auto">
            <a:xfrm>
              <a:off x="1802395" y="4209979"/>
              <a:ext cx="7136641" cy="309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 name="Rectangle 9"/>
            <p:cNvSpPr>
              <a:spLocks noChangeArrowheads="1"/>
            </p:cNvSpPr>
            <p:nvPr/>
          </p:nvSpPr>
          <p:spPr bwMode="auto">
            <a:xfrm>
              <a:off x="1802395" y="3513986"/>
              <a:ext cx="7136641" cy="640756"/>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Rectangle 10"/>
            <p:cNvSpPr>
              <a:spLocks noChangeArrowheads="1"/>
            </p:cNvSpPr>
            <p:nvPr/>
          </p:nvSpPr>
          <p:spPr bwMode="auto">
            <a:xfrm>
              <a:off x="1802395" y="3513986"/>
              <a:ext cx="7136641" cy="64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Rectangle 11"/>
            <p:cNvSpPr>
              <a:spLocks noChangeArrowheads="1"/>
            </p:cNvSpPr>
            <p:nvPr/>
          </p:nvSpPr>
          <p:spPr bwMode="auto">
            <a:xfrm>
              <a:off x="1802395" y="3462431"/>
              <a:ext cx="7136641" cy="51555"/>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Rectangle 12"/>
            <p:cNvSpPr>
              <a:spLocks noChangeArrowheads="1"/>
            </p:cNvSpPr>
            <p:nvPr/>
          </p:nvSpPr>
          <p:spPr bwMode="auto">
            <a:xfrm>
              <a:off x="1802395" y="3462431"/>
              <a:ext cx="7136641" cy="5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Rectangle 13"/>
            <p:cNvSpPr>
              <a:spLocks noChangeArrowheads="1"/>
            </p:cNvSpPr>
            <p:nvPr/>
          </p:nvSpPr>
          <p:spPr bwMode="auto">
            <a:xfrm>
              <a:off x="6040926"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Rectangle 14"/>
            <p:cNvSpPr>
              <a:spLocks noChangeArrowheads="1"/>
            </p:cNvSpPr>
            <p:nvPr/>
          </p:nvSpPr>
          <p:spPr bwMode="auto">
            <a:xfrm>
              <a:off x="5746328"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Rectangle 15"/>
            <p:cNvSpPr>
              <a:spLocks noChangeArrowheads="1"/>
            </p:cNvSpPr>
            <p:nvPr/>
          </p:nvSpPr>
          <p:spPr bwMode="auto">
            <a:xfrm>
              <a:off x="5455412"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Rectangle 16"/>
            <p:cNvSpPr>
              <a:spLocks noChangeArrowheads="1"/>
            </p:cNvSpPr>
            <p:nvPr/>
          </p:nvSpPr>
          <p:spPr bwMode="auto">
            <a:xfrm>
              <a:off x="5160814" y="3808587"/>
              <a:ext cx="191489"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Rectangle 17"/>
            <p:cNvSpPr>
              <a:spLocks noChangeArrowheads="1"/>
            </p:cNvSpPr>
            <p:nvPr/>
          </p:nvSpPr>
          <p:spPr bwMode="auto">
            <a:xfrm>
              <a:off x="4869899"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Rectangle 18"/>
            <p:cNvSpPr>
              <a:spLocks noChangeArrowheads="1"/>
            </p:cNvSpPr>
            <p:nvPr/>
          </p:nvSpPr>
          <p:spPr bwMode="auto">
            <a:xfrm>
              <a:off x="4578983"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Rectangle 19"/>
            <p:cNvSpPr>
              <a:spLocks noChangeArrowheads="1"/>
            </p:cNvSpPr>
            <p:nvPr/>
          </p:nvSpPr>
          <p:spPr bwMode="auto">
            <a:xfrm>
              <a:off x="4284385"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Rectangle 20"/>
            <p:cNvSpPr>
              <a:spLocks noChangeArrowheads="1"/>
            </p:cNvSpPr>
            <p:nvPr/>
          </p:nvSpPr>
          <p:spPr bwMode="auto">
            <a:xfrm>
              <a:off x="3993469" y="3808587"/>
              <a:ext cx="191489"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Rectangle 21"/>
            <p:cNvSpPr>
              <a:spLocks noChangeArrowheads="1"/>
            </p:cNvSpPr>
            <p:nvPr/>
          </p:nvSpPr>
          <p:spPr bwMode="auto">
            <a:xfrm>
              <a:off x="3702553"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Rectangle 22"/>
            <p:cNvSpPr>
              <a:spLocks noChangeArrowheads="1"/>
            </p:cNvSpPr>
            <p:nvPr/>
          </p:nvSpPr>
          <p:spPr bwMode="auto">
            <a:xfrm>
              <a:off x="3411637" y="3808587"/>
              <a:ext cx="184124"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3"/>
            <p:cNvSpPr>
              <a:spLocks noChangeArrowheads="1"/>
            </p:cNvSpPr>
            <p:nvPr/>
          </p:nvSpPr>
          <p:spPr bwMode="auto">
            <a:xfrm>
              <a:off x="3117039"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Rectangle 24"/>
            <p:cNvSpPr>
              <a:spLocks noChangeArrowheads="1"/>
            </p:cNvSpPr>
            <p:nvPr/>
          </p:nvSpPr>
          <p:spPr bwMode="auto">
            <a:xfrm>
              <a:off x="2826123"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Rectangle 25"/>
            <p:cNvSpPr>
              <a:spLocks noChangeArrowheads="1"/>
            </p:cNvSpPr>
            <p:nvPr/>
          </p:nvSpPr>
          <p:spPr bwMode="auto">
            <a:xfrm>
              <a:off x="2535208" y="3808587"/>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6"/>
            <p:cNvSpPr>
              <a:spLocks noChangeArrowheads="1"/>
            </p:cNvSpPr>
            <p:nvPr/>
          </p:nvSpPr>
          <p:spPr bwMode="auto">
            <a:xfrm>
              <a:off x="7502869" y="3812269"/>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7"/>
            <p:cNvSpPr>
              <a:spLocks noChangeArrowheads="1"/>
            </p:cNvSpPr>
            <p:nvPr/>
          </p:nvSpPr>
          <p:spPr bwMode="auto">
            <a:xfrm>
              <a:off x="7208271" y="3812269"/>
              <a:ext cx="191489"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Rectangle 28"/>
            <p:cNvSpPr>
              <a:spLocks noChangeArrowheads="1"/>
            </p:cNvSpPr>
            <p:nvPr/>
          </p:nvSpPr>
          <p:spPr bwMode="auto">
            <a:xfrm>
              <a:off x="6921039" y="3812269"/>
              <a:ext cx="184124"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Rectangle 29"/>
            <p:cNvSpPr>
              <a:spLocks noChangeArrowheads="1"/>
            </p:cNvSpPr>
            <p:nvPr/>
          </p:nvSpPr>
          <p:spPr bwMode="auto">
            <a:xfrm>
              <a:off x="6626440" y="3812269"/>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Rectangle 30"/>
            <p:cNvSpPr>
              <a:spLocks noChangeArrowheads="1"/>
            </p:cNvSpPr>
            <p:nvPr/>
          </p:nvSpPr>
          <p:spPr bwMode="auto">
            <a:xfrm>
              <a:off x="6331842" y="3812269"/>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Rectangle 31"/>
            <p:cNvSpPr>
              <a:spLocks noChangeArrowheads="1"/>
            </p:cNvSpPr>
            <p:nvPr/>
          </p:nvSpPr>
          <p:spPr bwMode="auto">
            <a:xfrm>
              <a:off x="8088384" y="3812269"/>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Rectangle 32"/>
            <p:cNvSpPr>
              <a:spLocks noChangeArrowheads="1"/>
            </p:cNvSpPr>
            <p:nvPr/>
          </p:nvSpPr>
          <p:spPr bwMode="auto">
            <a:xfrm>
              <a:off x="8088384" y="3812269"/>
              <a:ext cx="187807" cy="3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Rectangle 33"/>
            <p:cNvSpPr>
              <a:spLocks noChangeArrowheads="1"/>
            </p:cNvSpPr>
            <p:nvPr/>
          </p:nvSpPr>
          <p:spPr bwMode="auto">
            <a:xfrm>
              <a:off x="7797468" y="3812269"/>
              <a:ext cx="187807" cy="3314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Rectangle 34"/>
            <p:cNvSpPr>
              <a:spLocks noChangeArrowheads="1"/>
            </p:cNvSpPr>
            <p:nvPr/>
          </p:nvSpPr>
          <p:spPr bwMode="auto">
            <a:xfrm>
              <a:off x="7797468" y="3812269"/>
              <a:ext cx="187807" cy="3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5"/>
            <p:cNvSpPr>
              <a:spLocks noChangeArrowheads="1"/>
            </p:cNvSpPr>
            <p:nvPr/>
          </p:nvSpPr>
          <p:spPr bwMode="auto">
            <a:xfrm>
              <a:off x="2818758" y="2829041"/>
              <a:ext cx="637069" cy="2040107"/>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Rectangle 36"/>
            <p:cNvSpPr>
              <a:spLocks noChangeArrowheads="1"/>
            </p:cNvSpPr>
            <p:nvPr/>
          </p:nvSpPr>
          <p:spPr bwMode="auto">
            <a:xfrm>
              <a:off x="2818758" y="2829041"/>
              <a:ext cx="637069" cy="204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Rectangle 37"/>
            <p:cNvSpPr>
              <a:spLocks noChangeArrowheads="1"/>
            </p:cNvSpPr>
            <p:nvPr/>
          </p:nvSpPr>
          <p:spPr bwMode="auto">
            <a:xfrm>
              <a:off x="3105992" y="4372010"/>
              <a:ext cx="29460"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8"/>
            <p:cNvSpPr>
              <a:spLocks noChangeArrowheads="1"/>
            </p:cNvSpPr>
            <p:nvPr/>
          </p:nvSpPr>
          <p:spPr bwMode="auto">
            <a:xfrm>
              <a:off x="3105992" y="4077410"/>
              <a:ext cx="29460"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9"/>
            <p:cNvSpPr>
              <a:spLocks noChangeArrowheads="1"/>
            </p:cNvSpPr>
            <p:nvPr/>
          </p:nvSpPr>
          <p:spPr bwMode="auto">
            <a:xfrm>
              <a:off x="3105992" y="3782809"/>
              <a:ext cx="29460"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40"/>
            <p:cNvSpPr>
              <a:spLocks noChangeArrowheads="1"/>
            </p:cNvSpPr>
            <p:nvPr/>
          </p:nvSpPr>
          <p:spPr bwMode="auto">
            <a:xfrm>
              <a:off x="3105992" y="3491891"/>
              <a:ext cx="29460"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41"/>
            <p:cNvSpPr>
              <a:spLocks noChangeArrowheads="1"/>
            </p:cNvSpPr>
            <p:nvPr/>
          </p:nvSpPr>
          <p:spPr bwMode="auto">
            <a:xfrm>
              <a:off x="3105992" y="3197291"/>
              <a:ext cx="29460" cy="1914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2"/>
            <p:cNvSpPr>
              <a:spLocks noChangeArrowheads="1"/>
            </p:cNvSpPr>
            <p:nvPr/>
          </p:nvSpPr>
          <p:spPr bwMode="auto">
            <a:xfrm>
              <a:off x="5090847" y="2829041"/>
              <a:ext cx="637069" cy="2040107"/>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3"/>
            <p:cNvSpPr>
              <a:spLocks noChangeArrowheads="1"/>
            </p:cNvSpPr>
            <p:nvPr/>
          </p:nvSpPr>
          <p:spPr bwMode="auto">
            <a:xfrm>
              <a:off x="5090847" y="2829041"/>
              <a:ext cx="637069" cy="204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Rectangle 44"/>
            <p:cNvSpPr>
              <a:spLocks noChangeArrowheads="1"/>
            </p:cNvSpPr>
            <p:nvPr/>
          </p:nvSpPr>
          <p:spPr bwMode="auto">
            <a:xfrm>
              <a:off x="5374398" y="4372010"/>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Rectangle 45"/>
            <p:cNvSpPr>
              <a:spLocks noChangeArrowheads="1"/>
            </p:cNvSpPr>
            <p:nvPr/>
          </p:nvSpPr>
          <p:spPr bwMode="auto">
            <a:xfrm>
              <a:off x="5374398" y="4077410"/>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Rectangle 46"/>
            <p:cNvSpPr>
              <a:spLocks noChangeArrowheads="1"/>
            </p:cNvSpPr>
            <p:nvPr/>
          </p:nvSpPr>
          <p:spPr bwMode="auto">
            <a:xfrm>
              <a:off x="5374398" y="3782809"/>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Rectangle 47"/>
            <p:cNvSpPr>
              <a:spLocks noChangeArrowheads="1"/>
            </p:cNvSpPr>
            <p:nvPr/>
          </p:nvSpPr>
          <p:spPr bwMode="auto">
            <a:xfrm>
              <a:off x="5374398" y="3491891"/>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Rectangle 48"/>
            <p:cNvSpPr>
              <a:spLocks noChangeArrowheads="1"/>
            </p:cNvSpPr>
            <p:nvPr/>
          </p:nvSpPr>
          <p:spPr bwMode="auto">
            <a:xfrm>
              <a:off x="5374398" y="3197291"/>
              <a:ext cx="33142" cy="1914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Rectangle 49"/>
            <p:cNvSpPr>
              <a:spLocks noChangeArrowheads="1"/>
            </p:cNvSpPr>
            <p:nvPr/>
          </p:nvSpPr>
          <p:spPr bwMode="auto">
            <a:xfrm>
              <a:off x="7359253" y="2829041"/>
              <a:ext cx="637069" cy="2040107"/>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50"/>
            <p:cNvSpPr>
              <a:spLocks noChangeArrowheads="1"/>
            </p:cNvSpPr>
            <p:nvPr/>
          </p:nvSpPr>
          <p:spPr bwMode="auto">
            <a:xfrm>
              <a:off x="7359253" y="2829041"/>
              <a:ext cx="637069" cy="204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Rectangle 51"/>
            <p:cNvSpPr>
              <a:spLocks noChangeArrowheads="1"/>
            </p:cNvSpPr>
            <p:nvPr/>
          </p:nvSpPr>
          <p:spPr bwMode="auto">
            <a:xfrm>
              <a:off x="7646487" y="4372010"/>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Rectangle 52"/>
            <p:cNvSpPr>
              <a:spLocks noChangeArrowheads="1"/>
            </p:cNvSpPr>
            <p:nvPr/>
          </p:nvSpPr>
          <p:spPr bwMode="auto">
            <a:xfrm>
              <a:off x="7646487" y="4077410"/>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3"/>
            <p:cNvSpPr>
              <a:spLocks noChangeArrowheads="1"/>
            </p:cNvSpPr>
            <p:nvPr/>
          </p:nvSpPr>
          <p:spPr bwMode="auto">
            <a:xfrm>
              <a:off x="7646487" y="3782809"/>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4"/>
            <p:cNvSpPr>
              <a:spLocks noChangeArrowheads="1"/>
            </p:cNvSpPr>
            <p:nvPr/>
          </p:nvSpPr>
          <p:spPr bwMode="auto">
            <a:xfrm>
              <a:off x="7646487" y="3491891"/>
              <a:ext cx="33142" cy="1878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Rectangle 55"/>
            <p:cNvSpPr>
              <a:spLocks noChangeArrowheads="1"/>
            </p:cNvSpPr>
            <p:nvPr/>
          </p:nvSpPr>
          <p:spPr bwMode="auto">
            <a:xfrm>
              <a:off x="7646487" y="3197291"/>
              <a:ext cx="33142" cy="1914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Rectangle 56"/>
            <p:cNvSpPr>
              <a:spLocks noChangeArrowheads="1"/>
            </p:cNvSpPr>
            <p:nvPr/>
          </p:nvSpPr>
          <p:spPr bwMode="auto">
            <a:xfrm>
              <a:off x="7646487" y="3197291"/>
              <a:ext cx="33142" cy="191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56" name="Picture 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8351" y="3867507"/>
              <a:ext cx="66284" cy="7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Freeform 58"/>
            <p:cNvSpPr>
              <a:spLocks/>
            </p:cNvSpPr>
            <p:nvPr/>
          </p:nvSpPr>
          <p:spPr bwMode="auto">
            <a:xfrm>
              <a:off x="2597810" y="3885919"/>
              <a:ext cx="18412" cy="36825"/>
            </a:xfrm>
            <a:custGeom>
              <a:avLst/>
              <a:gdLst>
                <a:gd name="T0" fmla="*/ 0 w 5"/>
                <a:gd name="T1" fmla="*/ 0 h 10"/>
                <a:gd name="T2" fmla="*/ 4 w 5"/>
                <a:gd name="T3" fmla="*/ 6 h 10"/>
                <a:gd name="T4" fmla="*/ 3 w 5"/>
                <a:gd name="T5" fmla="*/ 4 h 10"/>
                <a:gd name="T6" fmla="*/ 4 w 5"/>
                <a:gd name="T7" fmla="*/ 6 h 10"/>
                <a:gd name="T8" fmla="*/ 4 w 5"/>
                <a:gd name="T9" fmla="*/ 7 h 10"/>
                <a:gd name="T10" fmla="*/ 5 w 5"/>
                <a:gd name="T11" fmla="*/ 8 h 10"/>
                <a:gd name="T12" fmla="*/ 5 w 5"/>
                <a:gd name="T13" fmla="*/ 9 h 10"/>
                <a:gd name="T14" fmla="*/ 4 w 5"/>
                <a:gd name="T15" fmla="*/ 9 h 10"/>
                <a:gd name="T16" fmla="*/ 5 w 5"/>
                <a:gd name="T17" fmla="*/ 10 h 10"/>
                <a:gd name="T18" fmla="*/ 5 w 5"/>
                <a:gd name="T19" fmla="*/ 10 h 10"/>
                <a:gd name="T20" fmla="*/ 5 w 5"/>
                <a:gd name="T21" fmla="*/ 10 h 10"/>
                <a:gd name="T22" fmla="*/ 4 w 5"/>
                <a:gd name="T23" fmla="*/ 10 h 10"/>
                <a:gd name="T24" fmla="*/ 4 w 5"/>
                <a:gd name="T25" fmla="*/ 10 h 10"/>
                <a:gd name="T26" fmla="*/ 2 w 5"/>
                <a:gd name="T27" fmla="*/ 8 h 10"/>
                <a:gd name="T28" fmla="*/ 0 w 5"/>
                <a:gd name="T29" fmla="*/ 7 h 10"/>
                <a:gd name="T30" fmla="*/ 0 w 5"/>
                <a:gd name="T31" fmla="*/ 5 h 10"/>
                <a:gd name="T32" fmla="*/ 0 w 5"/>
                <a:gd name="T33" fmla="*/ 4 h 10"/>
                <a:gd name="T34" fmla="*/ 0 w 5"/>
                <a:gd name="T3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0">
                  <a:moveTo>
                    <a:pt x="0" y="0"/>
                  </a:moveTo>
                  <a:lnTo>
                    <a:pt x="4" y="6"/>
                  </a:lnTo>
                  <a:lnTo>
                    <a:pt x="3" y="4"/>
                  </a:lnTo>
                  <a:lnTo>
                    <a:pt x="4" y="6"/>
                  </a:lnTo>
                  <a:lnTo>
                    <a:pt x="4" y="7"/>
                  </a:lnTo>
                  <a:lnTo>
                    <a:pt x="5" y="8"/>
                  </a:lnTo>
                  <a:lnTo>
                    <a:pt x="5" y="9"/>
                  </a:lnTo>
                  <a:lnTo>
                    <a:pt x="4" y="9"/>
                  </a:lnTo>
                  <a:lnTo>
                    <a:pt x="5" y="10"/>
                  </a:lnTo>
                  <a:lnTo>
                    <a:pt x="5" y="10"/>
                  </a:lnTo>
                  <a:lnTo>
                    <a:pt x="5" y="10"/>
                  </a:lnTo>
                  <a:lnTo>
                    <a:pt x="4" y="10"/>
                  </a:lnTo>
                  <a:lnTo>
                    <a:pt x="4" y="10"/>
                  </a:lnTo>
                  <a:lnTo>
                    <a:pt x="2" y="8"/>
                  </a:lnTo>
                  <a:lnTo>
                    <a:pt x="0" y="7"/>
                  </a:lnTo>
                  <a:lnTo>
                    <a:pt x="0" y="5"/>
                  </a:lnTo>
                  <a:lnTo>
                    <a:pt x="0" y="4"/>
                  </a:lnTo>
                  <a:lnTo>
                    <a:pt x="0"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9"/>
            <p:cNvSpPr>
              <a:spLocks/>
            </p:cNvSpPr>
            <p:nvPr/>
          </p:nvSpPr>
          <p:spPr bwMode="auto">
            <a:xfrm>
              <a:off x="1927599" y="3904332"/>
              <a:ext cx="729130" cy="128887"/>
            </a:xfrm>
            <a:custGeom>
              <a:avLst/>
              <a:gdLst>
                <a:gd name="T0" fmla="*/ 222 w 228"/>
                <a:gd name="T1" fmla="*/ 40 h 40"/>
                <a:gd name="T2" fmla="*/ 228 w 228"/>
                <a:gd name="T3" fmla="*/ 39 h 40"/>
                <a:gd name="T4" fmla="*/ 220 w 228"/>
                <a:gd name="T5" fmla="*/ 13 h 40"/>
                <a:gd name="T6" fmla="*/ 189 w 228"/>
                <a:gd name="T7" fmla="*/ 0 h 40"/>
                <a:gd name="T8" fmla="*/ 162 w 228"/>
                <a:gd name="T9" fmla="*/ 1 h 40"/>
                <a:gd name="T10" fmla="*/ 40 w 228"/>
                <a:gd name="T11" fmla="*/ 2 h 40"/>
                <a:gd name="T12" fmla="*/ 6 w 228"/>
                <a:gd name="T13" fmla="*/ 7 h 40"/>
                <a:gd name="T14" fmla="*/ 0 w 228"/>
                <a:gd name="T15" fmla="*/ 40 h 40"/>
                <a:gd name="T16" fmla="*/ 222 w 228"/>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40">
                  <a:moveTo>
                    <a:pt x="222" y="40"/>
                  </a:moveTo>
                  <a:cubicBezTo>
                    <a:pt x="224" y="40"/>
                    <a:pt x="226" y="40"/>
                    <a:pt x="228" y="39"/>
                  </a:cubicBezTo>
                  <a:cubicBezTo>
                    <a:pt x="220" y="13"/>
                    <a:pt x="220" y="13"/>
                    <a:pt x="220" y="13"/>
                  </a:cubicBezTo>
                  <a:cubicBezTo>
                    <a:pt x="189" y="0"/>
                    <a:pt x="189" y="0"/>
                    <a:pt x="189" y="0"/>
                  </a:cubicBezTo>
                  <a:cubicBezTo>
                    <a:pt x="162" y="1"/>
                    <a:pt x="162" y="1"/>
                    <a:pt x="162" y="1"/>
                  </a:cubicBezTo>
                  <a:cubicBezTo>
                    <a:pt x="40" y="2"/>
                    <a:pt x="40" y="2"/>
                    <a:pt x="40" y="2"/>
                  </a:cubicBezTo>
                  <a:cubicBezTo>
                    <a:pt x="6" y="7"/>
                    <a:pt x="6" y="7"/>
                    <a:pt x="6" y="7"/>
                  </a:cubicBezTo>
                  <a:cubicBezTo>
                    <a:pt x="0" y="40"/>
                    <a:pt x="0" y="40"/>
                    <a:pt x="0" y="40"/>
                  </a:cubicBezTo>
                  <a:cubicBezTo>
                    <a:pt x="222" y="40"/>
                    <a:pt x="222" y="40"/>
                    <a:pt x="222" y="40"/>
                  </a:cubicBezTo>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60"/>
            <p:cNvSpPr>
              <a:spLocks/>
            </p:cNvSpPr>
            <p:nvPr/>
          </p:nvSpPr>
          <p:spPr bwMode="auto">
            <a:xfrm>
              <a:off x="2332672" y="3753349"/>
              <a:ext cx="180442" cy="95745"/>
            </a:xfrm>
            <a:custGeom>
              <a:avLst/>
              <a:gdLst>
                <a:gd name="T0" fmla="*/ 8 w 56"/>
                <a:gd name="T1" fmla="*/ 0 h 30"/>
                <a:gd name="T2" fmla="*/ 2 w 56"/>
                <a:gd name="T3" fmla="*/ 1 h 30"/>
                <a:gd name="T4" fmla="*/ 0 w 56"/>
                <a:gd name="T5" fmla="*/ 3 h 30"/>
                <a:gd name="T6" fmla="*/ 33 w 56"/>
                <a:gd name="T7" fmla="*/ 30 h 30"/>
                <a:gd name="T8" fmla="*/ 56 w 56"/>
                <a:gd name="T9" fmla="*/ 28 h 30"/>
                <a:gd name="T10" fmla="*/ 8 w 56"/>
                <a:gd name="T11" fmla="*/ 0 h 30"/>
              </a:gdLst>
              <a:ahLst/>
              <a:cxnLst>
                <a:cxn ang="0">
                  <a:pos x="T0" y="T1"/>
                </a:cxn>
                <a:cxn ang="0">
                  <a:pos x="T2" y="T3"/>
                </a:cxn>
                <a:cxn ang="0">
                  <a:pos x="T4" y="T5"/>
                </a:cxn>
                <a:cxn ang="0">
                  <a:pos x="T6" y="T7"/>
                </a:cxn>
                <a:cxn ang="0">
                  <a:pos x="T8" y="T9"/>
                </a:cxn>
                <a:cxn ang="0">
                  <a:pos x="T10" y="T11"/>
                </a:cxn>
              </a:cxnLst>
              <a:rect l="0" t="0" r="r" b="b"/>
              <a:pathLst>
                <a:path w="56" h="30">
                  <a:moveTo>
                    <a:pt x="8" y="0"/>
                  </a:moveTo>
                  <a:cubicBezTo>
                    <a:pt x="2" y="1"/>
                    <a:pt x="2" y="1"/>
                    <a:pt x="2" y="1"/>
                  </a:cubicBezTo>
                  <a:cubicBezTo>
                    <a:pt x="0" y="3"/>
                    <a:pt x="0" y="3"/>
                    <a:pt x="0" y="3"/>
                  </a:cubicBezTo>
                  <a:cubicBezTo>
                    <a:pt x="0" y="3"/>
                    <a:pt x="16" y="7"/>
                    <a:pt x="33" y="30"/>
                  </a:cubicBezTo>
                  <a:cubicBezTo>
                    <a:pt x="56" y="28"/>
                    <a:pt x="56" y="28"/>
                    <a:pt x="56" y="28"/>
                  </a:cubicBezTo>
                  <a:cubicBezTo>
                    <a:pt x="56" y="28"/>
                    <a:pt x="41" y="11"/>
                    <a:pt x="8" y="0"/>
                  </a:cubicBezTo>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60" name="Picture 6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505" y="3863824"/>
              <a:ext cx="29460" cy="40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Freeform 62"/>
            <p:cNvSpPr>
              <a:spLocks/>
            </p:cNvSpPr>
            <p:nvPr/>
          </p:nvSpPr>
          <p:spPr bwMode="auto">
            <a:xfrm>
              <a:off x="1909187" y="3712842"/>
              <a:ext cx="765955" cy="324060"/>
            </a:xfrm>
            <a:custGeom>
              <a:avLst/>
              <a:gdLst>
                <a:gd name="T0" fmla="*/ 20 w 240"/>
                <a:gd name="T1" fmla="*/ 18 h 101"/>
                <a:gd name="T2" fmla="*/ 15 w 240"/>
                <a:gd name="T3" fmla="*/ 13 h 101"/>
                <a:gd name="T4" fmla="*/ 141 w 240"/>
                <a:gd name="T5" fmla="*/ 13 h 101"/>
                <a:gd name="T6" fmla="*/ 135 w 240"/>
                <a:gd name="T7" fmla="*/ 14 h 101"/>
                <a:gd name="T8" fmla="*/ 166 w 240"/>
                <a:gd name="T9" fmla="*/ 42 h 101"/>
                <a:gd name="T10" fmla="*/ 189 w 240"/>
                <a:gd name="T11" fmla="*/ 39 h 101"/>
                <a:gd name="T12" fmla="*/ 238 w 240"/>
                <a:gd name="T13" fmla="*/ 70 h 101"/>
                <a:gd name="T14" fmla="*/ 238 w 240"/>
                <a:gd name="T15" fmla="*/ 89 h 101"/>
                <a:gd name="T16" fmla="*/ 240 w 240"/>
                <a:gd name="T17" fmla="*/ 91 h 101"/>
                <a:gd name="T18" fmla="*/ 240 w 240"/>
                <a:gd name="T19" fmla="*/ 98 h 101"/>
                <a:gd name="T20" fmla="*/ 237 w 240"/>
                <a:gd name="T21" fmla="*/ 99 h 101"/>
                <a:gd name="T22" fmla="*/ 229 w 240"/>
                <a:gd name="T23" fmla="*/ 101 h 101"/>
                <a:gd name="T24" fmla="*/ 204 w 240"/>
                <a:gd name="T25" fmla="*/ 72 h 101"/>
                <a:gd name="T26" fmla="*/ 179 w 240"/>
                <a:gd name="T27" fmla="*/ 98 h 101"/>
                <a:gd name="T28" fmla="*/ 56 w 240"/>
                <a:gd name="T29" fmla="*/ 98 h 101"/>
                <a:gd name="T30" fmla="*/ 29 w 240"/>
                <a:gd name="T31" fmla="*/ 72 h 101"/>
                <a:gd name="T32" fmla="*/ 8 w 240"/>
                <a:gd name="T33" fmla="*/ 101 h 101"/>
                <a:gd name="T34" fmla="*/ 4 w 240"/>
                <a:gd name="T35" fmla="*/ 100 h 101"/>
                <a:gd name="T36" fmla="*/ 0 w 240"/>
                <a:gd name="T37" fmla="*/ 71 h 101"/>
                <a:gd name="T38" fmla="*/ 3 w 240"/>
                <a:gd name="T39" fmla="*/ 62 h 101"/>
                <a:gd name="T40" fmla="*/ 20 w 240"/>
                <a:gd name="T41"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101">
                  <a:moveTo>
                    <a:pt x="20" y="18"/>
                  </a:moveTo>
                  <a:cubicBezTo>
                    <a:pt x="21" y="16"/>
                    <a:pt x="13" y="15"/>
                    <a:pt x="15" y="13"/>
                  </a:cubicBezTo>
                  <a:cubicBezTo>
                    <a:pt x="15" y="13"/>
                    <a:pt x="93" y="0"/>
                    <a:pt x="141" y="13"/>
                  </a:cubicBezTo>
                  <a:cubicBezTo>
                    <a:pt x="135" y="14"/>
                    <a:pt x="135" y="14"/>
                    <a:pt x="135" y="14"/>
                  </a:cubicBezTo>
                  <a:cubicBezTo>
                    <a:pt x="135" y="14"/>
                    <a:pt x="156" y="22"/>
                    <a:pt x="166" y="42"/>
                  </a:cubicBezTo>
                  <a:cubicBezTo>
                    <a:pt x="189" y="39"/>
                    <a:pt x="189" y="39"/>
                    <a:pt x="189" y="39"/>
                  </a:cubicBezTo>
                  <a:cubicBezTo>
                    <a:pt x="210" y="44"/>
                    <a:pt x="232" y="47"/>
                    <a:pt x="238" y="70"/>
                  </a:cubicBezTo>
                  <a:cubicBezTo>
                    <a:pt x="238" y="89"/>
                    <a:pt x="238" y="89"/>
                    <a:pt x="238" y="89"/>
                  </a:cubicBezTo>
                  <a:cubicBezTo>
                    <a:pt x="240" y="91"/>
                    <a:pt x="240" y="91"/>
                    <a:pt x="240" y="91"/>
                  </a:cubicBezTo>
                  <a:cubicBezTo>
                    <a:pt x="240" y="98"/>
                    <a:pt x="240" y="98"/>
                    <a:pt x="240" y="98"/>
                  </a:cubicBezTo>
                  <a:cubicBezTo>
                    <a:pt x="237" y="99"/>
                    <a:pt x="237" y="99"/>
                    <a:pt x="237" y="99"/>
                  </a:cubicBezTo>
                  <a:cubicBezTo>
                    <a:pt x="237" y="99"/>
                    <a:pt x="232" y="101"/>
                    <a:pt x="229" y="101"/>
                  </a:cubicBezTo>
                  <a:cubicBezTo>
                    <a:pt x="229" y="101"/>
                    <a:pt x="230" y="72"/>
                    <a:pt x="204" y="72"/>
                  </a:cubicBezTo>
                  <a:cubicBezTo>
                    <a:pt x="178" y="71"/>
                    <a:pt x="179" y="98"/>
                    <a:pt x="179" y="98"/>
                  </a:cubicBezTo>
                  <a:cubicBezTo>
                    <a:pt x="56" y="98"/>
                    <a:pt x="56" y="98"/>
                    <a:pt x="56" y="98"/>
                  </a:cubicBezTo>
                  <a:cubicBezTo>
                    <a:pt x="56" y="98"/>
                    <a:pt x="58" y="71"/>
                    <a:pt x="29" y="72"/>
                  </a:cubicBezTo>
                  <a:cubicBezTo>
                    <a:pt x="5" y="73"/>
                    <a:pt x="8" y="101"/>
                    <a:pt x="8" y="101"/>
                  </a:cubicBezTo>
                  <a:cubicBezTo>
                    <a:pt x="4" y="100"/>
                    <a:pt x="4" y="100"/>
                    <a:pt x="4" y="100"/>
                  </a:cubicBezTo>
                  <a:cubicBezTo>
                    <a:pt x="4" y="100"/>
                    <a:pt x="1" y="78"/>
                    <a:pt x="0" y="71"/>
                  </a:cubicBezTo>
                  <a:cubicBezTo>
                    <a:pt x="0" y="71"/>
                    <a:pt x="3" y="66"/>
                    <a:pt x="3" y="62"/>
                  </a:cubicBezTo>
                  <a:cubicBezTo>
                    <a:pt x="3" y="62"/>
                    <a:pt x="9" y="30"/>
                    <a:pt x="20" y="18"/>
                  </a:cubicBezTo>
                </a:path>
              </a:pathLst>
            </a:custGeom>
            <a:solidFill>
              <a:srgbClr val="E64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3"/>
            <p:cNvSpPr>
              <a:spLocks/>
            </p:cNvSpPr>
            <p:nvPr/>
          </p:nvSpPr>
          <p:spPr bwMode="auto">
            <a:xfrm>
              <a:off x="1905505" y="3878554"/>
              <a:ext cx="773320" cy="158347"/>
            </a:xfrm>
            <a:custGeom>
              <a:avLst/>
              <a:gdLst>
                <a:gd name="T0" fmla="*/ 242 w 242"/>
                <a:gd name="T1" fmla="*/ 31 h 49"/>
                <a:gd name="T2" fmla="*/ 241 w 242"/>
                <a:gd name="T3" fmla="*/ 46 h 49"/>
                <a:gd name="T4" fmla="*/ 238 w 242"/>
                <a:gd name="T5" fmla="*/ 47 h 49"/>
                <a:gd name="T6" fmla="*/ 230 w 242"/>
                <a:gd name="T7" fmla="*/ 49 h 49"/>
                <a:gd name="T8" fmla="*/ 205 w 242"/>
                <a:gd name="T9" fmla="*/ 20 h 49"/>
                <a:gd name="T10" fmla="*/ 180 w 242"/>
                <a:gd name="T11" fmla="*/ 46 h 49"/>
                <a:gd name="T12" fmla="*/ 57 w 242"/>
                <a:gd name="T13" fmla="*/ 46 h 49"/>
                <a:gd name="T14" fmla="*/ 30 w 242"/>
                <a:gd name="T15" fmla="*/ 20 h 49"/>
                <a:gd name="T16" fmla="*/ 9 w 242"/>
                <a:gd name="T17" fmla="*/ 49 h 49"/>
                <a:gd name="T18" fmla="*/ 3 w 242"/>
                <a:gd name="T19" fmla="*/ 48 h 49"/>
                <a:gd name="T20" fmla="*/ 0 w 242"/>
                <a:gd name="T21" fmla="*/ 31 h 49"/>
                <a:gd name="T22" fmla="*/ 6 w 242"/>
                <a:gd name="T23" fmla="*/ 30 h 49"/>
                <a:gd name="T24" fmla="*/ 32 w 242"/>
                <a:gd name="T25" fmla="*/ 10 h 49"/>
                <a:gd name="T26" fmla="*/ 64 w 242"/>
                <a:gd name="T27" fmla="*/ 41 h 49"/>
                <a:gd name="T28" fmla="*/ 172 w 242"/>
                <a:gd name="T29" fmla="*/ 40 h 49"/>
                <a:gd name="T30" fmla="*/ 235 w 242"/>
                <a:gd name="T31" fmla="*/ 31 h 49"/>
                <a:gd name="T32" fmla="*/ 242 w 242"/>
                <a:gd name="T33"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2" h="49">
                  <a:moveTo>
                    <a:pt x="242" y="31"/>
                  </a:moveTo>
                  <a:cubicBezTo>
                    <a:pt x="241" y="46"/>
                    <a:pt x="241" y="46"/>
                    <a:pt x="241" y="46"/>
                  </a:cubicBezTo>
                  <a:cubicBezTo>
                    <a:pt x="238" y="47"/>
                    <a:pt x="238" y="47"/>
                    <a:pt x="238" y="47"/>
                  </a:cubicBezTo>
                  <a:cubicBezTo>
                    <a:pt x="238" y="47"/>
                    <a:pt x="233" y="49"/>
                    <a:pt x="230" y="49"/>
                  </a:cubicBezTo>
                  <a:cubicBezTo>
                    <a:pt x="230" y="49"/>
                    <a:pt x="231" y="20"/>
                    <a:pt x="205" y="20"/>
                  </a:cubicBezTo>
                  <a:cubicBezTo>
                    <a:pt x="179" y="19"/>
                    <a:pt x="180" y="46"/>
                    <a:pt x="180" y="46"/>
                  </a:cubicBezTo>
                  <a:cubicBezTo>
                    <a:pt x="57" y="46"/>
                    <a:pt x="57" y="46"/>
                    <a:pt x="57" y="46"/>
                  </a:cubicBezTo>
                  <a:cubicBezTo>
                    <a:pt x="57" y="46"/>
                    <a:pt x="59" y="19"/>
                    <a:pt x="30" y="20"/>
                  </a:cubicBezTo>
                  <a:cubicBezTo>
                    <a:pt x="6" y="21"/>
                    <a:pt x="9" y="49"/>
                    <a:pt x="9" y="49"/>
                  </a:cubicBezTo>
                  <a:cubicBezTo>
                    <a:pt x="3" y="48"/>
                    <a:pt x="3" y="48"/>
                    <a:pt x="3" y="48"/>
                  </a:cubicBezTo>
                  <a:cubicBezTo>
                    <a:pt x="3" y="48"/>
                    <a:pt x="2" y="39"/>
                    <a:pt x="0" y="31"/>
                  </a:cubicBezTo>
                  <a:cubicBezTo>
                    <a:pt x="2" y="31"/>
                    <a:pt x="6" y="31"/>
                    <a:pt x="6" y="30"/>
                  </a:cubicBezTo>
                  <a:cubicBezTo>
                    <a:pt x="10" y="17"/>
                    <a:pt x="21" y="11"/>
                    <a:pt x="32" y="10"/>
                  </a:cubicBezTo>
                  <a:cubicBezTo>
                    <a:pt x="53" y="9"/>
                    <a:pt x="62" y="30"/>
                    <a:pt x="64" y="41"/>
                  </a:cubicBezTo>
                  <a:cubicBezTo>
                    <a:pt x="100" y="41"/>
                    <a:pt x="136" y="41"/>
                    <a:pt x="172" y="40"/>
                  </a:cubicBezTo>
                  <a:cubicBezTo>
                    <a:pt x="179" y="0"/>
                    <a:pt x="219" y="3"/>
                    <a:pt x="235" y="31"/>
                  </a:cubicBezTo>
                  <a:cubicBezTo>
                    <a:pt x="235" y="31"/>
                    <a:pt x="240" y="31"/>
                    <a:pt x="242" y="31"/>
                  </a:cubicBezTo>
                </a:path>
              </a:pathLst>
            </a:custGeom>
            <a:solidFill>
              <a:srgbClr val="B51E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4"/>
            <p:cNvSpPr>
              <a:spLocks noEditPoints="1"/>
            </p:cNvSpPr>
            <p:nvPr/>
          </p:nvSpPr>
          <p:spPr bwMode="auto">
            <a:xfrm>
              <a:off x="1993884" y="3757032"/>
              <a:ext cx="423485" cy="92062"/>
            </a:xfrm>
            <a:custGeom>
              <a:avLst/>
              <a:gdLst>
                <a:gd name="T0" fmla="*/ 11 w 132"/>
                <a:gd name="T1" fmla="*/ 4 h 29"/>
                <a:gd name="T2" fmla="*/ 0 w 132"/>
                <a:gd name="T3" fmla="*/ 29 h 29"/>
                <a:gd name="T4" fmla="*/ 63 w 132"/>
                <a:gd name="T5" fmla="*/ 29 h 29"/>
                <a:gd name="T6" fmla="*/ 66 w 132"/>
                <a:gd name="T7" fmla="*/ 0 h 29"/>
                <a:gd name="T8" fmla="*/ 11 w 132"/>
                <a:gd name="T9" fmla="*/ 4 h 29"/>
                <a:gd name="T10" fmla="*/ 132 w 132"/>
                <a:gd name="T11" fmla="*/ 29 h 29"/>
                <a:gd name="T12" fmla="*/ 84 w 132"/>
                <a:gd name="T13" fmla="*/ 0 h 29"/>
                <a:gd name="T14" fmla="*/ 68 w 132"/>
                <a:gd name="T15" fmla="*/ 0 h 29"/>
                <a:gd name="T16" fmla="*/ 66 w 132"/>
                <a:gd name="T17" fmla="*/ 29 h 29"/>
                <a:gd name="T18" fmla="*/ 132 w 132"/>
                <a:gd name="T1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29">
                  <a:moveTo>
                    <a:pt x="11" y="4"/>
                  </a:moveTo>
                  <a:cubicBezTo>
                    <a:pt x="4" y="5"/>
                    <a:pt x="1" y="22"/>
                    <a:pt x="0" y="29"/>
                  </a:cubicBezTo>
                  <a:cubicBezTo>
                    <a:pt x="63" y="29"/>
                    <a:pt x="63" y="29"/>
                    <a:pt x="63" y="29"/>
                  </a:cubicBezTo>
                  <a:cubicBezTo>
                    <a:pt x="66" y="0"/>
                    <a:pt x="66" y="0"/>
                    <a:pt x="66" y="0"/>
                  </a:cubicBezTo>
                  <a:cubicBezTo>
                    <a:pt x="56" y="0"/>
                    <a:pt x="20" y="0"/>
                    <a:pt x="11" y="4"/>
                  </a:cubicBezTo>
                  <a:moveTo>
                    <a:pt x="132" y="29"/>
                  </a:moveTo>
                  <a:cubicBezTo>
                    <a:pt x="129" y="23"/>
                    <a:pt x="115" y="1"/>
                    <a:pt x="84" y="0"/>
                  </a:cubicBezTo>
                  <a:cubicBezTo>
                    <a:pt x="79" y="0"/>
                    <a:pt x="73" y="0"/>
                    <a:pt x="68" y="0"/>
                  </a:cubicBezTo>
                  <a:cubicBezTo>
                    <a:pt x="66" y="29"/>
                    <a:pt x="66" y="29"/>
                    <a:pt x="66" y="29"/>
                  </a:cubicBezTo>
                  <a:cubicBezTo>
                    <a:pt x="132" y="29"/>
                    <a:pt x="132" y="29"/>
                    <a:pt x="132" y="29"/>
                  </a:cubicBezTo>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65"/>
            <p:cNvSpPr>
              <a:spLocks/>
            </p:cNvSpPr>
            <p:nvPr/>
          </p:nvSpPr>
          <p:spPr bwMode="auto">
            <a:xfrm>
              <a:off x="2369496" y="3826999"/>
              <a:ext cx="58919" cy="33142"/>
            </a:xfrm>
            <a:custGeom>
              <a:avLst/>
              <a:gdLst>
                <a:gd name="T0" fmla="*/ 3 w 19"/>
                <a:gd name="T1" fmla="*/ 0 h 11"/>
                <a:gd name="T2" fmla="*/ 4 w 19"/>
                <a:gd name="T3" fmla="*/ 11 h 11"/>
                <a:gd name="T4" fmla="*/ 3 w 19"/>
                <a:gd name="T5" fmla="*/ 0 h 11"/>
              </a:gdLst>
              <a:ahLst/>
              <a:cxnLst>
                <a:cxn ang="0">
                  <a:pos x="T0" y="T1"/>
                </a:cxn>
                <a:cxn ang="0">
                  <a:pos x="T2" y="T3"/>
                </a:cxn>
                <a:cxn ang="0">
                  <a:pos x="T4" y="T5"/>
                </a:cxn>
              </a:cxnLst>
              <a:rect l="0" t="0" r="r" b="b"/>
              <a:pathLst>
                <a:path w="19" h="11">
                  <a:moveTo>
                    <a:pt x="3" y="0"/>
                  </a:moveTo>
                  <a:cubicBezTo>
                    <a:pt x="3" y="0"/>
                    <a:pt x="0" y="6"/>
                    <a:pt x="4" y="11"/>
                  </a:cubicBezTo>
                  <a:cubicBezTo>
                    <a:pt x="4" y="11"/>
                    <a:pt x="19" y="5"/>
                    <a:pt x="3" y="0"/>
                  </a:cubicBezTo>
                  <a:close/>
                </a:path>
              </a:pathLst>
            </a:custGeom>
            <a:solidFill>
              <a:srgbClr val="EC86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66"/>
            <p:cNvSpPr>
              <a:spLocks/>
            </p:cNvSpPr>
            <p:nvPr/>
          </p:nvSpPr>
          <p:spPr bwMode="auto">
            <a:xfrm>
              <a:off x="2583080" y="3874872"/>
              <a:ext cx="77332" cy="73650"/>
            </a:xfrm>
            <a:custGeom>
              <a:avLst/>
              <a:gdLst>
                <a:gd name="T0" fmla="*/ 24 w 24"/>
                <a:gd name="T1" fmla="*/ 16 h 24"/>
                <a:gd name="T2" fmla="*/ 8 w 24"/>
                <a:gd name="T3" fmla="*/ 0 h 24"/>
                <a:gd name="T4" fmla="*/ 3 w 24"/>
                <a:gd name="T5" fmla="*/ 10 h 24"/>
                <a:gd name="T6" fmla="*/ 24 w 24"/>
                <a:gd name="T7" fmla="*/ 16 h 24"/>
              </a:gdLst>
              <a:ahLst/>
              <a:cxnLst>
                <a:cxn ang="0">
                  <a:pos x="T0" y="T1"/>
                </a:cxn>
                <a:cxn ang="0">
                  <a:pos x="T2" y="T3"/>
                </a:cxn>
                <a:cxn ang="0">
                  <a:pos x="T4" y="T5"/>
                </a:cxn>
                <a:cxn ang="0">
                  <a:pos x="T6" y="T7"/>
                </a:cxn>
              </a:cxnLst>
              <a:rect l="0" t="0" r="r" b="b"/>
              <a:pathLst>
                <a:path w="24" h="24">
                  <a:moveTo>
                    <a:pt x="24" y="16"/>
                  </a:moveTo>
                  <a:cubicBezTo>
                    <a:pt x="21" y="8"/>
                    <a:pt x="15" y="4"/>
                    <a:pt x="8" y="0"/>
                  </a:cubicBezTo>
                  <a:cubicBezTo>
                    <a:pt x="1" y="0"/>
                    <a:pt x="0" y="5"/>
                    <a:pt x="3" y="10"/>
                  </a:cubicBezTo>
                  <a:cubicBezTo>
                    <a:pt x="6" y="15"/>
                    <a:pt x="19" y="24"/>
                    <a:pt x="24"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67"/>
            <p:cNvSpPr>
              <a:spLocks/>
            </p:cNvSpPr>
            <p:nvPr/>
          </p:nvSpPr>
          <p:spPr bwMode="auto">
            <a:xfrm>
              <a:off x="2207468" y="3871189"/>
              <a:ext cx="51555" cy="3682"/>
            </a:xfrm>
            <a:custGeom>
              <a:avLst/>
              <a:gdLst>
                <a:gd name="T0" fmla="*/ 0 w 16"/>
                <a:gd name="T1" fmla="*/ 2 h 2"/>
                <a:gd name="T2" fmla="*/ 0 w 16"/>
                <a:gd name="T3" fmla="*/ 1 h 2"/>
                <a:gd name="T4" fmla="*/ 1 w 16"/>
                <a:gd name="T5" fmla="*/ 0 h 2"/>
                <a:gd name="T6" fmla="*/ 15 w 16"/>
                <a:gd name="T7" fmla="*/ 0 h 2"/>
                <a:gd name="T8" fmla="*/ 16 w 16"/>
                <a:gd name="T9" fmla="*/ 1 h 2"/>
                <a:gd name="T10" fmla="*/ 16 w 16"/>
                <a:gd name="T11" fmla="*/ 2 h 2"/>
                <a:gd name="T12" fmla="*/ 0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0" y="2"/>
                  </a:moveTo>
                  <a:cubicBezTo>
                    <a:pt x="0" y="1"/>
                    <a:pt x="0" y="1"/>
                    <a:pt x="0" y="1"/>
                  </a:cubicBezTo>
                  <a:cubicBezTo>
                    <a:pt x="0" y="0"/>
                    <a:pt x="0" y="0"/>
                    <a:pt x="1" y="0"/>
                  </a:cubicBezTo>
                  <a:cubicBezTo>
                    <a:pt x="15" y="0"/>
                    <a:pt x="15" y="0"/>
                    <a:pt x="15" y="0"/>
                  </a:cubicBezTo>
                  <a:cubicBezTo>
                    <a:pt x="15" y="0"/>
                    <a:pt x="16" y="0"/>
                    <a:pt x="16" y="1"/>
                  </a:cubicBezTo>
                  <a:cubicBezTo>
                    <a:pt x="16" y="2"/>
                    <a:pt x="16" y="2"/>
                    <a:pt x="16" y="2"/>
                  </a:cubicBezTo>
                  <a:lnTo>
                    <a:pt x="0" y="2"/>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68"/>
            <p:cNvSpPr>
              <a:spLocks/>
            </p:cNvSpPr>
            <p:nvPr/>
          </p:nvSpPr>
          <p:spPr bwMode="auto">
            <a:xfrm>
              <a:off x="2119088" y="3871189"/>
              <a:ext cx="51555" cy="7365"/>
            </a:xfrm>
            <a:custGeom>
              <a:avLst/>
              <a:gdLst>
                <a:gd name="T0" fmla="*/ 0 w 16"/>
                <a:gd name="T1" fmla="*/ 3 h 3"/>
                <a:gd name="T2" fmla="*/ 0 w 16"/>
                <a:gd name="T3" fmla="*/ 2 h 3"/>
                <a:gd name="T4" fmla="*/ 1 w 16"/>
                <a:gd name="T5" fmla="*/ 0 h 3"/>
                <a:gd name="T6" fmla="*/ 15 w 16"/>
                <a:gd name="T7" fmla="*/ 0 h 3"/>
                <a:gd name="T8" fmla="*/ 16 w 16"/>
                <a:gd name="T9" fmla="*/ 2 h 3"/>
                <a:gd name="T10" fmla="*/ 16 w 16"/>
                <a:gd name="T11" fmla="*/ 2 h 3"/>
                <a:gd name="T12" fmla="*/ 0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0" y="3"/>
                  </a:moveTo>
                  <a:cubicBezTo>
                    <a:pt x="0" y="2"/>
                    <a:pt x="0" y="2"/>
                    <a:pt x="0" y="2"/>
                  </a:cubicBezTo>
                  <a:cubicBezTo>
                    <a:pt x="0" y="1"/>
                    <a:pt x="0" y="0"/>
                    <a:pt x="1" y="0"/>
                  </a:cubicBezTo>
                  <a:cubicBezTo>
                    <a:pt x="15" y="0"/>
                    <a:pt x="15" y="0"/>
                    <a:pt x="15" y="0"/>
                  </a:cubicBezTo>
                  <a:cubicBezTo>
                    <a:pt x="15" y="0"/>
                    <a:pt x="16" y="1"/>
                    <a:pt x="16" y="2"/>
                  </a:cubicBezTo>
                  <a:cubicBezTo>
                    <a:pt x="16" y="2"/>
                    <a:pt x="16" y="2"/>
                    <a:pt x="16" y="2"/>
                  </a:cubicBezTo>
                  <a:lnTo>
                    <a:pt x="0" y="3"/>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69"/>
            <p:cNvSpPr>
              <a:spLocks noEditPoints="1"/>
            </p:cNvSpPr>
            <p:nvPr/>
          </p:nvSpPr>
          <p:spPr bwMode="auto">
            <a:xfrm>
              <a:off x="2491018" y="3948521"/>
              <a:ext cx="132569" cy="136252"/>
            </a:xfrm>
            <a:custGeom>
              <a:avLst/>
              <a:gdLst>
                <a:gd name="T0" fmla="*/ 8 w 42"/>
                <a:gd name="T1" fmla="*/ 34 h 42"/>
                <a:gd name="T2" fmla="*/ 35 w 42"/>
                <a:gd name="T3" fmla="*/ 34 h 42"/>
                <a:gd name="T4" fmla="*/ 35 w 42"/>
                <a:gd name="T5" fmla="*/ 7 h 42"/>
                <a:gd name="T6" fmla="*/ 8 w 42"/>
                <a:gd name="T7" fmla="*/ 7 h 42"/>
                <a:gd name="T8" fmla="*/ 8 w 42"/>
                <a:gd name="T9" fmla="*/ 34 h 42"/>
                <a:gd name="T10" fmla="*/ 31 w 42"/>
                <a:gd name="T11" fmla="*/ 31 h 42"/>
                <a:gd name="T12" fmla="*/ 11 w 42"/>
                <a:gd name="T13" fmla="*/ 31 h 42"/>
                <a:gd name="T14" fmla="*/ 11 w 42"/>
                <a:gd name="T15" fmla="*/ 11 h 42"/>
                <a:gd name="T16" fmla="*/ 31 w 42"/>
                <a:gd name="T17" fmla="*/ 11 h 42"/>
                <a:gd name="T18" fmla="*/ 31 w 42"/>
                <a:gd name="T19" fmla="*/ 3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8" y="34"/>
                  </a:moveTo>
                  <a:cubicBezTo>
                    <a:pt x="15" y="42"/>
                    <a:pt x="27" y="42"/>
                    <a:pt x="35" y="34"/>
                  </a:cubicBezTo>
                  <a:cubicBezTo>
                    <a:pt x="42" y="27"/>
                    <a:pt x="42" y="15"/>
                    <a:pt x="35" y="7"/>
                  </a:cubicBezTo>
                  <a:cubicBezTo>
                    <a:pt x="27" y="0"/>
                    <a:pt x="15" y="0"/>
                    <a:pt x="8" y="7"/>
                  </a:cubicBezTo>
                  <a:cubicBezTo>
                    <a:pt x="0" y="15"/>
                    <a:pt x="0" y="27"/>
                    <a:pt x="8" y="34"/>
                  </a:cubicBezTo>
                  <a:moveTo>
                    <a:pt x="31" y="31"/>
                  </a:moveTo>
                  <a:cubicBezTo>
                    <a:pt x="26" y="36"/>
                    <a:pt x="17" y="36"/>
                    <a:pt x="11" y="31"/>
                  </a:cubicBezTo>
                  <a:cubicBezTo>
                    <a:pt x="6" y="25"/>
                    <a:pt x="6" y="16"/>
                    <a:pt x="11" y="11"/>
                  </a:cubicBezTo>
                  <a:cubicBezTo>
                    <a:pt x="17" y="5"/>
                    <a:pt x="26" y="5"/>
                    <a:pt x="31" y="11"/>
                  </a:cubicBezTo>
                  <a:cubicBezTo>
                    <a:pt x="37" y="16"/>
                    <a:pt x="37" y="25"/>
                    <a:pt x="31" y="31"/>
                  </a:cubicBezTo>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70"/>
            <p:cNvSpPr>
              <a:spLocks/>
            </p:cNvSpPr>
            <p:nvPr/>
          </p:nvSpPr>
          <p:spPr bwMode="auto">
            <a:xfrm>
              <a:off x="2505749" y="3966934"/>
              <a:ext cx="103109" cy="103110"/>
            </a:xfrm>
            <a:custGeom>
              <a:avLst/>
              <a:gdLst>
                <a:gd name="T0" fmla="*/ 16 w 32"/>
                <a:gd name="T1" fmla="*/ 0 h 32"/>
                <a:gd name="T2" fmla="*/ 32 w 32"/>
                <a:gd name="T3" fmla="*/ 16 h 32"/>
                <a:gd name="T4" fmla="*/ 16 w 32"/>
                <a:gd name="T5" fmla="*/ 32 h 32"/>
                <a:gd name="T6" fmla="*/ 0 w 32"/>
                <a:gd name="T7" fmla="*/ 16 h 32"/>
                <a:gd name="T8" fmla="*/ 16 w 32"/>
                <a:gd name="T9" fmla="*/ 0 h 32"/>
              </a:gdLst>
              <a:ahLst/>
              <a:cxnLst>
                <a:cxn ang="0">
                  <a:pos x="T0" y="T1"/>
                </a:cxn>
                <a:cxn ang="0">
                  <a:pos x="T2" y="T3"/>
                </a:cxn>
                <a:cxn ang="0">
                  <a:pos x="T4" y="T5"/>
                </a:cxn>
                <a:cxn ang="0">
                  <a:pos x="T6" y="T7"/>
                </a:cxn>
                <a:cxn ang="0">
                  <a:pos x="T8" y="T9"/>
                </a:cxn>
              </a:cxnLst>
              <a:rect l="0" t="0" r="r" b="b"/>
              <a:pathLst>
                <a:path w="32" h="32">
                  <a:moveTo>
                    <a:pt x="16" y="0"/>
                  </a:moveTo>
                  <a:cubicBezTo>
                    <a:pt x="25" y="0"/>
                    <a:pt x="32" y="7"/>
                    <a:pt x="32" y="16"/>
                  </a:cubicBezTo>
                  <a:cubicBezTo>
                    <a:pt x="32" y="24"/>
                    <a:pt x="25" y="32"/>
                    <a:pt x="16" y="32"/>
                  </a:cubicBezTo>
                  <a:cubicBezTo>
                    <a:pt x="7" y="32"/>
                    <a:pt x="0" y="25"/>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71"/>
            <p:cNvSpPr>
              <a:spLocks/>
            </p:cNvSpPr>
            <p:nvPr/>
          </p:nvSpPr>
          <p:spPr bwMode="auto">
            <a:xfrm>
              <a:off x="2513114" y="3970616"/>
              <a:ext cx="88379" cy="92062"/>
            </a:xfrm>
            <a:custGeom>
              <a:avLst/>
              <a:gdLst>
                <a:gd name="T0" fmla="*/ 14 w 28"/>
                <a:gd name="T1" fmla="*/ 0 h 28"/>
                <a:gd name="T2" fmla="*/ 0 w 28"/>
                <a:gd name="T3" fmla="*/ 14 h 28"/>
                <a:gd name="T4" fmla="*/ 14 w 28"/>
                <a:gd name="T5" fmla="*/ 28 h 28"/>
                <a:gd name="T6" fmla="*/ 28 w 28"/>
                <a:gd name="T7" fmla="*/ 14 h 28"/>
                <a:gd name="T8" fmla="*/ 14 w 28"/>
                <a:gd name="T9" fmla="*/ 0 h 28"/>
              </a:gdLst>
              <a:ahLst/>
              <a:cxnLst>
                <a:cxn ang="0">
                  <a:pos x="T0" y="T1"/>
                </a:cxn>
                <a:cxn ang="0">
                  <a:pos x="T2" y="T3"/>
                </a:cxn>
                <a:cxn ang="0">
                  <a:pos x="T4" y="T5"/>
                </a:cxn>
                <a:cxn ang="0">
                  <a:pos x="T6" y="T7"/>
                </a:cxn>
                <a:cxn ang="0">
                  <a:pos x="T8" y="T9"/>
                </a:cxn>
              </a:cxnLst>
              <a:rect l="0" t="0" r="r" b="b"/>
              <a:pathLst>
                <a:path w="28" h="28">
                  <a:moveTo>
                    <a:pt x="14" y="0"/>
                  </a:moveTo>
                  <a:cubicBezTo>
                    <a:pt x="6" y="0"/>
                    <a:pt x="0" y="6"/>
                    <a:pt x="0" y="14"/>
                  </a:cubicBezTo>
                  <a:cubicBezTo>
                    <a:pt x="0" y="22"/>
                    <a:pt x="7" y="28"/>
                    <a:pt x="14" y="28"/>
                  </a:cubicBezTo>
                  <a:cubicBezTo>
                    <a:pt x="22" y="28"/>
                    <a:pt x="28" y="21"/>
                    <a:pt x="28" y="14"/>
                  </a:cubicBezTo>
                  <a:cubicBezTo>
                    <a:pt x="28" y="6"/>
                    <a:pt x="22" y="0"/>
                    <a:pt x="14" y="0"/>
                  </a:cubicBezTo>
                </a:path>
              </a:pathLst>
            </a:custGeom>
            <a:solidFill>
              <a:srgbClr val="5254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72"/>
            <p:cNvSpPr>
              <a:spLocks/>
            </p:cNvSpPr>
            <p:nvPr/>
          </p:nvSpPr>
          <p:spPr bwMode="auto">
            <a:xfrm>
              <a:off x="2538891" y="4000076"/>
              <a:ext cx="33142" cy="33142"/>
            </a:xfrm>
            <a:custGeom>
              <a:avLst/>
              <a:gdLst>
                <a:gd name="T0" fmla="*/ 9 w 11"/>
                <a:gd name="T1" fmla="*/ 8 h 10"/>
                <a:gd name="T2" fmla="*/ 9 w 11"/>
                <a:gd name="T3" fmla="*/ 2 h 10"/>
                <a:gd name="T4" fmla="*/ 2 w 11"/>
                <a:gd name="T5" fmla="*/ 2 h 10"/>
                <a:gd name="T6" fmla="*/ 2 w 11"/>
                <a:gd name="T7" fmla="*/ 8 h 10"/>
                <a:gd name="T8" fmla="*/ 9 w 11"/>
                <a:gd name="T9" fmla="*/ 8 h 10"/>
              </a:gdLst>
              <a:ahLst/>
              <a:cxnLst>
                <a:cxn ang="0">
                  <a:pos x="T0" y="T1"/>
                </a:cxn>
                <a:cxn ang="0">
                  <a:pos x="T2" y="T3"/>
                </a:cxn>
                <a:cxn ang="0">
                  <a:pos x="T4" y="T5"/>
                </a:cxn>
                <a:cxn ang="0">
                  <a:pos x="T6" y="T7"/>
                </a:cxn>
                <a:cxn ang="0">
                  <a:pos x="T8" y="T9"/>
                </a:cxn>
              </a:cxnLst>
              <a:rect l="0" t="0" r="r" b="b"/>
              <a:pathLst>
                <a:path w="11" h="10">
                  <a:moveTo>
                    <a:pt x="9" y="8"/>
                  </a:moveTo>
                  <a:cubicBezTo>
                    <a:pt x="11" y="7"/>
                    <a:pt x="11" y="3"/>
                    <a:pt x="9" y="2"/>
                  </a:cubicBezTo>
                  <a:cubicBezTo>
                    <a:pt x="7" y="0"/>
                    <a:pt x="4" y="0"/>
                    <a:pt x="2" y="2"/>
                  </a:cubicBezTo>
                  <a:cubicBezTo>
                    <a:pt x="0" y="4"/>
                    <a:pt x="0" y="7"/>
                    <a:pt x="2" y="8"/>
                  </a:cubicBezTo>
                  <a:cubicBezTo>
                    <a:pt x="4" y="10"/>
                    <a:pt x="7" y="10"/>
                    <a:pt x="9" y="8"/>
                  </a:cubicBezTo>
                </a:path>
              </a:pathLst>
            </a:custGeom>
            <a:solidFill>
              <a:srgbClr val="696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3"/>
            <p:cNvSpPr>
              <a:spLocks noEditPoints="1"/>
            </p:cNvSpPr>
            <p:nvPr/>
          </p:nvSpPr>
          <p:spPr bwMode="auto">
            <a:xfrm>
              <a:off x="2505749" y="3970616"/>
              <a:ext cx="99427" cy="95745"/>
            </a:xfrm>
            <a:custGeom>
              <a:avLst/>
              <a:gdLst>
                <a:gd name="T0" fmla="*/ 13 w 27"/>
                <a:gd name="T1" fmla="*/ 26 h 26"/>
                <a:gd name="T2" fmla="*/ 12 w 27"/>
                <a:gd name="T3" fmla="*/ 16 h 26"/>
                <a:gd name="T4" fmla="*/ 5 w 27"/>
                <a:gd name="T5" fmla="*/ 22 h 26"/>
                <a:gd name="T6" fmla="*/ 3 w 27"/>
                <a:gd name="T7" fmla="*/ 21 h 26"/>
                <a:gd name="T8" fmla="*/ 9 w 27"/>
                <a:gd name="T9" fmla="*/ 14 h 26"/>
                <a:gd name="T10" fmla="*/ 1 w 27"/>
                <a:gd name="T11" fmla="*/ 14 h 26"/>
                <a:gd name="T12" fmla="*/ 0 w 27"/>
                <a:gd name="T13" fmla="*/ 12 h 26"/>
                <a:gd name="T14" fmla="*/ 9 w 27"/>
                <a:gd name="T15" fmla="*/ 11 h 26"/>
                <a:gd name="T16" fmla="*/ 3 w 27"/>
                <a:gd name="T17" fmla="*/ 4 h 26"/>
                <a:gd name="T18" fmla="*/ 5 w 27"/>
                <a:gd name="T19" fmla="*/ 3 h 26"/>
                <a:gd name="T20" fmla="*/ 12 w 27"/>
                <a:gd name="T21" fmla="*/ 9 h 26"/>
                <a:gd name="T22" fmla="*/ 12 w 27"/>
                <a:gd name="T23" fmla="*/ 0 h 26"/>
                <a:gd name="T24" fmla="*/ 14 w 27"/>
                <a:gd name="T25" fmla="*/ 0 h 26"/>
                <a:gd name="T26" fmla="*/ 15 w 27"/>
                <a:gd name="T27" fmla="*/ 9 h 26"/>
                <a:gd name="T28" fmla="*/ 22 w 27"/>
                <a:gd name="T29" fmla="*/ 3 h 26"/>
                <a:gd name="T30" fmla="*/ 23 w 27"/>
                <a:gd name="T31" fmla="*/ 4 h 26"/>
                <a:gd name="T32" fmla="*/ 17 w 27"/>
                <a:gd name="T33" fmla="*/ 11 h 26"/>
                <a:gd name="T34" fmla="*/ 27 w 27"/>
                <a:gd name="T35" fmla="*/ 12 h 26"/>
                <a:gd name="T36" fmla="*/ 27 w 27"/>
                <a:gd name="T37" fmla="*/ 14 h 26"/>
                <a:gd name="T38" fmla="*/ 17 w 27"/>
                <a:gd name="T39" fmla="*/ 14 h 26"/>
                <a:gd name="T40" fmla="*/ 23 w 27"/>
                <a:gd name="T41" fmla="*/ 21 h 26"/>
                <a:gd name="T42" fmla="*/ 22 w 27"/>
                <a:gd name="T43" fmla="*/ 22 h 26"/>
                <a:gd name="T44" fmla="*/ 15 w 27"/>
                <a:gd name="T45" fmla="*/ 16 h 26"/>
                <a:gd name="T46" fmla="*/ 15 w 27"/>
                <a:gd name="T47" fmla="*/ 26 h 26"/>
                <a:gd name="T48" fmla="*/ 13 w 27"/>
                <a:gd name="T49" fmla="*/ 26 h 26"/>
                <a:gd name="T50" fmla="*/ 13 w 27"/>
                <a:gd name="T51" fmla="*/ 14 h 26"/>
                <a:gd name="T52" fmla="*/ 15 w 27"/>
                <a:gd name="T53" fmla="*/ 14 h 26"/>
                <a:gd name="T54" fmla="*/ 16 w 27"/>
                <a:gd name="T55" fmla="*/ 14 h 26"/>
                <a:gd name="T56" fmla="*/ 16 w 27"/>
                <a:gd name="T57" fmla="*/ 12 h 26"/>
                <a:gd name="T58" fmla="*/ 14 w 27"/>
                <a:gd name="T59" fmla="*/ 11 h 26"/>
                <a:gd name="T60" fmla="*/ 13 w 27"/>
                <a:gd name="T61" fmla="*/ 11 h 26"/>
                <a:gd name="T62" fmla="*/ 11 w 27"/>
                <a:gd name="T63" fmla="*/ 12 h 26"/>
                <a:gd name="T64" fmla="*/ 11 w 27"/>
                <a:gd name="T65" fmla="*/ 14 h 26"/>
                <a:gd name="T66" fmla="*/ 13 w 27"/>
                <a:gd name="T67"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 h="26">
                  <a:moveTo>
                    <a:pt x="13" y="26"/>
                  </a:moveTo>
                  <a:lnTo>
                    <a:pt x="12" y="16"/>
                  </a:lnTo>
                  <a:lnTo>
                    <a:pt x="5" y="22"/>
                  </a:lnTo>
                  <a:lnTo>
                    <a:pt x="3" y="21"/>
                  </a:lnTo>
                  <a:lnTo>
                    <a:pt x="9" y="14"/>
                  </a:lnTo>
                  <a:lnTo>
                    <a:pt x="1" y="14"/>
                  </a:lnTo>
                  <a:lnTo>
                    <a:pt x="0" y="12"/>
                  </a:lnTo>
                  <a:lnTo>
                    <a:pt x="9" y="11"/>
                  </a:lnTo>
                  <a:lnTo>
                    <a:pt x="3" y="4"/>
                  </a:lnTo>
                  <a:lnTo>
                    <a:pt x="5" y="3"/>
                  </a:lnTo>
                  <a:lnTo>
                    <a:pt x="12" y="9"/>
                  </a:lnTo>
                  <a:lnTo>
                    <a:pt x="12" y="0"/>
                  </a:lnTo>
                  <a:lnTo>
                    <a:pt x="14" y="0"/>
                  </a:lnTo>
                  <a:lnTo>
                    <a:pt x="15" y="9"/>
                  </a:lnTo>
                  <a:lnTo>
                    <a:pt x="22" y="3"/>
                  </a:lnTo>
                  <a:lnTo>
                    <a:pt x="23" y="4"/>
                  </a:lnTo>
                  <a:lnTo>
                    <a:pt x="17" y="11"/>
                  </a:lnTo>
                  <a:lnTo>
                    <a:pt x="27" y="12"/>
                  </a:lnTo>
                  <a:lnTo>
                    <a:pt x="27" y="14"/>
                  </a:lnTo>
                  <a:lnTo>
                    <a:pt x="17" y="14"/>
                  </a:lnTo>
                  <a:lnTo>
                    <a:pt x="23" y="21"/>
                  </a:lnTo>
                  <a:lnTo>
                    <a:pt x="22" y="22"/>
                  </a:lnTo>
                  <a:lnTo>
                    <a:pt x="15" y="16"/>
                  </a:lnTo>
                  <a:lnTo>
                    <a:pt x="15" y="26"/>
                  </a:lnTo>
                  <a:lnTo>
                    <a:pt x="13" y="26"/>
                  </a:lnTo>
                  <a:close/>
                  <a:moveTo>
                    <a:pt x="13" y="14"/>
                  </a:moveTo>
                  <a:lnTo>
                    <a:pt x="15" y="14"/>
                  </a:lnTo>
                  <a:lnTo>
                    <a:pt x="16" y="14"/>
                  </a:lnTo>
                  <a:lnTo>
                    <a:pt x="16" y="12"/>
                  </a:lnTo>
                  <a:lnTo>
                    <a:pt x="14" y="11"/>
                  </a:lnTo>
                  <a:lnTo>
                    <a:pt x="13" y="11"/>
                  </a:lnTo>
                  <a:lnTo>
                    <a:pt x="11" y="12"/>
                  </a:lnTo>
                  <a:lnTo>
                    <a:pt x="11" y="14"/>
                  </a:lnTo>
                  <a:lnTo>
                    <a:pt x="13"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4"/>
            <p:cNvSpPr>
              <a:spLocks noEditPoints="1"/>
            </p:cNvSpPr>
            <p:nvPr/>
          </p:nvSpPr>
          <p:spPr bwMode="auto">
            <a:xfrm>
              <a:off x="2505749" y="3970616"/>
              <a:ext cx="99427" cy="95745"/>
            </a:xfrm>
            <a:custGeom>
              <a:avLst/>
              <a:gdLst>
                <a:gd name="T0" fmla="*/ 13 w 27"/>
                <a:gd name="T1" fmla="*/ 26 h 26"/>
                <a:gd name="T2" fmla="*/ 12 w 27"/>
                <a:gd name="T3" fmla="*/ 16 h 26"/>
                <a:gd name="T4" fmla="*/ 5 w 27"/>
                <a:gd name="T5" fmla="*/ 22 h 26"/>
                <a:gd name="T6" fmla="*/ 3 w 27"/>
                <a:gd name="T7" fmla="*/ 21 h 26"/>
                <a:gd name="T8" fmla="*/ 9 w 27"/>
                <a:gd name="T9" fmla="*/ 14 h 26"/>
                <a:gd name="T10" fmla="*/ 1 w 27"/>
                <a:gd name="T11" fmla="*/ 14 h 26"/>
                <a:gd name="T12" fmla="*/ 0 w 27"/>
                <a:gd name="T13" fmla="*/ 12 h 26"/>
                <a:gd name="T14" fmla="*/ 9 w 27"/>
                <a:gd name="T15" fmla="*/ 11 h 26"/>
                <a:gd name="T16" fmla="*/ 3 w 27"/>
                <a:gd name="T17" fmla="*/ 4 h 26"/>
                <a:gd name="T18" fmla="*/ 5 w 27"/>
                <a:gd name="T19" fmla="*/ 3 h 26"/>
                <a:gd name="T20" fmla="*/ 12 w 27"/>
                <a:gd name="T21" fmla="*/ 9 h 26"/>
                <a:gd name="T22" fmla="*/ 12 w 27"/>
                <a:gd name="T23" fmla="*/ 0 h 26"/>
                <a:gd name="T24" fmla="*/ 14 w 27"/>
                <a:gd name="T25" fmla="*/ 0 h 26"/>
                <a:gd name="T26" fmla="*/ 15 w 27"/>
                <a:gd name="T27" fmla="*/ 9 h 26"/>
                <a:gd name="T28" fmla="*/ 22 w 27"/>
                <a:gd name="T29" fmla="*/ 3 h 26"/>
                <a:gd name="T30" fmla="*/ 23 w 27"/>
                <a:gd name="T31" fmla="*/ 4 h 26"/>
                <a:gd name="T32" fmla="*/ 17 w 27"/>
                <a:gd name="T33" fmla="*/ 11 h 26"/>
                <a:gd name="T34" fmla="*/ 27 w 27"/>
                <a:gd name="T35" fmla="*/ 12 h 26"/>
                <a:gd name="T36" fmla="*/ 27 w 27"/>
                <a:gd name="T37" fmla="*/ 14 h 26"/>
                <a:gd name="T38" fmla="*/ 17 w 27"/>
                <a:gd name="T39" fmla="*/ 14 h 26"/>
                <a:gd name="T40" fmla="*/ 23 w 27"/>
                <a:gd name="T41" fmla="*/ 21 h 26"/>
                <a:gd name="T42" fmla="*/ 22 w 27"/>
                <a:gd name="T43" fmla="*/ 22 h 26"/>
                <a:gd name="T44" fmla="*/ 15 w 27"/>
                <a:gd name="T45" fmla="*/ 16 h 26"/>
                <a:gd name="T46" fmla="*/ 15 w 27"/>
                <a:gd name="T47" fmla="*/ 26 h 26"/>
                <a:gd name="T48" fmla="*/ 13 w 27"/>
                <a:gd name="T49" fmla="*/ 26 h 26"/>
                <a:gd name="T50" fmla="*/ 13 w 27"/>
                <a:gd name="T51" fmla="*/ 14 h 26"/>
                <a:gd name="T52" fmla="*/ 15 w 27"/>
                <a:gd name="T53" fmla="*/ 14 h 26"/>
                <a:gd name="T54" fmla="*/ 16 w 27"/>
                <a:gd name="T55" fmla="*/ 14 h 26"/>
                <a:gd name="T56" fmla="*/ 16 w 27"/>
                <a:gd name="T57" fmla="*/ 12 h 26"/>
                <a:gd name="T58" fmla="*/ 14 w 27"/>
                <a:gd name="T59" fmla="*/ 11 h 26"/>
                <a:gd name="T60" fmla="*/ 13 w 27"/>
                <a:gd name="T61" fmla="*/ 11 h 26"/>
                <a:gd name="T62" fmla="*/ 11 w 27"/>
                <a:gd name="T63" fmla="*/ 12 h 26"/>
                <a:gd name="T64" fmla="*/ 11 w 27"/>
                <a:gd name="T65" fmla="*/ 14 h 26"/>
                <a:gd name="T66" fmla="*/ 13 w 27"/>
                <a:gd name="T67"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 h="26">
                  <a:moveTo>
                    <a:pt x="13" y="26"/>
                  </a:moveTo>
                  <a:lnTo>
                    <a:pt x="12" y="16"/>
                  </a:lnTo>
                  <a:lnTo>
                    <a:pt x="5" y="22"/>
                  </a:lnTo>
                  <a:lnTo>
                    <a:pt x="3" y="21"/>
                  </a:lnTo>
                  <a:lnTo>
                    <a:pt x="9" y="14"/>
                  </a:lnTo>
                  <a:lnTo>
                    <a:pt x="1" y="14"/>
                  </a:lnTo>
                  <a:lnTo>
                    <a:pt x="0" y="12"/>
                  </a:lnTo>
                  <a:lnTo>
                    <a:pt x="9" y="11"/>
                  </a:lnTo>
                  <a:lnTo>
                    <a:pt x="3" y="4"/>
                  </a:lnTo>
                  <a:lnTo>
                    <a:pt x="5" y="3"/>
                  </a:lnTo>
                  <a:lnTo>
                    <a:pt x="12" y="9"/>
                  </a:lnTo>
                  <a:lnTo>
                    <a:pt x="12" y="0"/>
                  </a:lnTo>
                  <a:lnTo>
                    <a:pt x="14" y="0"/>
                  </a:lnTo>
                  <a:lnTo>
                    <a:pt x="15" y="9"/>
                  </a:lnTo>
                  <a:lnTo>
                    <a:pt x="22" y="3"/>
                  </a:lnTo>
                  <a:lnTo>
                    <a:pt x="23" y="4"/>
                  </a:lnTo>
                  <a:lnTo>
                    <a:pt x="17" y="11"/>
                  </a:lnTo>
                  <a:lnTo>
                    <a:pt x="27" y="12"/>
                  </a:lnTo>
                  <a:lnTo>
                    <a:pt x="27" y="14"/>
                  </a:lnTo>
                  <a:lnTo>
                    <a:pt x="17" y="14"/>
                  </a:lnTo>
                  <a:lnTo>
                    <a:pt x="23" y="21"/>
                  </a:lnTo>
                  <a:lnTo>
                    <a:pt x="22" y="22"/>
                  </a:lnTo>
                  <a:lnTo>
                    <a:pt x="15" y="16"/>
                  </a:lnTo>
                  <a:lnTo>
                    <a:pt x="15" y="26"/>
                  </a:lnTo>
                  <a:lnTo>
                    <a:pt x="13" y="26"/>
                  </a:lnTo>
                  <a:moveTo>
                    <a:pt x="13" y="14"/>
                  </a:moveTo>
                  <a:lnTo>
                    <a:pt x="15" y="14"/>
                  </a:lnTo>
                  <a:lnTo>
                    <a:pt x="16" y="14"/>
                  </a:lnTo>
                  <a:lnTo>
                    <a:pt x="16" y="12"/>
                  </a:lnTo>
                  <a:lnTo>
                    <a:pt x="14" y="11"/>
                  </a:lnTo>
                  <a:lnTo>
                    <a:pt x="13" y="11"/>
                  </a:lnTo>
                  <a:lnTo>
                    <a:pt x="11" y="12"/>
                  </a:lnTo>
                  <a:lnTo>
                    <a:pt x="11" y="14"/>
                  </a:lnTo>
                  <a:lnTo>
                    <a:pt x="13"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75"/>
            <p:cNvSpPr>
              <a:spLocks noEditPoints="1"/>
            </p:cNvSpPr>
            <p:nvPr/>
          </p:nvSpPr>
          <p:spPr bwMode="auto">
            <a:xfrm>
              <a:off x="1942329" y="3948521"/>
              <a:ext cx="136251" cy="136252"/>
            </a:xfrm>
            <a:custGeom>
              <a:avLst/>
              <a:gdLst>
                <a:gd name="T0" fmla="*/ 8 w 43"/>
                <a:gd name="T1" fmla="*/ 34 h 42"/>
                <a:gd name="T2" fmla="*/ 35 w 43"/>
                <a:gd name="T3" fmla="*/ 34 h 42"/>
                <a:gd name="T4" fmla="*/ 35 w 43"/>
                <a:gd name="T5" fmla="*/ 7 h 42"/>
                <a:gd name="T6" fmla="*/ 8 w 43"/>
                <a:gd name="T7" fmla="*/ 7 h 42"/>
                <a:gd name="T8" fmla="*/ 8 w 43"/>
                <a:gd name="T9" fmla="*/ 34 h 42"/>
                <a:gd name="T10" fmla="*/ 31 w 43"/>
                <a:gd name="T11" fmla="*/ 31 h 42"/>
                <a:gd name="T12" fmla="*/ 31 w 43"/>
                <a:gd name="T13" fmla="*/ 31 h 42"/>
                <a:gd name="T14" fmla="*/ 12 w 43"/>
                <a:gd name="T15" fmla="*/ 31 h 42"/>
                <a:gd name="T16" fmla="*/ 12 w 43"/>
                <a:gd name="T17" fmla="*/ 11 h 42"/>
                <a:gd name="T18" fmla="*/ 31 w 43"/>
                <a:gd name="T19" fmla="*/ 11 h 42"/>
                <a:gd name="T20" fmla="*/ 31 w 43"/>
                <a:gd name="T21" fmla="*/ 3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2">
                  <a:moveTo>
                    <a:pt x="8" y="34"/>
                  </a:moveTo>
                  <a:cubicBezTo>
                    <a:pt x="15" y="42"/>
                    <a:pt x="28" y="42"/>
                    <a:pt x="35" y="34"/>
                  </a:cubicBezTo>
                  <a:cubicBezTo>
                    <a:pt x="43" y="27"/>
                    <a:pt x="43" y="15"/>
                    <a:pt x="35" y="7"/>
                  </a:cubicBezTo>
                  <a:cubicBezTo>
                    <a:pt x="27" y="0"/>
                    <a:pt x="15" y="0"/>
                    <a:pt x="8" y="7"/>
                  </a:cubicBezTo>
                  <a:cubicBezTo>
                    <a:pt x="0" y="15"/>
                    <a:pt x="0" y="27"/>
                    <a:pt x="8" y="34"/>
                  </a:cubicBezTo>
                  <a:close/>
                  <a:moveTo>
                    <a:pt x="31" y="31"/>
                  </a:moveTo>
                  <a:cubicBezTo>
                    <a:pt x="31" y="31"/>
                    <a:pt x="31" y="31"/>
                    <a:pt x="31" y="31"/>
                  </a:cubicBezTo>
                  <a:cubicBezTo>
                    <a:pt x="26" y="36"/>
                    <a:pt x="17" y="36"/>
                    <a:pt x="12" y="31"/>
                  </a:cubicBezTo>
                  <a:cubicBezTo>
                    <a:pt x="6" y="25"/>
                    <a:pt x="6" y="16"/>
                    <a:pt x="12" y="11"/>
                  </a:cubicBezTo>
                  <a:cubicBezTo>
                    <a:pt x="17" y="5"/>
                    <a:pt x="26" y="5"/>
                    <a:pt x="31" y="11"/>
                  </a:cubicBezTo>
                  <a:cubicBezTo>
                    <a:pt x="37" y="16"/>
                    <a:pt x="37" y="25"/>
                    <a:pt x="31" y="31"/>
                  </a:cubicBezTo>
                  <a:close/>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76"/>
            <p:cNvSpPr>
              <a:spLocks/>
            </p:cNvSpPr>
            <p:nvPr/>
          </p:nvSpPr>
          <p:spPr bwMode="auto">
            <a:xfrm>
              <a:off x="1960742" y="3966934"/>
              <a:ext cx="99427" cy="103110"/>
            </a:xfrm>
            <a:custGeom>
              <a:avLst/>
              <a:gdLst>
                <a:gd name="T0" fmla="*/ 15 w 31"/>
                <a:gd name="T1" fmla="*/ 0 h 32"/>
                <a:gd name="T2" fmla="*/ 31 w 31"/>
                <a:gd name="T3" fmla="*/ 16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6"/>
                  </a:cubicBezTo>
                  <a:cubicBezTo>
                    <a:pt x="31" y="24"/>
                    <a:pt x="24" y="32"/>
                    <a:pt x="16" y="32"/>
                  </a:cubicBezTo>
                  <a:cubicBezTo>
                    <a:pt x="7" y="32"/>
                    <a:pt x="0" y="25"/>
                    <a:pt x="0" y="16"/>
                  </a:cubicBezTo>
                  <a:cubicBezTo>
                    <a:pt x="0" y="7"/>
                    <a:pt x="7" y="0"/>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7"/>
            <p:cNvSpPr>
              <a:spLocks/>
            </p:cNvSpPr>
            <p:nvPr/>
          </p:nvSpPr>
          <p:spPr bwMode="auto">
            <a:xfrm>
              <a:off x="1964424" y="3970616"/>
              <a:ext cx="92062" cy="92062"/>
            </a:xfrm>
            <a:custGeom>
              <a:avLst/>
              <a:gdLst>
                <a:gd name="T0" fmla="*/ 14 w 29"/>
                <a:gd name="T1" fmla="*/ 0 h 28"/>
                <a:gd name="T2" fmla="*/ 0 w 29"/>
                <a:gd name="T3" fmla="*/ 14 h 28"/>
                <a:gd name="T4" fmla="*/ 15 w 29"/>
                <a:gd name="T5" fmla="*/ 28 h 28"/>
                <a:gd name="T6" fmla="*/ 29 w 29"/>
                <a:gd name="T7" fmla="*/ 14 h 28"/>
                <a:gd name="T8" fmla="*/ 14 w 29"/>
                <a:gd name="T9" fmla="*/ 0 h 28"/>
              </a:gdLst>
              <a:ahLst/>
              <a:cxnLst>
                <a:cxn ang="0">
                  <a:pos x="T0" y="T1"/>
                </a:cxn>
                <a:cxn ang="0">
                  <a:pos x="T2" y="T3"/>
                </a:cxn>
                <a:cxn ang="0">
                  <a:pos x="T4" y="T5"/>
                </a:cxn>
                <a:cxn ang="0">
                  <a:pos x="T6" y="T7"/>
                </a:cxn>
                <a:cxn ang="0">
                  <a:pos x="T8" y="T9"/>
                </a:cxn>
              </a:cxnLst>
              <a:rect l="0" t="0" r="r" b="b"/>
              <a:pathLst>
                <a:path w="29" h="28">
                  <a:moveTo>
                    <a:pt x="14" y="0"/>
                  </a:moveTo>
                  <a:cubicBezTo>
                    <a:pt x="7" y="0"/>
                    <a:pt x="0" y="6"/>
                    <a:pt x="0" y="14"/>
                  </a:cubicBezTo>
                  <a:cubicBezTo>
                    <a:pt x="0" y="22"/>
                    <a:pt x="7" y="28"/>
                    <a:pt x="15" y="28"/>
                  </a:cubicBezTo>
                  <a:cubicBezTo>
                    <a:pt x="22" y="28"/>
                    <a:pt x="29" y="21"/>
                    <a:pt x="29" y="14"/>
                  </a:cubicBezTo>
                  <a:cubicBezTo>
                    <a:pt x="28" y="6"/>
                    <a:pt x="22" y="0"/>
                    <a:pt x="14" y="0"/>
                  </a:cubicBezTo>
                  <a:close/>
                </a:path>
              </a:pathLst>
            </a:custGeom>
            <a:solidFill>
              <a:srgbClr val="5254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8"/>
            <p:cNvSpPr>
              <a:spLocks/>
            </p:cNvSpPr>
            <p:nvPr/>
          </p:nvSpPr>
          <p:spPr bwMode="auto">
            <a:xfrm>
              <a:off x="1990201" y="4000076"/>
              <a:ext cx="33142" cy="33142"/>
            </a:xfrm>
            <a:custGeom>
              <a:avLst/>
              <a:gdLst>
                <a:gd name="T0" fmla="*/ 9 w 11"/>
                <a:gd name="T1" fmla="*/ 8 h 10"/>
                <a:gd name="T2" fmla="*/ 9 w 11"/>
                <a:gd name="T3" fmla="*/ 2 h 10"/>
                <a:gd name="T4" fmla="*/ 2 w 11"/>
                <a:gd name="T5" fmla="*/ 2 h 10"/>
                <a:gd name="T6" fmla="*/ 2 w 11"/>
                <a:gd name="T7" fmla="*/ 8 h 10"/>
                <a:gd name="T8" fmla="*/ 9 w 11"/>
                <a:gd name="T9" fmla="*/ 8 h 10"/>
              </a:gdLst>
              <a:ahLst/>
              <a:cxnLst>
                <a:cxn ang="0">
                  <a:pos x="T0" y="T1"/>
                </a:cxn>
                <a:cxn ang="0">
                  <a:pos x="T2" y="T3"/>
                </a:cxn>
                <a:cxn ang="0">
                  <a:pos x="T4" y="T5"/>
                </a:cxn>
                <a:cxn ang="0">
                  <a:pos x="T6" y="T7"/>
                </a:cxn>
                <a:cxn ang="0">
                  <a:pos x="T8" y="T9"/>
                </a:cxn>
              </a:cxnLst>
              <a:rect l="0" t="0" r="r" b="b"/>
              <a:pathLst>
                <a:path w="11" h="10">
                  <a:moveTo>
                    <a:pt x="9" y="8"/>
                  </a:moveTo>
                  <a:cubicBezTo>
                    <a:pt x="11" y="7"/>
                    <a:pt x="11" y="3"/>
                    <a:pt x="9" y="2"/>
                  </a:cubicBezTo>
                  <a:cubicBezTo>
                    <a:pt x="7" y="0"/>
                    <a:pt x="4" y="0"/>
                    <a:pt x="2" y="2"/>
                  </a:cubicBezTo>
                  <a:cubicBezTo>
                    <a:pt x="0" y="4"/>
                    <a:pt x="0" y="7"/>
                    <a:pt x="2" y="8"/>
                  </a:cubicBezTo>
                  <a:cubicBezTo>
                    <a:pt x="4" y="10"/>
                    <a:pt x="7" y="10"/>
                    <a:pt x="9" y="8"/>
                  </a:cubicBezTo>
                  <a:close/>
                </a:path>
              </a:pathLst>
            </a:custGeom>
            <a:solidFill>
              <a:srgbClr val="696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9"/>
            <p:cNvSpPr>
              <a:spLocks noEditPoints="1"/>
            </p:cNvSpPr>
            <p:nvPr/>
          </p:nvSpPr>
          <p:spPr bwMode="auto">
            <a:xfrm>
              <a:off x="1960742" y="3970616"/>
              <a:ext cx="95744" cy="95745"/>
            </a:xfrm>
            <a:custGeom>
              <a:avLst/>
              <a:gdLst>
                <a:gd name="T0" fmla="*/ 12 w 26"/>
                <a:gd name="T1" fmla="*/ 26 h 26"/>
                <a:gd name="T2" fmla="*/ 11 w 26"/>
                <a:gd name="T3" fmla="*/ 16 h 26"/>
                <a:gd name="T4" fmla="*/ 4 w 26"/>
                <a:gd name="T5" fmla="*/ 22 h 26"/>
                <a:gd name="T6" fmla="*/ 3 w 26"/>
                <a:gd name="T7" fmla="*/ 21 h 26"/>
                <a:gd name="T8" fmla="*/ 9 w 26"/>
                <a:gd name="T9" fmla="*/ 14 h 26"/>
                <a:gd name="T10" fmla="*/ 0 w 26"/>
                <a:gd name="T11" fmla="*/ 14 h 26"/>
                <a:gd name="T12" fmla="*/ 0 w 26"/>
                <a:gd name="T13" fmla="*/ 12 h 26"/>
                <a:gd name="T14" fmla="*/ 9 w 26"/>
                <a:gd name="T15" fmla="*/ 11 h 26"/>
                <a:gd name="T16" fmla="*/ 2 w 26"/>
                <a:gd name="T17" fmla="*/ 4 h 26"/>
                <a:gd name="T18" fmla="*/ 4 w 26"/>
                <a:gd name="T19" fmla="*/ 3 h 26"/>
                <a:gd name="T20" fmla="*/ 11 w 26"/>
                <a:gd name="T21" fmla="*/ 9 h 26"/>
                <a:gd name="T22" fmla="*/ 12 w 26"/>
                <a:gd name="T23" fmla="*/ 0 h 26"/>
                <a:gd name="T24" fmla="*/ 14 w 26"/>
                <a:gd name="T25" fmla="*/ 0 h 26"/>
                <a:gd name="T26" fmla="*/ 15 w 26"/>
                <a:gd name="T27" fmla="*/ 9 h 26"/>
                <a:gd name="T28" fmla="*/ 22 w 26"/>
                <a:gd name="T29" fmla="*/ 3 h 26"/>
                <a:gd name="T30" fmla="*/ 22 w 26"/>
                <a:gd name="T31" fmla="*/ 4 h 26"/>
                <a:gd name="T32" fmla="*/ 16 w 26"/>
                <a:gd name="T33" fmla="*/ 11 h 26"/>
                <a:gd name="T34" fmla="*/ 26 w 26"/>
                <a:gd name="T35" fmla="*/ 12 h 26"/>
                <a:gd name="T36" fmla="*/ 26 w 26"/>
                <a:gd name="T37" fmla="*/ 14 h 26"/>
                <a:gd name="T38" fmla="*/ 16 w 26"/>
                <a:gd name="T39" fmla="*/ 14 h 26"/>
                <a:gd name="T40" fmla="*/ 22 w 26"/>
                <a:gd name="T41" fmla="*/ 21 h 26"/>
                <a:gd name="T42" fmla="*/ 22 w 26"/>
                <a:gd name="T43" fmla="*/ 22 h 26"/>
                <a:gd name="T44" fmla="*/ 15 w 26"/>
                <a:gd name="T45" fmla="*/ 16 h 26"/>
                <a:gd name="T46" fmla="*/ 14 w 26"/>
                <a:gd name="T47" fmla="*/ 26 h 26"/>
                <a:gd name="T48" fmla="*/ 12 w 26"/>
                <a:gd name="T49" fmla="*/ 26 h 26"/>
                <a:gd name="T50" fmla="*/ 12 w 26"/>
                <a:gd name="T51" fmla="*/ 14 h 26"/>
                <a:gd name="T52" fmla="*/ 14 w 26"/>
                <a:gd name="T53" fmla="*/ 14 h 26"/>
                <a:gd name="T54" fmla="*/ 15 w 26"/>
                <a:gd name="T55" fmla="*/ 14 h 26"/>
                <a:gd name="T56" fmla="*/ 15 w 26"/>
                <a:gd name="T57" fmla="*/ 12 h 26"/>
                <a:gd name="T58" fmla="*/ 14 w 26"/>
                <a:gd name="T59" fmla="*/ 11 h 26"/>
                <a:gd name="T60" fmla="*/ 12 w 26"/>
                <a:gd name="T61" fmla="*/ 11 h 26"/>
                <a:gd name="T62" fmla="*/ 11 w 26"/>
                <a:gd name="T63" fmla="*/ 12 h 26"/>
                <a:gd name="T64" fmla="*/ 11 w 26"/>
                <a:gd name="T65" fmla="*/ 14 h 26"/>
                <a:gd name="T66" fmla="*/ 12 w 26"/>
                <a:gd name="T67"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6">
                  <a:moveTo>
                    <a:pt x="12" y="26"/>
                  </a:moveTo>
                  <a:lnTo>
                    <a:pt x="11" y="16"/>
                  </a:lnTo>
                  <a:lnTo>
                    <a:pt x="4" y="22"/>
                  </a:lnTo>
                  <a:lnTo>
                    <a:pt x="3" y="21"/>
                  </a:lnTo>
                  <a:lnTo>
                    <a:pt x="9" y="14"/>
                  </a:lnTo>
                  <a:lnTo>
                    <a:pt x="0" y="14"/>
                  </a:lnTo>
                  <a:lnTo>
                    <a:pt x="0" y="12"/>
                  </a:lnTo>
                  <a:lnTo>
                    <a:pt x="9" y="11"/>
                  </a:lnTo>
                  <a:lnTo>
                    <a:pt x="2" y="4"/>
                  </a:lnTo>
                  <a:lnTo>
                    <a:pt x="4" y="3"/>
                  </a:lnTo>
                  <a:lnTo>
                    <a:pt x="11" y="9"/>
                  </a:lnTo>
                  <a:lnTo>
                    <a:pt x="12" y="0"/>
                  </a:lnTo>
                  <a:lnTo>
                    <a:pt x="14" y="0"/>
                  </a:lnTo>
                  <a:lnTo>
                    <a:pt x="15" y="9"/>
                  </a:lnTo>
                  <a:lnTo>
                    <a:pt x="22" y="3"/>
                  </a:lnTo>
                  <a:lnTo>
                    <a:pt x="22" y="4"/>
                  </a:lnTo>
                  <a:lnTo>
                    <a:pt x="16" y="11"/>
                  </a:lnTo>
                  <a:lnTo>
                    <a:pt x="26" y="12"/>
                  </a:lnTo>
                  <a:lnTo>
                    <a:pt x="26" y="14"/>
                  </a:lnTo>
                  <a:lnTo>
                    <a:pt x="16" y="14"/>
                  </a:lnTo>
                  <a:lnTo>
                    <a:pt x="22" y="21"/>
                  </a:lnTo>
                  <a:lnTo>
                    <a:pt x="22" y="22"/>
                  </a:lnTo>
                  <a:lnTo>
                    <a:pt x="15" y="16"/>
                  </a:lnTo>
                  <a:lnTo>
                    <a:pt x="14" y="26"/>
                  </a:lnTo>
                  <a:lnTo>
                    <a:pt x="12" y="26"/>
                  </a:lnTo>
                  <a:close/>
                  <a:moveTo>
                    <a:pt x="12" y="14"/>
                  </a:moveTo>
                  <a:lnTo>
                    <a:pt x="14" y="14"/>
                  </a:lnTo>
                  <a:lnTo>
                    <a:pt x="15" y="14"/>
                  </a:lnTo>
                  <a:lnTo>
                    <a:pt x="15" y="12"/>
                  </a:lnTo>
                  <a:lnTo>
                    <a:pt x="14" y="11"/>
                  </a:lnTo>
                  <a:lnTo>
                    <a:pt x="12" y="11"/>
                  </a:lnTo>
                  <a:lnTo>
                    <a:pt x="11" y="12"/>
                  </a:lnTo>
                  <a:lnTo>
                    <a:pt x="11" y="14"/>
                  </a:lnTo>
                  <a:lnTo>
                    <a:pt x="12"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Rectangle 84"/>
            <p:cNvSpPr>
              <a:spLocks noChangeArrowheads="1"/>
            </p:cNvSpPr>
            <p:nvPr/>
          </p:nvSpPr>
          <p:spPr bwMode="auto">
            <a:xfrm>
              <a:off x="7646487" y="3197291"/>
              <a:ext cx="33142" cy="3682"/>
            </a:xfrm>
            <a:prstGeom prst="rect">
              <a:avLst/>
            </a:prstGeom>
            <a:solidFill>
              <a:srgbClr val="C9CA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Rectangle 85"/>
            <p:cNvSpPr>
              <a:spLocks noChangeArrowheads="1"/>
            </p:cNvSpPr>
            <p:nvPr/>
          </p:nvSpPr>
          <p:spPr bwMode="auto">
            <a:xfrm>
              <a:off x="7646487" y="3197291"/>
              <a:ext cx="33142" cy="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86"/>
            <p:cNvSpPr>
              <a:spLocks noEditPoints="1"/>
            </p:cNvSpPr>
            <p:nvPr/>
          </p:nvSpPr>
          <p:spPr bwMode="auto">
            <a:xfrm>
              <a:off x="8872751" y="3024214"/>
              <a:ext cx="25777" cy="58920"/>
            </a:xfrm>
            <a:custGeom>
              <a:avLst/>
              <a:gdLst>
                <a:gd name="T0" fmla="*/ 8 w 8"/>
                <a:gd name="T1" fmla="*/ 19 h 19"/>
                <a:gd name="T2" fmla="*/ 8 w 8"/>
                <a:gd name="T3" fmla="*/ 19 h 19"/>
                <a:gd name="T4" fmla="*/ 8 w 8"/>
                <a:gd name="T5" fmla="*/ 19 h 19"/>
                <a:gd name="T6" fmla="*/ 8 w 8"/>
                <a:gd name="T7" fmla="*/ 19 h 19"/>
                <a:gd name="T8" fmla="*/ 4 w 8"/>
                <a:gd name="T9" fmla="*/ 1 h 19"/>
                <a:gd name="T10" fmla="*/ 5 w 8"/>
                <a:gd name="T11" fmla="*/ 1 h 19"/>
                <a:gd name="T12" fmla="*/ 5 w 8"/>
                <a:gd name="T13" fmla="*/ 1 h 19"/>
                <a:gd name="T14" fmla="*/ 4 w 8"/>
                <a:gd name="T15" fmla="*/ 1 h 19"/>
                <a:gd name="T16" fmla="*/ 0 w 8"/>
                <a:gd name="T17" fmla="*/ 0 h 19"/>
                <a:gd name="T18" fmla="*/ 0 w 8"/>
                <a:gd name="T19" fmla="*/ 0 h 19"/>
                <a:gd name="T20" fmla="*/ 1 w 8"/>
                <a:gd name="T21" fmla="*/ 1 h 19"/>
                <a:gd name="T22" fmla="*/ 0 w 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9">
                  <a:moveTo>
                    <a:pt x="8" y="19"/>
                  </a:moveTo>
                  <a:cubicBezTo>
                    <a:pt x="8" y="19"/>
                    <a:pt x="8" y="19"/>
                    <a:pt x="8" y="19"/>
                  </a:cubicBezTo>
                  <a:cubicBezTo>
                    <a:pt x="8" y="19"/>
                    <a:pt x="8" y="19"/>
                    <a:pt x="8" y="19"/>
                  </a:cubicBezTo>
                  <a:cubicBezTo>
                    <a:pt x="8" y="19"/>
                    <a:pt x="8" y="19"/>
                    <a:pt x="8" y="19"/>
                  </a:cubicBezTo>
                  <a:moveTo>
                    <a:pt x="4" y="1"/>
                  </a:moveTo>
                  <a:cubicBezTo>
                    <a:pt x="5" y="1"/>
                    <a:pt x="5" y="1"/>
                    <a:pt x="5" y="1"/>
                  </a:cubicBezTo>
                  <a:cubicBezTo>
                    <a:pt x="5" y="1"/>
                    <a:pt x="5" y="1"/>
                    <a:pt x="5" y="1"/>
                  </a:cubicBezTo>
                  <a:cubicBezTo>
                    <a:pt x="5" y="1"/>
                    <a:pt x="5" y="1"/>
                    <a:pt x="4" y="1"/>
                  </a:cubicBezTo>
                  <a:moveTo>
                    <a:pt x="0" y="0"/>
                  </a:moveTo>
                  <a:cubicBezTo>
                    <a:pt x="0" y="0"/>
                    <a:pt x="0" y="0"/>
                    <a:pt x="0" y="0"/>
                  </a:cubicBezTo>
                  <a:cubicBezTo>
                    <a:pt x="0" y="0"/>
                    <a:pt x="1" y="0"/>
                    <a:pt x="1" y="1"/>
                  </a:cubicBezTo>
                  <a:cubicBezTo>
                    <a:pt x="1" y="0"/>
                    <a:pt x="0" y="0"/>
                    <a:pt x="0"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8"/>
            <p:cNvSpPr>
              <a:spLocks/>
            </p:cNvSpPr>
            <p:nvPr/>
          </p:nvSpPr>
          <p:spPr bwMode="auto">
            <a:xfrm>
              <a:off x="3231196" y="4651879"/>
              <a:ext cx="224631" cy="206221"/>
            </a:xfrm>
            <a:custGeom>
              <a:avLst/>
              <a:gdLst>
                <a:gd name="T0" fmla="*/ 70 w 70"/>
                <a:gd name="T1" fmla="*/ 0 h 64"/>
                <a:gd name="T2" fmla="*/ 39 w 70"/>
                <a:gd name="T3" fmla="*/ 0 h 64"/>
                <a:gd name="T4" fmla="*/ 12 w 70"/>
                <a:gd name="T5" fmla="*/ 10 h 64"/>
                <a:gd name="T6" fmla="*/ 0 w 70"/>
                <a:gd name="T7" fmla="*/ 32 h 64"/>
                <a:gd name="T8" fmla="*/ 12 w 70"/>
                <a:gd name="T9" fmla="*/ 55 h 64"/>
                <a:gd name="T10" fmla="*/ 39 w 70"/>
                <a:gd name="T11" fmla="*/ 64 h 64"/>
                <a:gd name="T12" fmla="*/ 39 w 70"/>
                <a:gd name="T13" fmla="*/ 64 h 64"/>
                <a:gd name="T14" fmla="*/ 70 w 70"/>
                <a:gd name="T15" fmla="*/ 64 h 64"/>
                <a:gd name="T16" fmla="*/ 70 w 70"/>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64">
                  <a:moveTo>
                    <a:pt x="70" y="0"/>
                  </a:moveTo>
                  <a:cubicBezTo>
                    <a:pt x="39" y="0"/>
                    <a:pt x="39" y="0"/>
                    <a:pt x="39" y="0"/>
                  </a:cubicBezTo>
                  <a:cubicBezTo>
                    <a:pt x="28" y="0"/>
                    <a:pt x="19" y="4"/>
                    <a:pt x="12" y="10"/>
                  </a:cubicBezTo>
                  <a:cubicBezTo>
                    <a:pt x="5" y="15"/>
                    <a:pt x="0" y="23"/>
                    <a:pt x="0" y="32"/>
                  </a:cubicBezTo>
                  <a:cubicBezTo>
                    <a:pt x="0" y="41"/>
                    <a:pt x="5" y="49"/>
                    <a:pt x="12" y="55"/>
                  </a:cubicBezTo>
                  <a:cubicBezTo>
                    <a:pt x="19" y="61"/>
                    <a:pt x="28" y="64"/>
                    <a:pt x="39" y="64"/>
                  </a:cubicBezTo>
                  <a:cubicBezTo>
                    <a:pt x="39" y="64"/>
                    <a:pt x="39" y="64"/>
                    <a:pt x="39" y="64"/>
                  </a:cubicBezTo>
                  <a:cubicBezTo>
                    <a:pt x="70" y="64"/>
                    <a:pt x="70" y="64"/>
                    <a:pt x="70" y="64"/>
                  </a:cubicBezTo>
                  <a:cubicBezTo>
                    <a:pt x="70" y="0"/>
                    <a:pt x="70" y="0"/>
                    <a:pt x="70"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9"/>
            <p:cNvSpPr>
              <a:spLocks noEditPoints="1"/>
            </p:cNvSpPr>
            <p:nvPr/>
          </p:nvSpPr>
          <p:spPr bwMode="auto">
            <a:xfrm>
              <a:off x="3308528" y="4637149"/>
              <a:ext cx="983222" cy="235681"/>
            </a:xfrm>
            <a:custGeom>
              <a:avLst/>
              <a:gdLst>
                <a:gd name="T0" fmla="*/ 308 w 308"/>
                <a:gd name="T1" fmla="*/ 37 h 74"/>
                <a:gd name="T2" fmla="*/ 306 w 308"/>
                <a:gd name="T3" fmla="*/ 37 h 74"/>
                <a:gd name="T4" fmla="*/ 303 w 308"/>
                <a:gd name="T5" fmla="*/ 37 h 74"/>
                <a:gd name="T6" fmla="*/ 292 w 308"/>
                <a:gd name="T7" fmla="*/ 60 h 74"/>
                <a:gd name="T8" fmla="*/ 265 w 308"/>
                <a:gd name="T9" fmla="*/ 69 h 74"/>
                <a:gd name="T10" fmla="*/ 46 w 308"/>
                <a:gd name="T11" fmla="*/ 69 h 74"/>
                <a:gd name="T12" fmla="*/ 46 w 308"/>
                <a:gd name="T13" fmla="*/ 72 h 74"/>
                <a:gd name="T14" fmla="*/ 0 w 308"/>
                <a:gd name="T15" fmla="*/ 72 h 74"/>
                <a:gd name="T16" fmla="*/ 15 w 308"/>
                <a:gd name="T17" fmla="*/ 74 h 74"/>
                <a:gd name="T18" fmla="*/ 265 w 308"/>
                <a:gd name="T19" fmla="*/ 74 h 74"/>
                <a:gd name="T20" fmla="*/ 295 w 308"/>
                <a:gd name="T21" fmla="*/ 63 h 74"/>
                <a:gd name="T22" fmla="*/ 308 w 308"/>
                <a:gd name="T23" fmla="*/ 37 h 74"/>
                <a:gd name="T24" fmla="*/ 265 w 308"/>
                <a:gd name="T25" fmla="*/ 0 h 74"/>
                <a:gd name="T26" fmla="*/ 46 w 308"/>
                <a:gd name="T27" fmla="*/ 0 h 74"/>
                <a:gd name="T28" fmla="*/ 46 w 308"/>
                <a:gd name="T29" fmla="*/ 5 h 74"/>
                <a:gd name="T30" fmla="*/ 265 w 308"/>
                <a:gd name="T31" fmla="*/ 5 h 74"/>
                <a:gd name="T32" fmla="*/ 292 w 308"/>
                <a:gd name="T33" fmla="*/ 15 h 74"/>
                <a:gd name="T34" fmla="*/ 303 w 308"/>
                <a:gd name="T35" fmla="*/ 37 h 74"/>
                <a:gd name="T36" fmla="*/ 306 w 308"/>
                <a:gd name="T37" fmla="*/ 37 h 74"/>
                <a:gd name="T38" fmla="*/ 308 w 308"/>
                <a:gd name="T39" fmla="*/ 37 h 74"/>
                <a:gd name="T40" fmla="*/ 308 w 308"/>
                <a:gd name="T41" fmla="*/ 37 h 74"/>
                <a:gd name="T42" fmla="*/ 295 w 308"/>
                <a:gd name="T43" fmla="*/ 11 h 74"/>
                <a:gd name="T44" fmla="*/ 265 w 308"/>
                <a:gd name="T4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74">
                  <a:moveTo>
                    <a:pt x="308" y="37"/>
                  </a:moveTo>
                  <a:cubicBezTo>
                    <a:pt x="306" y="37"/>
                    <a:pt x="306" y="37"/>
                    <a:pt x="306" y="37"/>
                  </a:cubicBezTo>
                  <a:cubicBezTo>
                    <a:pt x="303" y="37"/>
                    <a:pt x="303" y="37"/>
                    <a:pt x="303" y="37"/>
                  </a:cubicBezTo>
                  <a:cubicBezTo>
                    <a:pt x="303" y="46"/>
                    <a:pt x="299" y="54"/>
                    <a:pt x="292" y="60"/>
                  </a:cubicBezTo>
                  <a:cubicBezTo>
                    <a:pt x="285" y="66"/>
                    <a:pt x="275" y="69"/>
                    <a:pt x="265" y="69"/>
                  </a:cubicBezTo>
                  <a:cubicBezTo>
                    <a:pt x="46" y="69"/>
                    <a:pt x="46" y="69"/>
                    <a:pt x="46" y="69"/>
                  </a:cubicBezTo>
                  <a:cubicBezTo>
                    <a:pt x="46" y="72"/>
                    <a:pt x="46" y="72"/>
                    <a:pt x="46" y="72"/>
                  </a:cubicBezTo>
                  <a:cubicBezTo>
                    <a:pt x="0" y="72"/>
                    <a:pt x="0" y="72"/>
                    <a:pt x="0" y="72"/>
                  </a:cubicBezTo>
                  <a:cubicBezTo>
                    <a:pt x="4" y="73"/>
                    <a:pt x="10" y="74"/>
                    <a:pt x="15" y="74"/>
                  </a:cubicBezTo>
                  <a:cubicBezTo>
                    <a:pt x="265" y="74"/>
                    <a:pt x="265" y="74"/>
                    <a:pt x="265" y="74"/>
                  </a:cubicBezTo>
                  <a:cubicBezTo>
                    <a:pt x="276" y="74"/>
                    <a:pt x="287" y="70"/>
                    <a:pt x="295" y="63"/>
                  </a:cubicBezTo>
                  <a:cubicBezTo>
                    <a:pt x="303" y="57"/>
                    <a:pt x="308" y="47"/>
                    <a:pt x="308" y="37"/>
                  </a:cubicBezTo>
                  <a:moveTo>
                    <a:pt x="265" y="0"/>
                  </a:moveTo>
                  <a:cubicBezTo>
                    <a:pt x="46" y="0"/>
                    <a:pt x="46" y="0"/>
                    <a:pt x="46" y="0"/>
                  </a:cubicBezTo>
                  <a:cubicBezTo>
                    <a:pt x="46" y="5"/>
                    <a:pt x="46" y="5"/>
                    <a:pt x="46" y="5"/>
                  </a:cubicBezTo>
                  <a:cubicBezTo>
                    <a:pt x="265" y="5"/>
                    <a:pt x="265" y="5"/>
                    <a:pt x="265" y="5"/>
                  </a:cubicBezTo>
                  <a:cubicBezTo>
                    <a:pt x="275" y="5"/>
                    <a:pt x="285" y="9"/>
                    <a:pt x="292" y="15"/>
                  </a:cubicBezTo>
                  <a:cubicBezTo>
                    <a:pt x="299" y="20"/>
                    <a:pt x="303" y="28"/>
                    <a:pt x="303" y="37"/>
                  </a:cubicBezTo>
                  <a:cubicBezTo>
                    <a:pt x="306" y="37"/>
                    <a:pt x="306" y="37"/>
                    <a:pt x="306" y="37"/>
                  </a:cubicBezTo>
                  <a:cubicBezTo>
                    <a:pt x="308" y="37"/>
                    <a:pt x="308" y="37"/>
                    <a:pt x="308" y="37"/>
                  </a:cubicBezTo>
                  <a:cubicBezTo>
                    <a:pt x="308" y="37"/>
                    <a:pt x="308" y="37"/>
                    <a:pt x="308" y="37"/>
                  </a:cubicBezTo>
                  <a:cubicBezTo>
                    <a:pt x="308" y="27"/>
                    <a:pt x="303" y="18"/>
                    <a:pt x="295" y="11"/>
                  </a:cubicBezTo>
                  <a:cubicBezTo>
                    <a:pt x="287" y="4"/>
                    <a:pt x="276" y="0"/>
                    <a:pt x="265"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90"/>
            <p:cNvSpPr>
              <a:spLocks/>
            </p:cNvSpPr>
            <p:nvPr/>
          </p:nvSpPr>
          <p:spPr bwMode="auto">
            <a:xfrm>
              <a:off x="3220149" y="4637149"/>
              <a:ext cx="235679" cy="231998"/>
            </a:xfrm>
            <a:custGeom>
              <a:avLst/>
              <a:gdLst>
                <a:gd name="T0" fmla="*/ 74 w 74"/>
                <a:gd name="T1" fmla="*/ 0 h 72"/>
                <a:gd name="T2" fmla="*/ 43 w 74"/>
                <a:gd name="T3" fmla="*/ 0 h 72"/>
                <a:gd name="T4" fmla="*/ 13 w 74"/>
                <a:gd name="T5" fmla="*/ 11 h 72"/>
                <a:gd name="T6" fmla="*/ 0 w 74"/>
                <a:gd name="T7" fmla="*/ 37 h 72"/>
                <a:gd name="T8" fmla="*/ 13 w 74"/>
                <a:gd name="T9" fmla="*/ 63 h 72"/>
                <a:gd name="T10" fmla="*/ 28 w 74"/>
                <a:gd name="T11" fmla="*/ 72 h 72"/>
                <a:gd name="T12" fmla="*/ 74 w 74"/>
                <a:gd name="T13" fmla="*/ 72 h 72"/>
                <a:gd name="T14" fmla="*/ 74 w 74"/>
                <a:gd name="T15" fmla="*/ 69 h 72"/>
                <a:gd name="T16" fmla="*/ 43 w 74"/>
                <a:gd name="T17" fmla="*/ 69 h 72"/>
                <a:gd name="T18" fmla="*/ 43 w 74"/>
                <a:gd name="T19" fmla="*/ 69 h 72"/>
                <a:gd name="T20" fmla="*/ 16 w 74"/>
                <a:gd name="T21" fmla="*/ 60 h 72"/>
                <a:gd name="T22" fmla="*/ 4 w 74"/>
                <a:gd name="T23" fmla="*/ 37 h 72"/>
                <a:gd name="T24" fmla="*/ 16 w 74"/>
                <a:gd name="T25" fmla="*/ 15 h 72"/>
                <a:gd name="T26" fmla="*/ 43 w 74"/>
                <a:gd name="T27" fmla="*/ 5 h 72"/>
                <a:gd name="T28" fmla="*/ 74 w 74"/>
                <a:gd name="T29" fmla="*/ 5 h 72"/>
                <a:gd name="T30" fmla="*/ 74 w 7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2">
                  <a:moveTo>
                    <a:pt x="74" y="0"/>
                  </a:moveTo>
                  <a:cubicBezTo>
                    <a:pt x="43" y="0"/>
                    <a:pt x="43" y="0"/>
                    <a:pt x="43" y="0"/>
                  </a:cubicBezTo>
                  <a:cubicBezTo>
                    <a:pt x="31" y="0"/>
                    <a:pt x="20" y="4"/>
                    <a:pt x="13" y="11"/>
                  </a:cubicBezTo>
                  <a:cubicBezTo>
                    <a:pt x="5" y="18"/>
                    <a:pt x="0" y="27"/>
                    <a:pt x="0" y="37"/>
                  </a:cubicBezTo>
                  <a:cubicBezTo>
                    <a:pt x="0" y="47"/>
                    <a:pt x="5" y="57"/>
                    <a:pt x="13" y="63"/>
                  </a:cubicBezTo>
                  <a:cubicBezTo>
                    <a:pt x="17" y="67"/>
                    <a:pt x="22" y="70"/>
                    <a:pt x="28" y="72"/>
                  </a:cubicBezTo>
                  <a:cubicBezTo>
                    <a:pt x="74" y="72"/>
                    <a:pt x="74" y="72"/>
                    <a:pt x="74" y="72"/>
                  </a:cubicBezTo>
                  <a:cubicBezTo>
                    <a:pt x="74" y="69"/>
                    <a:pt x="74" y="69"/>
                    <a:pt x="74" y="69"/>
                  </a:cubicBezTo>
                  <a:cubicBezTo>
                    <a:pt x="43" y="69"/>
                    <a:pt x="43" y="69"/>
                    <a:pt x="43" y="69"/>
                  </a:cubicBezTo>
                  <a:cubicBezTo>
                    <a:pt x="43" y="69"/>
                    <a:pt x="43" y="69"/>
                    <a:pt x="43" y="69"/>
                  </a:cubicBezTo>
                  <a:cubicBezTo>
                    <a:pt x="32" y="69"/>
                    <a:pt x="23" y="66"/>
                    <a:pt x="16" y="60"/>
                  </a:cubicBezTo>
                  <a:cubicBezTo>
                    <a:pt x="9" y="54"/>
                    <a:pt x="4" y="46"/>
                    <a:pt x="4" y="37"/>
                  </a:cubicBezTo>
                  <a:cubicBezTo>
                    <a:pt x="4" y="28"/>
                    <a:pt x="9" y="20"/>
                    <a:pt x="16" y="15"/>
                  </a:cubicBezTo>
                  <a:cubicBezTo>
                    <a:pt x="23" y="9"/>
                    <a:pt x="32" y="5"/>
                    <a:pt x="43" y="5"/>
                  </a:cubicBezTo>
                  <a:cubicBezTo>
                    <a:pt x="74" y="5"/>
                    <a:pt x="74" y="5"/>
                    <a:pt x="74" y="5"/>
                  </a:cubicBezTo>
                  <a:cubicBezTo>
                    <a:pt x="74" y="0"/>
                    <a:pt x="74" y="0"/>
                    <a:pt x="74"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91"/>
            <p:cNvSpPr>
              <a:spLocks/>
            </p:cNvSpPr>
            <p:nvPr/>
          </p:nvSpPr>
          <p:spPr bwMode="auto">
            <a:xfrm>
              <a:off x="8828561" y="2851136"/>
              <a:ext cx="327741" cy="173078"/>
            </a:xfrm>
            <a:custGeom>
              <a:avLst/>
              <a:gdLst>
                <a:gd name="T0" fmla="*/ 100 w 103"/>
                <a:gd name="T1" fmla="*/ 0 h 55"/>
                <a:gd name="T2" fmla="*/ 101 w 103"/>
                <a:gd name="T3" fmla="*/ 4 h 55"/>
                <a:gd name="T4" fmla="*/ 95 w 103"/>
                <a:gd name="T5" fmla="*/ 23 h 55"/>
                <a:gd name="T6" fmla="*/ 27 w 103"/>
                <a:gd name="T7" fmla="*/ 53 h 55"/>
                <a:gd name="T8" fmla="*/ 13 w 103"/>
                <a:gd name="T9" fmla="*/ 54 h 55"/>
                <a:gd name="T10" fmla="*/ 13 w 103"/>
                <a:gd name="T11" fmla="*/ 54 h 55"/>
                <a:gd name="T12" fmla="*/ 5 w 103"/>
                <a:gd name="T13" fmla="*/ 49 h 55"/>
                <a:gd name="T14" fmla="*/ 0 w 103"/>
                <a:gd name="T15" fmla="*/ 43 h 55"/>
                <a:gd name="T16" fmla="*/ 100 w 103"/>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5">
                  <a:moveTo>
                    <a:pt x="100" y="0"/>
                  </a:moveTo>
                  <a:cubicBezTo>
                    <a:pt x="100" y="1"/>
                    <a:pt x="101" y="2"/>
                    <a:pt x="101" y="4"/>
                  </a:cubicBezTo>
                  <a:cubicBezTo>
                    <a:pt x="103" y="10"/>
                    <a:pt x="103" y="20"/>
                    <a:pt x="95" y="23"/>
                  </a:cubicBezTo>
                  <a:cubicBezTo>
                    <a:pt x="27" y="53"/>
                    <a:pt x="27" y="53"/>
                    <a:pt x="27" y="53"/>
                  </a:cubicBezTo>
                  <a:cubicBezTo>
                    <a:pt x="22" y="55"/>
                    <a:pt x="17" y="55"/>
                    <a:pt x="13" y="54"/>
                  </a:cubicBezTo>
                  <a:cubicBezTo>
                    <a:pt x="13" y="54"/>
                    <a:pt x="13" y="54"/>
                    <a:pt x="13" y="54"/>
                  </a:cubicBezTo>
                  <a:cubicBezTo>
                    <a:pt x="10" y="53"/>
                    <a:pt x="7" y="52"/>
                    <a:pt x="5" y="49"/>
                  </a:cubicBezTo>
                  <a:cubicBezTo>
                    <a:pt x="3" y="48"/>
                    <a:pt x="2" y="45"/>
                    <a:pt x="0" y="43"/>
                  </a:cubicBezTo>
                  <a:cubicBezTo>
                    <a:pt x="100" y="0"/>
                    <a:pt x="100" y="0"/>
                    <a:pt x="10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92"/>
            <p:cNvSpPr>
              <a:spLocks/>
            </p:cNvSpPr>
            <p:nvPr/>
          </p:nvSpPr>
          <p:spPr bwMode="auto">
            <a:xfrm>
              <a:off x="8869068" y="2862183"/>
              <a:ext cx="320376" cy="228316"/>
            </a:xfrm>
            <a:custGeom>
              <a:avLst/>
              <a:gdLst>
                <a:gd name="T0" fmla="*/ 89 w 101"/>
                <a:gd name="T1" fmla="*/ 2 h 71"/>
                <a:gd name="T2" fmla="*/ 100 w 101"/>
                <a:gd name="T3" fmla="*/ 26 h 71"/>
                <a:gd name="T4" fmla="*/ 97 w 101"/>
                <a:gd name="T5" fmla="*/ 35 h 71"/>
                <a:gd name="T6" fmla="*/ 15 w 101"/>
                <a:gd name="T7" fmla="*/ 70 h 71"/>
                <a:gd name="T8" fmla="*/ 7 w 101"/>
                <a:gd name="T9" fmla="*/ 67 h 71"/>
                <a:gd name="T10" fmla="*/ 0 w 101"/>
                <a:gd name="T11" fmla="*/ 50 h 71"/>
                <a:gd name="T12" fmla="*/ 14 w 101"/>
                <a:gd name="T13" fmla="*/ 49 h 71"/>
                <a:gd name="T14" fmla="*/ 82 w 101"/>
                <a:gd name="T15" fmla="*/ 19 h 71"/>
                <a:gd name="T16" fmla="*/ 88 w 101"/>
                <a:gd name="T17" fmla="*/ 0 h 71"/>
                <a:gd name="T18" fmla="*/ 89 w 101"/>
                <a:gd name="T19" fmla="*/ 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71">
                  <a:moveTo>
                    <a:pt x="89" y="2"/>
                  </a:moveTo>
                  <a:cubicBezTo>
                    <a:pt x="100" y="26"/>
                    <a:pt x="100" y="26"/>
                    <a:pt x="100" y="26"/>
                  </a:cubicBezTo>
                  <a:cubicBezTo>
                    <a:pt x="101" y="30"/>
                    <a:pt x="100" y="33"/>
                    <a:pt x="97" y="35"/>
                  </a:cubicBezTo>
                  <a:cubicBezTo>
                    <a:pt x="15" y="70"/>
                    <a:pt x="15" y="70"/>
                    <a:pt x="15" y="70"/>
                  </a:cubicBezTo>
                  <a:cubicBezTo>
                    <a:pt x="12" y="71"/>
                    <a:pt x="9" y="70"/>
                    <a:pt x="7" y="67"/>
                  </a:cubicBezTo>
                  <a:cubicBezTo>
                    <a:pt x="0" y="50"/>
                    <a:pt x="0" y="50"/>
                    <a:pt x="0" y="50"/>
                  </a:cubicBezTo>
                  <a:cubicBezTo>
                    <a:pt x="4" y="51"/>
                    <a:pt x="9" y="51"/>
                    <a:pt x="14" y="49"/>
                  </a:cubicBezTo>
                  <a:cubicBezTo>
                    <a:pt x="82" y="19"/>
                    <a:pt x="82" y="19"/>
                    <a:pt x="82" y="19"/>
                  </a:cubicBezTo>
                  <a:cubicBezTo>
                    <a:pt x="90" y="16"/>
                    <a:pt x="90" y="6"/>
                    <a:pt x="88" y="0"/>
                  </a:cubicBezTo>
                  <a:cubicBezTo>
                    <a:pt x="89" y="0"/>
                    <a:pt x="89" y="1"/>
                    <a:pt x="89" y="2"/>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93"/>
            <p:cNvSpPr>
              <a:spLocks/>
            </p:cNvSpPr>
            <p:nvPr/>
          </p:nvSpPr>
          <p:spPr bwMode="auto">
            <a:xfrm>
              <a:off x="8843291" y="3005801"/>
              <a:ext cx="44190" cy="69967"/>
            </a:xfrm>
            <a:custGeom>
              <a:avLst/>
              <a:gdLst>
                <a:gd name="T0" fmla="*/ 8 w 14"/>
                <a:gd name="T1" fmla="*/ 5 h 22"/>
                <a:gd name="T2" fmla="*/ 14 w 14"/>
                <a:gd name="T3" fmla="*/ 20 h 22"/>
                <a:gd name="T4" fmla="*/ 9 w 14"/>
                <a:gd name="T5" fmla="*/ 22 h 22"/>
                <a:gd name="T6" fmla="*/ 0 w 14"/>
                <a:gd name="T7" fmla="*/ 0 h 22"/>
                <a:gd name="T8" fmla="*/ 8 w 14"/>
                <a:gd name="T9" fmla="*/ 5 h 22"/>
              </a:gdLst>
              <a:ahLst/>
              <a:cxnLst>
                <a:cxn ang="0">
                  <a:pos x="T0" y="T1"/>
                </a:cxn>
                <a:cxn ang="0">
                  <a:pos x="T2" y="T3"/>
                </a:cxn>
                <a:cxn ang="0">
                  <a:pos x="T4" y="T5"/>
                </a:cxn>
                <a:cxn ang="0">
                  <a:pos x="T6" y="T7"/>
                </a:cxn>
                <a:cxn ang="0">
                  <a:pos x="T8" y="T9"/>
                </a:cxn>
              </a:cxnLst>
              <a:rect l="0" t="0" r="r" b="b"/>
              <a:pathLst>
                <a:path w="14" h="22">
                  <a:moveTo>
                    <a:pt x="8" y="5"/>
                  </a:moveTo>
                  <a:cubicBezTo>
                    <a:pt x="14" y="20"/>
                    <a:pt x="14" y="20"/>
                    <a:pt x="14" y="20"/>
                  </a:cubicBezTo>
                  <a:cubicBezTo>
                    <a:pt x="9" y="22"/>
                    <a:pt x="9" y="22"/>
                    <a:pt x="9" y="22"/>
                  </a:cubicBezTo>
                  <a:cubicBezTo>
                    <a:pt x="0" y="0"/>
                    <a:pt x="0" y="0"/>
                    <a:pt x="0" y="0"/>
                  </a:cubicBezTo>
                  <a:cubicBezTo>
                    <a:pt x="2" y="3"/>
                    <a:pt x="5" y="4"/>
                    <a:pt x="8" y="5"/>
                  </a:cubicBezTo>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94"/>
            <p:cNvSpPr>
              <a:spLocks/>
            </p:cNvSpPr>
            <p:nvPr/>
          </p:nvSpPr>
          <p:spPr bwMode="auto">
            <a:xfrm>
              <a:off x="8832244" y="3020531"/>
              <a:ext cx="36825" cy="51555"/>
            </a:xfrm>
            <a:custGeom>
              <a:avLst/>
              <a:gdLst>
                <a:gd name="T0" fmla="*/ 5 w 10"/>
                <a:gd name="T1" fmla="*/ 0 h 14"/>
                <a:gd name="T2" fmla="*/ 10 w 10"/>
                <a:gd name="T3" fmla="*/ 12 h 14"/>
                <a:gd name="T4" fmla="*/ 5 w 10"/>
                <a:gd name="T5" fmla="*/ 14 h 14"/>
                <a:gd name="T6" fmla="*/ 0 w 10"/>
                <a:gd name="T7" fmla="*/ 1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10" y="12"/>
                  </a:lnTo>
                  <a:lnTo>
                    <a:pt x="5" y="14"/>
                  </a:lnTo>
                  <a:lnTo>
                    <a:pt x="0" y="1"/>
                  </a:lnTo>
                  <a:lnTo>
                    <a:pt x="5" y="0"/>
                  </a:lnTo>
                  <a:close/>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95"/>
            <p:cNvSpPr>
              <a:spLocks/>
            </p:cNvSpPr>
            <p:nvPr/>
          </p:nvSpPr>
          <p:spPr bwMode="auto">
            <a:xfrm>
              <a:off x="9009003" y="3013166"/>
              <a:ext cx="88379" cy="95745"/>
            </a:xfrm>
            <a:custGeom>
              <a:avLst/>
              <a:gdLst>
                <a:gd name="T0" fmla="*/ 24 w 28"/>
                <a:gd name="T1" fmla="*/ 18 h 30"/>
                <a:gd name="T2" fmla="*/ 27 w 28"/>
                <a:gd name="T3" fmla="*/ 26 h 30"/>
                <a:gd name="T4" fmla="*/ 22 w 28"/>
                <a:gd name="T5" fmla="*/ 27 h 30"/>
                <a:gd name="T6" fmla="*/ 18 w 28"/>
                <a:gd name="T7" fmla="*/ 30 h 30"/>
                <a:gd name="T8" fmla="*/ 14 w 28"/>
                <a:gd name="T9" fmla="*/ 22 h 30"/>
                <a:gd name="T10" fmla="*/ 3 w 28"/>
                <a:gd name="T11" fmla="*/ 18 h 30"/>
                <a:gd name="T12" fmla="*/ 0 w 28"/>
                <a:gd name="T13" fmla="*/ 10 h 30"/>
                <a:gd name="T14" fmla="*/ 25 w 28"/>
                <a:gd name="T15" fmla="*/ 0 h 30"/>
                <a:gd name="T16" fmla="*/ 28 w 28"/>
                <a:gd name="T17" fmla="*/ 7 h 30"/>
                <a:gd name="T18" fmla="*/ 24 w 28"/>
                <a:gd name="T1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0">
                  <a:moveTo>
                    <a:pt x="24" y="18"/>
                  </a:moveTo>
                  <a:cubicBezTo>
                    <a:pt x="27" y="26"/>
                    <a:pt x="27" y="26"/>
                    <a:pt x="27" y="26"/>
                  </a:cubicBezTo>
                  <a:cubicBezTo>
                    <a:pt x="26" y="26"/>
                    <a:pt x="24" y="26"/>
                    <a:pt x="22" y="27"/>
                  </a:cubicBezTo>
                  <a:cubicBezTo>
                    <a:pt x="20" y="27"/>
                    <a:pt x="19" y="29"/>
                    <a:pt x="18" y="30"/>
                  </a:cubicBezTo>
                  <a:cubicBezTo>
                    <a:pt x="14" y="22"/>
                    <a:pt x="14" y="22"/>
                    <a:pt x="14" y="22"/>
                  </a:cubicBezTo>
                  <a:cubicBezTo>
                    <a:pt x="12" y="18"/>
                    <a:pt x="7" y="16"/>
                    <a:pt x="3" y="18"/>
                  </a:cubicBezTo>
                  <a:cubicBezTo>
                    <a:pt x="0" y="10"/>
                    <a:pt x="0" y="10"/>
                    <a:pt x="0" y="10"/>
                  </a:cubicBezTo>
                  <a:cubicBezTo>
                    <a:pt x="25" y="0"/>
                    <a:pt x="25" y="0"/>
                    <a:pt x="25" y="0"/>
                  </a:cubicBezTo>
                  <a:cubicBezTo>
                    <a:pt x="28" y="7"/>
                    <a:pt x="28" y="7"/>
                    <a:pt x="28" y="7"/>
                  </a:cubicBezTo>
                  <a:cubicBezTo>
                    <a:pt x="24" y="9"/>
                    <a:pt x="22" y="14"/>
                    <a:pt x="24" y="18"/>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96"/>
            <p:cNvSpPr>
              <a:spLocks/>
            </p:cNvSpPr>
            <p:nvPr/>
          </p:nvSpPr>
          <p:spPr bwMode="auto">
            <a:xfrm>
              <a:off x="9115795" y="3108911"/>
              <a:ext cx="88379" cy="36825"/>
            </a:xfrm>
            <a:custGeom>
              <a:avLst/>
              <a:gdLst>
                <a:gd name="T0" fmla="*/ 0 w 27"/>
                <a:gd name="T1" fmla="*/ 11 h 11"/>
                <a:gd name="T2" fmla="*/ 1 w 27"/>
                <a:gd name="T3" fmla="*/ 2 h 11"/>
                <a:gd name="T4" fmla="*/ 0 w 27"/>
                <a:gd name="T5" fmla="*/ 0 h 11"/>
                <a:gd name="T6" fmla="*/ 27 w 27"/>
                <a:gd name="T7" fmla="*/ 0 h 11"/>
                <a:gd name="T8" fmla="*/ 27 w 27"/>
                <a:gd name="T9" fmla="*/ 11 h 11"/>
                <a:gd name="T10" fmla="*/ 0 w 27"/>
                <a:gd name="T11" fmla="*/ 11 h 11"/>
              </a:gdLst>
              <a:ahLst/>
              <a:cxnLst>
                <a:cxn ang="0">
                  <a:pos x="T0" y="T1"/>
                </a:cxn>
                <a:cxn ang="0">
                  <a:pos x="T2" y="T3"/>
                </a:cxn>
                <a:cxn ang="0">
                  <a:pos x="T4" y="T5"/>
                </a:cxn>
                <a:cxn ang="0">
                  <a:pos x="T6" y="T7"/>
                </a:cxn>
                <a:cxn ang="0">
                  <a:pos x="T8" y="T9"/>
                </a:cxn>
                <a:cxn ang="0">
                  <a:pos x="T10" y="T11"/>
                </a:cxn>
              </a:cxnLst>
              <a:rect l="0" t="0" r="r" b="b"/>
              <a:pathLst>
                <a:path w="27" h="11">
                  <a:moveTo>
                    <a:pt x="0" y="11"/>
                  </a:moveTo>
                  <a:cubicBezTo>
                    <a:pt x="2" y="8"/>
                    <a:pt x="3" y="5"/>
                    <a:pt x="1" y="2"/>
                  </a:cubicBezTo>
                  <a:cubicBezTo>
                    <a:pt x="1" y="1"/>
                    <a:pt x="1" y="1"/>
                    <a:pt x="0" y="0"/>
                  </a:cubicBezTo>
                  <a:cubicBezTo>
                    <a:pt x="27" y="0"/>
                    <a:pt x="27" y="0"/>
                    <a:pt x="27" y="0"/>
                  </a:cubicBezTo>
                  <a:cubicBezTo>
                    <a:pt x="27" y="11"/>
                    <a:pt x="27" y="11"/>
                    <a:pt x="27" y="11"/>
                  </a:cubicBezTo>
                  <a:cubicBezTo>
                    <a:pt x="0" y="11"/>
                    <a:pt x="0" y="11"/>
                    <a:pt x="0" y="11"/>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7"/>
            <p:cNvSpPr>
              <a:spLocks/>
            </p:cNvSpPr>
            <p:nvPr/>
          </p:nvSpPr>
          <p:spPr bwMode="auto">
            <a:xfrm>
              <a:off x="9060558" y="3097864"/>
              <a:ext cx="66284" cy="66285"/>
            </a:xfrm>
            <a:custGeom>
              <a:avLst/>
              <a:gdLst>
                <a:gd name="T0" fmla="*/ 18 w 21"/>
                <a:gd name="T1" fmla="*/ 15 h 21"/>
                <a:gd name="T2" fmla="*/ 14 w 21"/>
                <a:gd name="T3" fmla="*/ 19 h 21"/>
                <a:gd name="T4" fmla="*/ 1 w 21"/>
                <a:gd name="T5" fmla="*/ 14 h 21"/>
                <a:gd name="T6" fmla="*/ 2 w 21"/>
                <a:gd name="T7" fmla="*/ 4 h 21"/>
                <a:gd name="T8" fmla="*/ 6 w 21"/>
                <a:gd name="T9" fmla="*/ 1 h 21"/>
                <a:gd name="T10" fmla="*/ 11 w 21"/>
                <a:gd name="T11" fmla="*/ 0 h 21"/>
                <a:gd name="T12" fmla="*/ 18 w 21"/>
                <a:gd name="T13" fmla="*/ 4 h 21"/>
                <a:gd name="T14" fmla="*/ 19 w 21"/>
                <a:gd name="T15" fmla="*/ 6 h 21"/>
                <a:gd name="T16" fmla="*/ 18 w 21"/>
                <a:gd name="T1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8" y="15"/>
                  </a:moveTo>
                  <a:cubicBezTo>
                    <a:pt x="17" y="17"/>
                    <a:pt x="16" y="18"/>
                    <a:pt x="14" y="19"/>
                  </a:cubicBezTo>
                  <a:cubicBezTo>
                    <a:pt x="9" y="21"/>
                    <a:pt x="3" y="19"/>
                    <a:pt x="1" y="14"/>
                  </a:cubicBezTo>
                  <a:cubicBezTo>
                    <a:pt x="0" y="11"/>
                    <a:pt x="0" y="7"/>
                    <a:pt x="2" y="4"/>
                  </a:cubicBezTo>
                  <a:cubicBezTo>
                    <a:pt x="3" y="3"/>
                    <a:pt x="4" y="1"/>
                    <a:pt x="6" y="1"/>
                  </a:cubicBezTo>
                  <a:cubicBezTo>
                    <a:pt x="8" y="0"/>
                    <a:pt x="10" y="0"/>
                    <a:pt x="11" y="0"/>
                  </a:cubicBezTo>
                  <a:cubicBezTo>
                    <a:pt x="14" y="0"/>
                    <a:pt x="17" y="2"/>
                    <a:pt x="18" y="4"/>
                  </a:cubicBezTo>
                  <a:cubicBezTo>
                    <a:pt x="19" y="5"/>
                    <a:pt x="19" y="5"/>
                    <a:pt x="19" y="6"/>
                  </a:cubicBezTo>
                  <a:cubicBezTo>
                    <a:pt x="21" y="9"/>
                    <a:pt x="20" y="12"/>
                    <a:pt x="1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Rectangle 98"/>
            <p:cNvSpPr>
              <a:spLocks noChangeArrowheads="1"/>
            </p:cNvSpPr>
            <p:nvPr/>
          </p:nvSpPr>
          <p:spPr bwMode="auto">
            <a:xfrm>
              <a:off x="9204174" y="3083134"/>
              <a:ext cx="33142" cy="883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Rectangle 99"/>
            <p:cNvSpPr>
              <a:spLocks noChangeArrowheads="1"/>
            </p:cNvSpPr>
            <p:nvPr/>
          </p:nvSpPr>
          <p:spPr bwMode="auto">
            <a:xfrm>
              <a:off x="9204174" y="3083134"/>
              <a:ext cx="33142" cy="88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Oval 100"/>
            <p:cNvSpPr>
              <a:spLocks noChangeArrowheads="1"/>
            </p:cNvSpPr>
            <p:nvPr/>
          </p:nvSpPr>
          <p:spPr bwMode="auto">
            <a:xfrm>
              <a:off x="9075288" y="3112594"/>
              <a:ext cx="33142" cy="29460"/>
            </a:xfrm>
            <a:prstGeom prst="ellipse">
              <a:avLst/>
            </a:prstGeom>
            <a:solidFill>
              <a:srgbClr val="93D1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101"/>
            <p:cNvSpPr>
              <a:spLocks noEditPoints="1"/>
            </p:cNvSpPr>
            <p:nvPr/>
          </p:nvSpPr>
          <p:spPr bwMode="auto">
            <a:xfrm>
              <a:off x="8894846" y="3020531"/>
              <a:ext cx="14730" cy="3682"/>
            </a:xfrm>
            <a:custGeom>
              <a:avLst/>
              <a:gdLst>
                <a:gd name="T0" fmla="*/ 4 w 5"/>
                <a:gd name="T1" fmla="*/ 1 h 2"/>
                <a:gd name="T2" fmla="*/ 0 w 5"/>
                <a:gd name="T3" fmla="*/ 2 h 2"/>
                <a:gd name="T4" fmla="*/ 0 w 5"/>
                <a:gd name="T5" fmla="*/ 2 h 2"/>
                <a:gd name="T6" fmla="*/ 4 w 5"/>
                <a:gd name="T7" fmla="*/ 1 h 2"/>
                <a:gd name="T8" fmla="*/ 5 w 5"/>
                <a:gd name="T9" fmla="*/ 0 h 2"/>
                <a:gd name="T10" fmla="*/ 4 w 5"/>
                <a:gd name="T11" fmla="*/ 1 h 2"/>
                <a:gd name="T12" fmla="*/ 5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4" y="1"/>
                  </a:moveTo>
                  <a:cubicBezTo>
                    <a:pt x="3" y="1"/>
                    <a:pt x="1" y="2"/>
                    <a:pt x="0" y="2"/>
                  </a:cubicBezTo>
                  <a:cubicBezTo>
                    <a:pt x="0" y="2"/>
                    <a:pt x="0" y="2"/>
                    <a:pt x="0" y="2"/>
                  </a:cubicBezTo>
                  <a:cubicBezTo>
                    <a:pt x="1" y="2"/>
                    <a:pt x="3" y="1"/>
                    <a:pt x="4" y="1"/>
                  </a:cubicBezTo>
                  <a:moveTo>
                    <a:pt x="5" y="0"/>
                  </a:moveTo>
                  <a:cubicBezTo>
                    <a:pt x="5" y="0"/>
                    <a:pt x="4" y="1"/>
                    <a:pt x="4" y="1"/>
                  </a:cubicBezTo>
                  <a:cubicBezTo>
                    <a:pt x="4" y="1"/>
                    <a:pt x="5" y="0"/>
                    <a:pt x="5"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102"/>
            <p:cNvSpPr>
              <a:spLocks noEditPoints="1"/>
            </p:cNvSpPr>
            <p:nvPr/>
          </p:nvSpPr>
          <p:spPr bwMode="auto">
            <a:xfrm>
              <a:off x="8887481" y="2865866"/>
              <a:ext cx="268821" cy="158347"/>
            </a:xfrm>
            <a:custGeom>
              <a:avLst/>
              <a:gdLst>
                <a:gd name="T0" fmla="*/ 76 w 84"/>
                <a:gd name="T1" fmla="*/ 18 h 50"/>
                <a:gd name="T2" fmla="*/ 76 w 84"/>
                <a:gd name="T3" fmla="*/ 18 h 50"/>
                <a:gd name="T4" fmla="*/ 8 w 84"/>
                <a:gd name="T5" fmla="*/ 48 h 50"/>
                <a:gd name="T6" fmla="*/ 0 w 84"/>
                <a:gd name="T7" fmla="*/ 50 h 50"/>
                <a:gd name="T8" fmla="*/ 0 w 84"/>
                <a:gd name="T9" fmla="*/ 50 h 50"/>
                <a:gd name="T10" fmla="*/ 0 w 84"/>
                <a:gd name="T11" fmla="*/ 50 h 50"/>
                <a:gd name="T12" fmla="*/ 2 w 84"/>
                <a:gd name="T13" fmla="*/ 50 h 50"/>
                <a:gd name="T14" fmla="*/ 6 w 84"/>
                <a:gd name="T15" fmla="*/ 49 h 50"/>
                <a:gd name="T16" fmla="*/ 6 w 84"/>
                <a:gd name="T17" fmla="*/ 49 h 50"/>
                <a:gd name="T18" fmla="*/ 7 w 84"/>
                <a:gd name="T19" fmla="*/ 48 h 50"/>
                <a:gd name="T20" fmla="*/ 8 w 84"/>
                <a:gd name="T21" fmla="*/ 48 h 50"/>
                <a:gd name="T22" fmla="*/ 76 w 84"/>
                <a:gd name="T23" fmla="*/ 18 h 50"/>
                <a:gd name="T24" fmla="*/ 76 w 84"/>
                <a:gd name="T25" fmla="*/ 18 h 50"/>
                <a:gd name="T26" fmla="*/ 81 w 84"/>
                <a:gd name="T27" fmla="*/ 15 h 50"/>
                <a:gd name="T28" fmla="*/ 81 w 84"/>
                <a:gd name="T29" fmla="*/ 15 h 50"/>
                <a:gd name="T30" fmla="*/ 81 w 84"/>
                <a:gd name="T31" fmla="*/ 15 h 50"/>
                <a:gd name="T32" fmla="*/ 81 w 84"/>
                <a:gd name="T33" fmla="*/ 15 h 50"/>
                <a:gd name="T34" fmla="*/ 81 w 84"/>
                <a:gd name="T35" fmla="*/ 15 h 50"/>
                <a:gd name="T36" fmla="*/ 81 w 84"/>
                <a:gd name="T37" fmla="*/ 15 h 50"/>
                <a:gd name="T38" fmla="*/ 82 w 84"/>
                <a:gd name="T39" fmla="*/ 0 h 50"/>
                <a:gd name="T40" fmla="*/ 82 w 84"/>
                <a:gd name="T41" fmla="*/ 0 h 50"/>
                <a:gd name="T42" fmla="*/ 81 w 84"/>
                <a:gd name="T43" fmla="*/ 15 h 50"/>
                <a:gd name="T44" fmla="*/ 83 w 84"/>
                <a:gd name="T45" fmla="*/ 6 h 50"/>
                <a:gd name="T46" fmla="*/ 82 w 84"/>
                <a:gd name="T4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50">
                  <a:moveTo>
                    <a:pt x="76" y="18"/>
                  </a:moveTo>
                  <a:cubicBezTo>
                    <a:pt x="76" y="18"/>
                    <a:pt x="76" y="18"/>
                    <a:pt x="76" y="18"/>
                  </a:cubicBezTo>
                  <a:cubicBezTo>
                    <a:pt x="8" y="48"/>
                    <a:pt x="8" y="48"/>
                    <a:pt x="8" y="48"/>
                  </a:cubicBezTo>
                  <a:cubicBezTo>
                    <a:pt x="5" y="49"/>
                    <a:pt x="2" y="50"/>
                    <a:pt x="0" y="50"/>
                  </a:cubicBezTo>
                  <a:cubicBezTo>
                    <a:pt x="0" y="50"/>
                    <a:pt x="0" y="50"/>
                    <a:pt x="0" y="50"/>
                  </a:cubicBezTo>
                  <a:cubicBezTo>
                    <a:pt x="0" y="50"/>
                    <a:pt x="0" y="50"/>
                    <a:pt x="0" y="50"/>
                  </a:cubicBezTo>
                  <a:cubicBezTo>
                    <a:pt x="1" y="50"/>
                    <a:pt x="1" y="50"/>
                    <a:pt x="2" y="50"/>
                  </a:cubicBezTo>
                  <a:cubicBezTo>
                    <a:pt x="3" y="50"/>
                    <a:pt x="5" y="49"/>
                    <a:pt x="6" y="49"/>
                  </a:cubicBezTo>
                  <a:cubicBezTo>
                    <a:pt x="6" y="49"/>
                    <a:pt x="6" y="49"/>
                    <a:pt x="6" y="49"/>
                  </a:cubicBezTo>
                  <a:cubicBezTo>
                    <a:pt x="6" y="49"/>
                    <a:pt x="7" y="48"/>
                    <a:pt x="7" y="48"/>
                  </a:cubicBezTo>
                  <a:cubicBezTo>
                    <a:pt x="7" y="48"/>
                    <a:pt x="7" y="48"/>
                    <a:pt x="8" y="48"/>
                  </a:cubicBezTo>
                  <a:cubicBezTo>
                    <a:pt x="76" y="18"/>
                    <a:pt x="76" y="18"/>
                    <a:pt x="76" y="18"/>
                  </a:cubicBezTo>
                  <a:cubicBezTo>
                    <a:pt x="76" y="18"/>
                    <a:pt x="76" y="18"/>
                    <a:pt x="76" y="18"/>
                  </a:cubicBezTo>
                  <a:moveTo>
                    <a:pt x="81" y="15"/>
                  </a:moveTo>
                  <a:cubicBezTo>
                    <a:pt x="81" y="15"/>
                    <a:pt x="81" y="15"/>
                    <a:pt x="81" y="15"/>
                  </a:cubicBezTo>
                  <a:cubicBezTo>
                    <a:pt x="81" y="15"/>
                    <a:pt x="81" y="15"/>
                    <a:pt x="81" y="15"/>
                  </a:cubicBezTo>
                  <a:moveTo>
                    <a:pt x="81" y="15"/>
                  </a:moveTo>
                  <a:cubicBezTo>
                    <a:pt x="81" y="15"/>
                    <a:pt x="81" y="15"/>
                    <a:pt x="81" y="15"/>
                  </a:cubicBezTo>
                  <a:cubicBezTo>
                    <a:pt x="81" y="15"/>
                    <a:pt x="81" y="15"/>
                    <a:pt x="81" y="15"/>
                  </a:cubicBezTo>
                  <a:moveTo>
                    <a:pt x="82" y="0"/>
                  </a:moveTo>
                  <a:cubicBezTo>
                    <a:pt x="82" y="0"/>
                    <a:pt x="82" y="0"/>
                    <a:pt x="82" y="0"/>
                  </a:cubicBezTo>
                  <a:cubicBezTo>
                    <a:pt x="83" y="5"/>
                    <a:pt x="84" y="11"/>
                    <a:pt x="81" y="15"/>
                  </a:cubicBezTo>
                  <a:cubicBezTo>
                    <a:pt x="82" y="12"/>
                    <a:pt x="83" y="9"/>
                    <a:pt x="83" y="6"/>
                  </a:cubicBezTo>
                  <a:cubicBezTo>
                    <a:pt x="83" y="4"/>
                    <a:pt x="83" y="2"/>
                    <a:pt x="82"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103"/>
            <p:cNvSpPr>
              <a:spLocks/>
            </p:cNvSpPr>
            <p:nvPr/>
          </p:nvSpPr>
          <p:spPr bwMode="auto">
            <a:xfrm>
              <a:off x="8869068" y="2865866"/>
              <a:ext cx="290916" cy="173078"/>
            </a:xfrm>
            <a:custGeom>
              <a:avLst/>
              <a:gdLst>
                <a:gd name="T0" fmla="*/ 89 w 92"/>
                <a:gd name="T1" fmla="*/ 0 h 54"/>
                <a:gd name="T2" fmla="*/ 88 w 92"/>
                <a:gd name="T3" fmla="*/ 0 h 54"/>
                <a:gd name="T4" fmla="*/ 89 w 92"/>
                <a:gd name="T5" fmla="*/ 6 h 54"/>
                <a:gd name="T6" fmla="*/ 87 w 92"/>
                <a:gd name="T7" fmla="*/ 15 h 54"/>
                <a:gd name="T8" fmla="*/ 87 w 92"/>
                <a:gd name="T9" fmla="*/ 15 h 54"/>
                <a:gd name="T10" fmla="*/ 87 w 92"/>
                <a:gd name="T11" fmla="*/ 15 h 54"/>
                <a:gd name="T12" fmla="*/ 87 w 92"/>
                <a:gd name="T13" fmla="*/ 15 h 54"/>
                <a:gd name="T14" fmla="*/ 87 w 92"/>
                <a:gd name="T15" fmla="*/ 15 h 54"/>
                <a:gd name="T16" fmla="*/ 82 w 92"/>
                <a:gd name="T17" fmla="*/ 18 h 54"/>
                <a:gd name="T18" fmla="*/ 82 w 92"/>
                <a:gd name="T19" fmla="*/ 18 h 54"/>
                <a:gd name="T20" fmla="*/ 14 w 92"/>
                <a:gd name="T21" fmla="*/ 48 h 54"/>
                <a:gd name="T22" fmla="*/ 13 w 92"/>
                <a:gd name="T23" fmla="*/ 48 h 54"/>
                <a:gd name="T24" fmla="*/ 12 w 92"/>
                <a:gd name="T25" fmla="*/ 49 h 54"/>
                <a:gd name="T26" fmla="*/ 12 w 92"/>
                <a:gd name="T27" fmla="*/ 49 h 54"/>
                <a:gd name="T28" fmla="*/ 8 w 92"/>
                <a:gd name="T29" fmla="*/ 50 h 54"/>
                <a:gd name="T30" fmla="*/ 6 w 92"/>
                <a:gd name="T31" fmla="*/ 50 h 54"/>
                <a:gd name="T32" fmla="*/ 6 w 92"/>
                <a:gd name="T33" fmla="*/ 50 h 54"/>
                <a:gd name="T34" fmla="*/ 6 w 92"/>
                <a:gd name="T35" fmla="*/ 50 h 54"/>
                <a:gd name="T36" fmla="*/ 6 w 92"/>
                <a:gd name="T37" fmla="*/ 50 h 54"/>
                <a:gd name="T38" fmla="*/ 6 w 92"/>
                <a:gd name="T39" fmla="*/ 50 h 54"/>
                <a:gd name="T40" fmla="*/ 0 w 92"/>
                <a:gd name="T41" fmla="*/ 49 h 54"/>
                <a:gd name="T42" fmla="*/ 0 w 92"/>
                <a:gd name="T43" fmla="*/ 49 h 54"/>
                <a:gd name="T44" fmla="*/ 2 w 92"/>
                <a:gd name="T45" fmla="*/ 53 h 54"/>
                <a:gd name="T46" fmla="*/ 3 w 92"/>
                <a:gd name="T47" fmla="*/ 54 h 54"/>
                <a:gd name="T48" fmla="*/ 3 w 92"/>
                <a:gd name="T49" fmla="*/ 54 h 54"/>
                <a:gd name="T50" fmla="*/ 8 w 92"/>
                <a:gd name="T51" fmla="*/ 54 h 54"/>
                <a:gd name="T52" fmla="*/ 16 w 92"/>
                <a:gd name="T53" fmla="*/ 53 h 54"/>
                <a:gd name="T54" fmla="*/ 85 w 92"/>
                <a:gd name="T55" fmla="*/ 23 h 54"/>
                <a:gd name="T56" fmla="*/ 91 w 92"/>
                <a:gd name="T57" fmla="*/ 5 h 54"/>
                <a:gd name="T58" fmla="*/ 89 w 92"/>
                <a:gd name="T59" fmla="*/ 1 h 54"/>
                <a:gd name="T60" fmla="*/ 89 w 92"/>
                <a:gd name="T61" fmla="*/ 1 h 54"/>
                <a:gd name="T62" fmla="*/ 89 w 92"/>
                <a:gd name="T6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54">
                  <a:moveTo>
                    <a:pt x="89" y="0"/>
                  </a:moveTo>
                  <a:cubicBezTo>
                    <a:pt x="88" y="0"/>
                    <a:pt x="88" y="0"/>
                    <a:pt x="88" y="0"/>
                  </a:cubicBezTo>
                  <a:cubicBezTo>
                    <a:pt x="89" y="2"/>
                    <a:pt x="89" y="4"/>
                    <a:pt x="89" y="6"/>
                  </a:cubicBezTo>
                  <a:cubicBezTo>
                    <a:pt x="89" y="9"/>
                    <a:pt x="88" y="12"/>
                    <a:pt x="87" y="15"/>
                  </a:cubicBezTo>
                  <a:cubicBezTo>
                    <a:pt x="87" y="15"/>
                    <a:pt x="87" y="15"/>
                    <a:pt x="87" y="15"/>
                  </a:cubicBezTo>
                  <a:cubicBezTo>
                    <a:pt x="87" y="15"/>
                    <a:pt x="87" y="15"/>
                    <a:pt x="87" y="15"/>
                  </a:cubicBezTo>
                  <a:cubicBezTo>
                    <a:pt x="87" y="15"/>
                    <a:pt x="87" y="15"/>
                    <a:pt x="87" y="15"/>
                  </a:cubicBezTo>
                  <a:cubicBezTo>
                    <a:pt x="87" y="15"/>
                    <a:pt x="87" y="15"/>
                    <a:pt x="87" y="15"/>
                  </a:cubicBezTo>
                  <a:cubicBezTo>
                    <a:pt x="86" y="16"/>
                    <a:pt x="84" y="18"/>
                    <a:pt x="82" y="18"/>
                  </a:cubicBezTo>
                  <a:cubicBezTo>
                    <a:pt x="82" y="18"/>
                    <a:pt x="82" y="18"/>
                    <a:pt x="82" y="18"/>
                  </a:cubicBezTo>
                  <a:cubicBezTo>
                    <a:pt x="14" y="48"/>
                    <a:pt x="14" y="48"/>
                    <a:pt x="14" y="48"/>
                  </a:cubicBezTo>
                  <a:cubicBezTo>
                    <a:pt x="13" y="48"/>
                    <a:pt x="13" y="48"/>
                    <a:pt x="13" y="48"/>
                  </a:cubicBezTo>
                  <a:cubicBezTo>
                    <a:pt x="13" y="48"/>
                    <a:pt x="12" y="49"/>
                    <a:pt x="12" y="49"/>
                  </a:cubicBezTo>
                  <a:cubicBezTo>
                    <a:pt x="12" y="49"/>
                    <a:pt x="12" y="49"/>
                    <a:pt x="12" y="49"/>
                  </a:cubicBezTo>
                  <a:cubicBezTo>
                    <a:pt x="11" y="49"/>
                    <a:pt x="9" y="50"/>
                    <a:pt x="8" y="50"/>
                  </a:cubicBezTo>
                  <a:cubicBezTo>
                    <a:pt x="7" y="50"/>
                    <a:pt x="7" y="50"/>
                    <a:pt x="6" y="50"/>
                  </a:cubicBezTo>
                  <a:cubicBezTo>
                    <a:pt x="6" y="50"/>
                    <a:pt x="6" y="50"/>
                    <a:pt x="6" y="50"/>
                  </a:cubicBezTo>
                  <a:cubicBezTo>
                    <a:pt x="6" y="50"/>
                    <a:pt x="6" y="50"/>
                    <a:pt x="6" y="50"/>
                  </a:cubicBezTo>
                  <a:cubicBezTo>
                    <a:pt x="6" y="50"/>
                    <a:pt x="6" y="50"/>
                    <a:pt x="6" y="50"/>
                  </a:cubicBezTo>
                  <a:cubicBezTo>
                    <a:pt x="6" y="50"/>
                    <a:pt x="6" y="50"/>
                    <a:pt x="6" y="50"/>
                  </a:cubicBezTo>
                  <a:cubicBezTo>
                    <a:pt x="4" y="50"/>
                    <a:pt x="2" y="50"/>
                    <a:pt x="0" y="49"/>
                  </a:cubicBezTo>
                  <a:cubicBezTo>
                    <a:pt x="0" y="49"/>
                    <a:pt x="0" y="49"/>
                    <a:pt x="0" y="49"/>
                  </a:cubicBezTo>
                  <a:cubicBezTo>
                    <a:pt x="2" y="53"/>
                    <a:pt x="2" y="53"/>
                    <a:pt x="2" y="53"/>
                  </a:cubicBezTo>
                  <a:cubicBezTo>
                    <a:pt x="3" y="54"/>
                    <a:pt x="3" y="54"/>
                    <a:pt x="3" y="54"/>
                  </a:cubicBezTo>
                  <a:cubicBezTo>
                    <a:pt x="3" y="54"/>
                    <a:pt x="3" y="54"/>
                    <a:pt x="3" y="54"/>
                  </a:cubicBezTo>
                  <a:cubicBezTo>
                    <a:pt x="5" y="54"/>
                    <a:pt x="7" y="54"/>
                    <a:pt x="8" y="54"/>
                  </a:cubicBezTo>
                  <a:cubicBezTo>
                    <a:pt x="11" y="54"/>
                    <a:pt x="14" y="54"/>
                    <a:pt x="16" y="53"/>
                  </a:cubicBezTo>
                  <a:cubicBezTo>
                    <a:pt x="85" y="23"/>
                    <a:pt x="85" y="23"/>
                    <a:pt x="85" y="23"/>
                  </a:cubicBezTo>
                  <a:cubicBezTo>
                    <a:pt x="92" y="20"/>
                    <a:pt x="92" y="12"/>
                    <a:pt x="91" y="5"/>
                  </a:cubicBezTo>
                  <a:cubicBezTo>
                    <a:pt x="89" y="1"/>
                    <a:pt x="89" y="1"/>
                    <a:pt x="89" y="1"/>
                  </a:cubicBezTo>
                  <a:cubicBezTo>
                    <a:pt x="89" y="1"/>
                    <a:pt x="89" y="1"/>
                    <a:pt x="89" y="1"/>
                  </a:cubicBezTo>
                  <a:cubicBezTo>
                    <a:pt x="89" y="0"/>
                    <a:pt x="89" y="0"/>
                    <a:pt x="89"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Freeform 104"/>
            <p:cNvSpPr>
              <a:spLocks/>
            </p:cNvSpPr>
            <p:nvPr/>
          </p:nvSpPr>
          <p:spPr bwMode="auto">
            <a:xfrm>
              <a:off x="9009003" y="3013166"/>
              <a:ext cx="81014" cy="33142"/>
            </a:xfrm>
            <a:custGeom>
              <a:avLst/>
              <a:gdLst>
                <a:gd name="T0" fmla="*/ 22 w 22"/>
                <a:gd name="T1" fmla="*/ 0 h 9"/>
                <a:gd name="T2" fmla="*/ 0 w 22"/>
                <a:gd name="T3" fmla="*/ 9 h 9"/>
                <a:gd name="T4" fmla="*/ 0 w 22"/>
                <a:gd name="T5" fmla="*/ 9 h 9"/>
                <a:gd name="T6" fmla="*/ 22 w 22"/>
                <a:gd name="T7" fmla="*/ 0 h 9"/>
                <a:gd name="T8" fmla="*/ 22 w 22"/>
                <a:gd name="T9" fmla="*/ 2 h 9"/>
                <a:gd name="T10" fmla="*/ 22 w 22"/>
                <a:gd name="T11" fmla="*/ 0 h 9"/>
              </a:gdLst>
              <a:ahLst/>
              <a:cxnLst>
                <a:cxn ang="0">
                  <a:pos x="T0" y="T1"/>
                </a:cxn>
                <a:cxn ang="0">
                  <a:pos x="T2" y="T3"/>
                </a:cxn>
                <a:cxn ang="0">
                  <a:pos x="T4" y="T5"/>
                </a:cxn>
                <a:cxn ang="0">
                  <a:pos x="T6" y="T7"/>
                </a:cxn>
                <a:cxn ang="0">
                  <a:pos x="T8" y="T9"/>
                </a:cxn>
                <a:cxn ang="0">
                  <a:pos x="T10" y="T11"/>
                </a:cxn>
              </a:cxnLst>
              <a:rect l="0" t="0" r="r" b="b"/>
              <a:pathLst>
                <a:path w="22" h="9">
                  <a:moveTo>
                    <a:pt x="22" y="0"/>
                  </a:moveTo>
                  <a:lnTo>
                    <a:pt x="0" y="9"/>
                  </a:lnTo>
                  <a:lnTo>
                    <a:pt x="0" y="9"/>
                  </a:lnTo>
                  <a:lnTo>
                    <a:pt x="22" y="0"/>
                  </a:lnTo>
                  <a:lnTo>
                    <a:pt x="22" y="2"/>
                  </a:lnTo>
                  <a:lnTo>
                    <a:pt x="22"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105"/>
            <p:cNvSpPr>
              <a:spLocks/>
            </p:cNvSpPr>
            <p:nvPr/>
          </p:nvSpPr>
          <p:spPr bwMode="auto">
            <a:xfrm>
              <a:off x="9009003" y="3013166"/>
              <a:ext cx="81014" cy="33142"/>
            </a:xfrm>
            <a:custGeom>
              <a:avLst/>
              <a:gdLst>
                <a:gd name="T0" fmla="*/ 22 w 22"/>
                <a:gd name="T1" fmla="*/ 0 h 9"/>
                <a:gd name="T2" fmla="*/ 0 w 22"/>
                <a:gd name="T3" fmla="*/ 9 h 9"/>
                <a:gd name="T4" fmla="*/ 0 w 22"/>
                <a:gd name="T5" fmla="*/ 9 h 9"/>
                <a:gd name="T6" fmla="*/ 22 w 22"/>
                <a:gd name="T7" fmla="*/ 0 h 9"/>
                <a:gd name="T8" fmla="*/ 22 w 22"/>
                <a:gd name="T9" fmla="*/ 2 h 9"/>
                <a:gd name="T10" fmla="*/ 22 w 22"/>
                <a:gd name="T11" fmla="*/ 0 h 9"/>
              </a:gdLst>
              <a:ahLst/>
              <a:cxnLst>
                <a:cxn ang="0">
                  <a:pos x="T0" y="T1"/>
                </a:cxn>
                <a:cxn ang="0">
                  <a:pos x="T2" y="T3"/>
                </a:cxn>
                <a:cxn ang="0">
                  <a:pos x="T4" y="T5"/>
                </a:cxn>
                <a:cxn ang="0">
                  <a:pos x="T6" y="T7"/>
                </a:cxn>
                <a:cxn ang="0">
                  <a:pos x="T8" y="T9"/>
                </a:cxn>
                <a:cxn ang="0">
                  <a:pos x="T10" y="T11"/>
                </a:cxn>
              </a:cxnLst>
              <a:rect l="0" t="0" r="r" b="b"/>
              <a:pathLst>
                <a:path w="22" h="9">
                  <a:moveTo>
                    <a:pt x="22" y="0"/>
                  </a:moveTo>
                  <a:lnTo>
                    <a:pt x="0" y="9"/>
                  </a:lnTo>
                  <a:lnTo>
                    <a:pt x="0" y="9"/>
                  </a:lnTo>
                  <a:lnTo>
                    <a:pt x="22" y="0"/>
                  </a:lnTo>
                  <a:lnTo>
                    <a:pt x="22" y="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Freeform 106"/>
            <p:cNvSpPr>
              <a:spLocks/>
            </p:cNvSpPr>
            <p:nvPr/>
          </p:nvSpPr>
          <p:spPr bwMode="auto">
            <a:xfrm>
              <a:off x="9009003" y="3013166"/>
              <a:ext cx="81014" cy="33142"/>
            </a:xfrm>
            <a:custGeom>
              <a:avLst/>
              <a:gdLst>
                <a:gd name="T0" fmla="*/ 22 w 22"/>
                <a:gd name="T1" fmla="*/ 0 h 9"/>
                <a:gd name="T2" fmla="*/ 0 w 22"/>
                <a:gd name="T3" fmla="*/ 9 h 9"/>
                <a:gd name="T4" fmla="*/ 0 w 22"/>
                <a:gd name="T5" fmla="*/ 9 h 9"/>
                <a:gd name="T6" fmla="*/ 22 w 22"/>
                <a:gd name="T7" fmla="*/ 0 h 9"/>
                <a:gd name="T8" fmla="*/ 22 w 22"/>
                <a:gd name="T9" fmla="*/ 0 h 9"/>
              </a:gdLst>
              <a:ahLst/>
              <a:cxnLst>
                <a:cxn ang="0">
                  <a:pos x="T0" y="T1"/>
                </a:cxn>
                <a:cxn ang="0">
                  <a:pos x="T2" y="T3"/>
                </a:cxn>
                <a:cxn ang="0">
                  <a:pos x="T4" y="T5"/>
                </a:cxn>
                <a:cxn ang="0">
                  <a:pos x="T6" y="T7"/>
                </a:cxn>
                <a:cxn ang="0">
                  <a:pos x="T8" y="T9"/>
                </a:cxn>
              </a:cxnLst>
              <a:rect l="0" t="0" r="r" b="b"/>
              <a:pathLst>
                <a:path w="22" h="9">
                  <a:moveTo>
                    <a:pt x="22" y="0"/>
                  </a:moveTo>
                  <a:lnTo>
                    <a:pt x="0" y="9"/>
                  </a:lnTo>
                  <a:lnTo>
                    <a:pt x="0" y="9"/>
                  </a:lnTo>
                  <a:lnTo>
                    <a:pt x="22" y="0"/>
                  </a:lnTo>
                  <a:lnTo>
                    <a:pt x="22"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7"/>
            <p:cNvSpPr>
              <a:spLocks/>
            </p:cNvSpPr>
            <p:nvPr/>
          </p:nvSpPr>
          <p:spPr bwMode="auto">
            <a:xfrm>
              <a:off x="9009003" y="3013166"/>
              <a:ext cx="81014" cy="33142"/>
            </a:xfrm>
            <a:custGeom>
              <a:avLst/>
              <a:gdLst>
                <a:gd name="T0" fmla="*/ 22 w 22"/>
                <a:gd name="T1" fmla="*/ 0 h 9"/>
                <a:gd name="T2" fmla="*/ 0 w 22"/>
                <a:gd name="T3" fmla="*/ 9 h 9"/>
                <a:gd name="T4" fmla="*/ 0 w 22"/>
                <a:gd name="T5" fmla="*/ 9 h 9"/>
                <a:gd name="T6" fmla="*/ 22 w 22"/>
                <a:gd name="T7" fmla="*/ 0 h 9"/>
                <a:gd name="T8" fmla="*/ 22 w 22"/>
                <a:gd name="T9" fmla="*/ 0 h 9"/>
              </a:gdLst>
              <a:ahLst/>
              <a:cxnLst>
                <a:cxn ang="0">
                  <a:pos x="T0" y="T1"/>
                </a:cxn>
                <a:cxn ang="0">
                  <a:pos x="T2" y="T3"/>
                </a:cxn>
                <a:cxn ang="0">
                  <a:pos x="T4" y="T5"/>
                </a:cxn>
                <a:cxn ang="0">
                  <a:pos x="T6" y="T7"/>
                </a:cxn>
                <a:cxn ang="0">
                  <a:pos x="T8" y="T9"/>
                </a:cxn>
              </a:cxnLst>
              <a:rect l="0" t="0" r="r" b="b"/>
              <a:pathLst>
                <a:path w="22" h="9">
                  <a:moveTo>
                    <a:pt x="22" y="0"/>
                  </a:moveTo>
                  <a:lnTo>
                    <a:pt x="0" y="9"/>
                  </a:lnTo>
                  <a:lnTo>
                    <a:pt x="0" y="9"/>
                  </a:lnTo>
                  <a:lnTo>
                    <a:pt x="22" y="0"/>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8"/>
            <p:cNvSpPr>
              <a:spLocks/>
            </p:cNvSpPr>
            <p:nvPr/>
          </p:nvSpPr>
          <p:spPr bwMode="auto">
            <a:xfrm>
              <a:off x="9020051" y="3068404"/>
              <a:ext cx="11047" cy="3682"/>
            </a:xfrm>
            <a:custGeom>
              <a:avLst/>
              <a:gdLst>
                <a:gd name="T0" fmla="*/ 4 w 4"/>
                <a:gd name="T1" fmla="*/ 0 h 1"/>
                <a:gd name="T2" fmla="*/ 0 w 4"/>
                <a:gd name="T3" fmla="*/ 1 h 1"/>
                <a:gd name="T4" fmla="*/ 4 w 4"/>
                <a:gd name="T5" fmla="*/ 0 h 1"/>
                <a:gd name="T6" fmla="*/ 4 w 4"/>
                <a:gd name="T7" fmla="*/ 0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3" y="0"/>
                    <a:pt x="1" y="1"/>
                    <a:pt x="0" y="1"/>
                  </a:cubicBezTo>
                  <a:cubicBezTo>
                    <a:pt x="1" y="1"/>
                    <a:pt x="3" y="0"/>
                    <a:pt x="4" y="0"/>
                  </a:cubicBezTo>
                  <a:cubicBezTo>
                    <a:pt x="4" y="0"/>
                    <a:pt x="4" y="0"/>
                    <a:pt x="4" y="0"/>
                  </a:cubicBezTo>
                  <a:cubicBezTo>
                    <a:pt x="4" y="0"/>
                    <a:pt x="4" y="0"/>
                    <a:pt x="4"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9"/>
            <p:cNvSpPr>
              <a:spLocks/>
            </p:cNvSpPr>
            <p:nvPr/>
          </p:nvSpPr>
          <p:spPr bwMode="auto">
            <a:xfrm>
              <a:off x="9009003" y="3013166"/>
              <a:ext cx="88379" cy="58920"/>
            </a:xfrm>
            <a:custGeom>
              <a:avLst/>
              <a:gdLst>
                <a:gd name="T0" fmla="*/ 25 w 28"/>
                <a:gd name="T1" fmla="*/ 0 h 18"/>
                <a:gd name="T2" fmla="*/ 0 w 28"/>
                <a:gd name="T3" fmla="*/ 10 h 18"/>
                <a:gd name="T4" fmla="*/ 3 w 28"/>
                <a:gd name="T5" fmla="*/ 18 h 18"/>
                <a:gd name="T6" fmla="*/ 3 w 28"/>
                <a:gd name="T7" fmla="*/ 18 h 18"/>
                <a:gd name="T8" fmla="*/ 7 w 28"/>
                <a:gd name="T9" fmla="*/ 17 h 18"/>
                <a:gd name="T10" fmla="*/ 7 w 28"/>
                <a:gd name="T11" fmla="*/ 17 h 18"/>
                <a:gd name="T12" fmla="*/ 8 w 28"/>
                <a:gd name="T13" fmla="*/ 17 h 18"/>
                <a:gd name="T14" fmla="*/ 24 w 28"/>
                <a:gd name="T15" fmla="*/ 8 h 18"/>
                <a:gd name="T16" fmla="*/ 28 w 28"/>
                <a:gd name="T17" fmla="*/ 6 h 18"/>
                <a:gd name="T18" fmla="*/ 26 w 28"/>
                <a:gd name="T19" fmla="*/ 2 h 18"/>
                <a:gd name="T20" fmla="*/ 25 w 28"/>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8">
                  <a:moveTo>
                    <a:pt x="25" y="0"/>
                  </a:moveTo>
                  <a:cubicBezTo>
                    <a:pt x="0" y="10"/>
                    <a:pt x="0" y="10"/>
                    <a:pt x="0" y="10"/>
                  </a:cubicBezTo>
                  <a:cubicBezTo>
                    <a:pt x="3" y="18"/>
                    <a:pt x="3" y="18"/>
                    <a:pt x="3" y="18"/>
                  </a:cubicBezTo>
                  <a:cubicBezTo>
                    <a:pt x="3" y="18"/>
                    <a:pt x="3" y="18"/>
                    <a:pt x="3" y="18"/>
                  </a:cubicBezTo>
                  <a:cubicBezTo>
                    <a:pt x="4" y="18"/>
                    <a:pt x="6" y="17"/>
                    <a:pt x="7" y="17"/>
                  </a:cubicBezTo>
                  <a:cubicBezTo>
                    <a:pt x="7" y="17"/>
                    <a:pt x="7" y="17"/>
                    <a:pt x="7" y="17"/>
                  </a:cubicBezTo>
                  <a:cubicBezTo>
                    <a:pt x="7" y="17"/>
                    <a:pt x="8" y="17"/>
                    <a:pt x="8" y="17"/>
                  </a:cubicBezTo>
                  <a:cubicBezTo>
                    <a:pt x="24" y="8"/>
                    <a:pt x="24" y="8"/>
                    <a:pt x="24" y="8"/>
                  </a:cubicBezTo>
                  <a:cubicBezTo>
                    <a:pt x="26" y="7"/>
                    <a:pt x="26" y="7"/>
                    <a:pt x="28" y="6"/>
                  </a:cubicBezTo>
                  <a:cubicBezTo>
                    <a:pt x="26" y="2"/>
                    <a:pt x="26" y="2"/>
                    <a:pt x="26" y="2"/>
                  </a:cubicBezTo>
                  <a:cubicBezTo>
                    <a:pt x="25" y="0"/>
                    <a:pt x="25" y="0"/>
                    <a:pt x="25"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10"/>
            <p:cNvSpPr>
              <a:spLocks/>
            </p:cNvSpPr>
            <p:nvPr/>
          </p:nvSpPr>
          <p:spPr bwMode="auto">
            <a:xfrm>
              <a:off x="9196809" y="3145736"/>
              <a:ext cx="33142" cy="1005323"/>
            </a:xfrm>
            <a:custGeom>
              <a:avLst/>
              <a:gdLst>
                <a:gd name="T0" fmla="*/ 2 w 9"/>
                <a:gd name="T1" fmla="*/ 0 h 273"/>
                <a:gd name="T2" fmla="*/ 0 w 9"/>
                <a:gd name="T3" fmla="*/ 0 h 273"/>
                <a:gd name="T4" fmla="*/ 0 w 9"/>
                <a:gd name="T5" fmla="*/ 273 h 273"/>
                <a:gd name="T6" fmla="*/ 9 w 9"/>
                <a:gd name="T7" fmla="*/ 273 h 273"/>
                <a:gd name="T8" fmla="*/ 9 w 9"/>
                <a:gd name="T9" fmla="*/ 7 h 273"/>
                <a:gd name="T10" fmla="*/ 2 w 9"/>
                <a:gd name="T11" fmla="*/ 7 h 273"/>
                <a:gd name="T12" fmla="*/ 2 w 9"/>
                <a:gd name="T13" fmla="*/ 0 h 273"/>
              </a:gdLst>
              <a:ahLst/>
              <a:cxnLst>
                <a:cxn ang="0">
                  <a:pos x="T0" y="T1"/>
                </a:cxn>
                <a:cxn ang="0">
                  <a:pos x="T2" y="T3"/>
                </a:cxn>
                <a:cxn ang="0">
                  <a:pos x="T4" y="T5"/>
                </a:cxn>
                <a:cxn ang="0">
                  <a:pos x="T6" y="T7"/>
                </a:cxn>
                <a:cxn ang="0">
                  <a:pos x="T8" y="T9"/>
                </a:cxn>
                <a:cxn ang="0">
                  <a:pos x="T10" y="T11"/>
                </a:cxn>
                <a:cxn ang="0">
                  <a:pos x="T12" y="T13"/>
                </a:cxn>
              </a:cxnLst>
              <a:rect l="0" t="0" r="r" b="b"/>
              <a:pathLst>
                <a:path w="9" h="273">
                  <a:moveTo>
                    <a:pt x="2" y="0"/>
                  </a:moveTo>
                  <a:lnTo>
                    <a:pt x="0" y="0"/>
                  </a:lnTo>
                  <a:lnTo>
                    <a:pt x="0" y="273"/>
                  </a:lnTo>
                  <a:lnTo>
                    <a:pt x="9" y="273"/>
                  </a:lnTo>
                  <a:lnTo>
                    <a:pt x="9" y="7"/>
                  </a:lnTo>
                  <a:lnTo>
                    <a:pt x="2" y="7"/>
                  </a:lnTo>
                  <a:lnTo>
                    <a:pt x="2"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11"/>
            <p:cNvSpPr>
              <a:spLocks/>
            </p:cNvSpPr>
            <p:nvPr/>
          </p:nvSpPr>
          <p:spPr bwMode="auto">
            <a:xfrm>
              <a:off x="9196809" y="3145736"/>
              <a:ext cx="33142" cy="1005323"/>
            </a:xfrm>
            <a:custGeom>
              <a:avLst/>
              <a:gdLst>
                <a:gd name="T0" fmla="*/ 2 w 9"/>
                <a:gd name="T1" fmla="*/ 0 h 273"/>
                <a:gd name="T2" fmla="*/ 0 w 9"/>
                <a:gd name="T3" fmla="*/ 0 h 273"/>
                <a:gd name="T4" fmla="*/ 0 w 9"/>
                <a:gd name="T5" fmla="*/ 273 h 273"/>
                <a:gd name="T6" fmla="*/ 9 w 9"/>
                <a:gd name="T7" fmla="*/ 273 h 273"/>
                <a:gd name="T8" fmla="*/ 9 w 9"/>
                <a:gd name="T9" fmla="*/ 7 h 273"/>
                <a:gd name="T10" fmla="*/ 2 w 9"/>
                <a:gd name="T11" fmla="*/ 7 h 273"/>
                <a:gd name="T12" fmla="*/ 2 w 9"/>
                <a:gd name="T13" fmla="*/ 0 h 273"/>
              </a:gdLst>
              <a:ahLst/>
              <a:cxnLst>
                <a:cxn ang="0">
                  <a:pos x="T0" y="T1"/>
                </a:cxn>
                <a:cxn ang="0">
                  <a:pos x="T2" y="T3"/>
                </a:cxn>
                <a:cxn ang="0">
                  <a:pos x="T4" y="T5"/>
                </a:cxn>
                <a:cxn ang="0">
                  <a:pos x="T6" y="T7"/>
                </a:cxn>
                <a:cxn ang="0">
                  <a:pos x="T8" y="T9"/>
                </a:cxn>
                <a:cxn ang="0">
                  <a:pos x="T10" y="T11"/>
                </a:cxn>
                <a:cxn ang="0">
                  <a:pos x="T12" y="T13"/>
                </a:cxn>
              </a:cxnLst>
              <a:rect l="0" t="0" r="r" b="b"/>
              <a:pathLst>
                <a:path w="9" h="273">
                  <a:moveTo>
                    <a:pt x="2" y="0"/>
                  </a:moveTo>
                  <a:lnTo>
                    <a:pt x="0" y="0"/>
                  </a:lnTo>
                  <a:lnTo>
                    <a:pt x="0" y="273"/>
                  </a:lnTo>
                  <a:lnTo>
                    <a:pt x="9" y="273"/>
                  </a:lnTo>
                  <a:lnTo>
                    <a:pt x="9" y="7"/>
                  </a:lnTo>
                  <a:lnTo>
                    <a:pt x="2" y="7"/>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12"/>
            <p:cNvSpPr>
              <a:spLocks noChangeArrowheads="1"/>
            </p:cNvSpPr>
            <p:nvPr/>
          </p:nvSpPr>
          <p:spPr bwMode="auto">
            <a:xfrm>
              <a:off x="9196809" y="3131006"/>
              <a:ext cx="7365" cy="14730"/>
            </a:xfrm>
            <a:prstGeom prst="rect">
              <a:avLst/>
            </a:prstGeom>
            <a:solidFill>
              <a:srgbClr val="ADAD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Rectangle 113"/>
            <p:cNvSpPr>
              <a:spLocks noChangeArrowheads="1"/>
            </p:cNvSpPr>
            <p:nvPr/>
          </p:nvSpPr>
          <p:spPr bwMode="auto">
            <a:xfrm>
              <a:off x="9196809" y="3131006"/>
              <a:ext cx="7365" cy="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14"/>
            <p:cNvSpPr>
              <a:spLocks/>
            </p:cNvSpPr>
            <p:nvPr/>
          </p:nvSpPr>
          <p:spPr bwMode="auto">
            <a:xfrm>
              <a:off x="9204174" y="3131006"/>
              <a:ext cx="25777" cy="40507"/>
            </a:xfrm>
            <a:custGeom>
              <a:avLst/>
              <a:gdLst>
                <a:gd name="T0" fmla="*/ 7 w 7"/>
                <a:gd name="T1" fmla="*/ 0 h 11"/>
                <a:gd name="T2" fmla="*/ 0 w 7"/>
                <a:gd name="T3" fmla="*/ 0 h 11"/>
                <a:gd name="T4" fmla="*/ 0 w 7"/>
                <a:gd name="T5" fmla="*/ 4 h 11"/>
                <a:gd name="T6" fmla="*/ 0 w 7"/>
                <a:gd name="T7" fmla="*/ 11 h 11"/>
                <a:gd name="T8" fmla="*/ 7 w 7"/>
                <a:gd name="T9" fmla="*/ 11 h 11"/>
                <a:gd name="T10" fmla="*/ 7 w 7"/>
                <a:gd name="T11" fmla="*/ 0 h 11"/>
              </a:gdLst>
              <a:ahLst/>
              <a:cxnLst>
                <a:cxn ang="0">
                  <a:pos x="T0" y="T1"/>
                </a:cxn>
                <a:cxn ang="0">
                  <a:pos x="T2" y="T3"/>
                </a:cxn>
                <a:cxn ang="0">
                  <a:pos x="T4" y="T5"/>
                </a:cxn>
                <a:cxn ang="0">
                  <a:pos x="T6" y="T7"/>
                </a:cxn>
                <a:cxn ang="0">
                  <a:pos x="T8" y="T9"/>
                </a:cxn>
                <a:cxn ang="0">
                  <a:pos x="T10" y="T11"/>
                </a:cxn>
              </a:cxnLst>
              <a:rect l="0" t="0" r="r" b="b"/>
              <a:pathLst>
                <a:path w="7" h="11">
                  <a:moveTo>
                    <a:pt x="7" y="0"/>
                  </a:moveTo>
                  <a:lnTo>
                    <a:pt x="0" y="0"/>
                  </a:lnTo>
                  <a:lnTo>
                    <a:pt x="0" y="4"/>
                  </a:lnTo>
                  <a:lnTo>
                    <a:pt x="0" y="11"/>
                  </a:lnTo>
                  <a:lnTo>
                    <a:pt x="7" y="11"/>
                  </a:lnTo>
                  <a:lnTo>
                    <a:pt x="7"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15"/>
            <p:cNvSpPr>
              <a:spLocks/>
            </p:cNvSpPr>
            <p:nvPr/>
          </p:nvSpPr>
          <p:spPr bwMode="auto">
            <a:xfrm>
              <a:off x="9204174" y="3131006"/>
              <a:ext cx="25777" cy="40507"/>
            </a:xfrm>
            <a:custGeom>
              <a:avLst/>
              <a:gdLst>
                <a:gd name="T0" fmla="*/ 7 w 7"/>
                <a:gd name="T1" fmla="*/ 0 h 11"/>
                <a:gd name="T2" fmla="*/ 0 w 7"/>
                <a:gd name="T3" fmla="*/ 0 h 11"/>
                <a:gd name="T4" fmla="*/ 0 w 7"/>
                <a:gd name="T5" fmla="*/ 4 h 11"/>
                <a:gd name="T6" fmla="*/ 0 w 7"/>
                <a:gd name="T7" fmla="*/ 11 h 11"/>
                <a:gd name="T8" fmla="*/ 7 w 7"/>
                <a:gd name="T9" fmla="*/ 11 h 11"/>
                <a:gd name="T10" fmla="*/ 7 w 7"/>
                <a:gd name="T11" fmla="*/ 0 h 11"/>
              </a:gdLst>
              <a:ahLst/>
              <a:cxnLst>
                <a:cxn ang="0">
                  <a:pos x="T0" y="T1"/>
                </a:cxn>
                <a:cxn ang="0">
                  <a:pos x="T2" y="T3"/>
                </a:cxn>
                <a:cxn ang="0">
                  <a:pos x="T4" y="T5"/>
                </a:cxn>
                <a:cxn ang="0">
                  <a:pos x="T6" y="T7"/>
                </a:cxn>
                <a:cxn ang="0">
                  <a:pos x="T8" y="T9"/>
                </a:cxn>
                <a:cxn ang="0">
                  <a:pos x="T10" y="T11"/>
                </a:cxn>
              </a:cxnLst>
              <a:rect l="0" t="0" r="r" b="b"/>
              <a:pathLst>
                <a:path w="7" h="11">
                  <a:moveTo>
                    <a:pt x="7" y="0"/>
                  </a:moveTo>
                  <a:lnTo>
                    <a:pt x="0" y="0"/>
                  </a:lnTo>
                  <a:lnTo>
                    <a:pt x="0" y="4"/>
                  </a:lnTo>
                  <a:lnTo>
                    <a:pt x="0" y="11"/>
                  </a:lnTo>
                  <a:lnTo>
                    <a:pt x="7" y="11"/>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16"/>
            <p:cNvSpPr>
              <a:spLocks/>
            </p:cNvSpPr>
            <p:nvPr/>
          </p:nvSpPr>
          <p:spPr bwMode="auto">
            <a:xfrm>
              <a:off x="1577764" y="2851136"/>
              <a:ext cx="327741" cy="173078"/>
            </a:xfrm>
            <a:custGeom>
              <a:avLst/>
              <a:gdLst>
                <a:gd name="T0" fmla="*/ 4 w 103"/>
                <a:gd name="T1" fmla="*/ 0 h 55"/>
                <a:gd name="T2" fmla="*/ 2 w 103"/>
                <a:gd name="T3" fmla="*/ 4 h 55"/>
                <a:gd name="T4" fmla="*/ 8 w 103"/>
                <a:gd name="T5" fmla="*/ 23 h 55"/>
                <a:gd name="T6" fmla="*/ 77 w 103"/>
                <a:gd name="T7" fmla="*/ 53 h 55"/>
                <a:gd name="T8" fmla="*/ 90 w 103"/>
                <a:gd name="T9" fmla="*/ 54 h 55"/>
                <a:gd name="T10" fmla="*/ 90 w 103"/>
                <a:gd name="T11" fmla="*/ 54 h 55"/>
                <a:gd name="T12" fmla="*/ 98 w 103"/>
                <a:gd name="T13" fmla="*/ 49 h 55"/>
                <a:gd name="T14" fmla="*/ 103 w 103"/>
                <a:gd name="T15" fmla="*/ 43 h 55"/>
                <a:gd name="T16" fmla="*/ 4 w 103"/>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5">
                  <a:moveTo>
                    <a:pt x="4" y="0"/>
                  </a:moveTo>
                  <a:cubicBezTo>
                    <a:pt x="3" y="1"/>
                    <a:pt x="3" y="2"/>
                    <a:pt x="2" y="4"/>
                  </a:cubicBezTo>
                  <a:cubicBezTo>
                    <a:pt x="1" y="10"/>
                    <a:pt x="0" y="20"/>
                    <a:pt x="8" y="23"/>
                  </a:cubicBezTo>
                  <a:cubicBezTo>
                    <a:pt x="77" y="53"/>
                    <a:pt x="77" y="53"/>
                    <a:pt x="77" y="53"/>
                  </a:cubicBezTo>
                  <a:cubicBezTo>
                    <a:pt x="81" y="55"/>
                    <a:pt x="86" y="55"/>
                    <a:pt x="90" y="54"/>
                  </a:cubicBezTo>
                  <a:cubicBezTo>
                    <a:pt x="90" y="54"/>
                    <a:pt x="90" y="54"/>
                    <a:pt x="90" y="54"/>
                  </a:cubicBezTo>
                  <a:cubicBezTo>
                    <a:pt x="93" y="53"/>
                    <a:pt x="96" y="52"/>
                    <a:pt x="98" y="49"/>
                  </a:cubicBezTo>
                  <a:cubicBezTo>
                    <a:pt x="100" y="48"/>
                    <a:pt x="102" y="45"/>
                    <a:pt x="103" y="43"/>
                  </a:cubicBezTo>
                  <a:cubicBezTo>
                    <a:pt x="4" y="0"/>
                    <a:pt x="4" y="0"/>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7"/>
            <p:cNvSpPr>
              <a:spLocks/>
            </p:cNvSpPr>
            <p:nvPr/>
          </p:nvSpPr>
          <p:spPr bwMode="auto">
            <a:xfrm>
              <a:off x="1540939" y="2862183"/>
              <a:ext cx="324058" cy="228316"/>
            </a:xfrm>
            <a:custGeom>
              <a:avLst/>
              <a:gdLst>
                <a:gd name="T0" fmla="*/ 12 w 101"/>
                <a:gd name="T1" fmla="*/ 2 h 71"/>
                <a:gd name="T2" fmla="*/ 1 w 101"/>
                <a:gd name="T3" fmla="*/ 26 h 71"/>
                <a:gd name="T4" fmla="*/ 5 w 101"/>
                <a:gd name="T5" fmla="*/ 35 h 71"/>
                <a:gd name="T6" fmla="*/ 86 w 101"/>
                <a:gd name="T7" fmla="*/ 70 h 71"/>
                <a:gd name="T8" fmla="*/ 94 w 101"/>
                <a:gd name="T9" fmla="*/ 67 h 71"/>
                <a:gd name="T10" fmla="*/ 101 w 101"/>
                <a:gd name="T11" fmla="*/ 50 h 71"/>
                <a:gd name="T12" fmla="*/ 88 w 101"/>
                <a:gd name="T13" fmla="*/ 49 h 71"/>
                <a:gd name="T14" fmla="*/ 19 w 101"/>
                <a:gd name="T15" fmla="*/ 19 h 71"/>
                <a:gd name="T16" fmla="*/ 13 w 101"/>
                <a:gd name="T17" fmla="*/ 0 h 71"/>
                <a:gd name="T18" fmla="*/ 12 w 101"/>
                <a:gd name="T19" fmla="*/ 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71">
                  <a:moveTo>
                    <a:pt x="12" y="2"/>
                  </a:moveTo>
                  <a:cubicBezTo>
                    <a:pt x="1" y="26"/>
                    <a:pt x="1" y="26"/>
                    <a:pt x="1" y="26"/>
                  </a:cubicBezTo>
                  <a:cubicBezTo>
                    <a:pt x="0" y="30"/>
                    <a:pt x="2" y="33"/>
                    <a:pt x="5" y="35"/>
                  </a:cubicBezTo>
                  <a:cubicBezTo>
                    <a:pt x="86" y="70"/>
                    <a:pt x="86" y="70"/>
                    <a:pt x="86" y="70"/>
                  </a:cubicBezTo>
                  <a:cubicBezTo>
                    <a:pt x="89" y="71"/>
                    <a:pt x="93" y="70"/>
                    <a:pt x="94" y="67"/>
                  </a:cubicBezTo>
                  <a:cubicBezTo>
                    <a:pt x="101" y="50"/>
                    <a:pt x="101" y="50"/>
                    <a:pt x="101" y="50"/>
                  </a:cubicBezTo>
                  <a:cubicBezTo>
                    <a:pt x="97" y="51"/>
                    <a:pt x="92" y="51"/>
                    <a:pt x="88" y="49"/>
                  </a:cubicBezTo>
                  <a:cubicBezTo>
                    <a:pt x="19" y="19"/>
                    <a:pt x="19" y="19"/>
                    <a:pt x="19" y="19"/>
                  </a:cubicBezTo>
                  <a:cubicBezTo>
                    <a:pt x="11" y="16"/>
                    <a:pt x="12" y="6"/>
                    <a:pt x="13" y="0"/>
                  </a:cubicBezTo>
                  <a:cubicBezTo>
                    <a:pt x="13" y="0"/>
                    <a:pt x="12" y="1"/>
                    <a:pt x="12" y="2"/>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8"/>
            <p:cNvSpPr>
              <a:spLocks/>
            </p:cNvSpPr>
            <p:nvPr/>
          </p:nvSpPr>
          <p:spPr bwMode="auto">
            <a:xfrm>
              <a:off x="1846585" y="3005801"/>
              <a:ext cx="44190" cy="69967"/>
            </a:xfrm>
            <a:custGeom>
              <a:avLst/>
              <a:gdLst>
                <a:gd name="T0" fmla="*/ 6 w 14"/>
                <a:gd name="T1" fmla="*/ 5 h 22"/>
                <a:gd name="T2" fmla="*/ 0 w 14"/>
                <a:gd name="T3" fmla="*/ 20 h 22"/>
                <a:gd name="T4" fmla="*/ 5 w 14"/>
                <a:gd name="T5" fmla="*/ 22 h 22"/>
                <a:gd name="T6" fmla="*/ 14 w 14"/>
                <a:gd name="T7" fmla="*/ 0 h 22"/>
                <a:gd name="T8" fmla="*/ 6 w 14"/>
                <a:gd name="T9" fmla="*/ 5 h 22"/>
              </a:gdLst>
              <a:ahLst/>
              <a:cxnLst>
                <a:cxn ang="0">
                  <a:pos x="T0" y="T1"/>
                </a:cxn>
                <a:cxn ang="0">
                  <a:pos x="T2" y="T3"/>
                </a:cxn>
                <a:cxn ang="0">
                  <a:pos x="T4" y="T5"/>
                </a:cxn>
                <a:cxn ang="0">
                  <a:pos x="T6" y="T7"/>
                </a:cxn>
                <a:cxn ang="0">
                  <a:pos x="T8" y="T9"/>
                </a:cxn>
              </a:cxnLst>
              <a:rect l="0" t="0" r="r" b="b"/>
              <a:pathLst>
                <a:path w="14" h="22">
                  <a:moveTo>
                    <a:pt x="6" y="5"/>
                  </a:moveTo>
                  <a:cubicBezTo>
                    <a:pt x="0" y="20"/>
                    <a:pt x="0" y="20"/>
                    <a:pt x="0" y="20"/>
                  </a:cubicBezTo>
                  <a:cubicBezTo>
                    <a:pt x="5" y="22"/>
                    <a:pt x="5" y="22"/>
                    <a:pt x="5" y="22"/>
                  </a:cubicBezTo>
                  <a:cubicBezTo>
                    <a:pt x="14" y="0"/>
                    <a:pt x="14" y="0"/>
                    <a:pt x="14" y="0"/>
                  </a:cubicBezTo>
                  <a:cubicBezTo>
                    <a:pt x="12" y="3"/>
                    <a:pt x="9" y="4"/>
                    <a:pt x="6" y="5"/>
                  </a:cubicBezTo>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9"/>
            <p:cNvSpPr>
              <a:spLocks/>
            </p:cNvSpPr>
            <p:nvPr/>
          </p:nvSpPr>
          <p:spPr bwMode="auto">
            <a:xfrm>
              <a:off x="1868680" y="3020531"/>
              <a:ext cx="29460" cy="51555"/>
            </a:xfrm>
            <a:custGeom>
              <a:avLst/>
              <a:gdLst>
                <a:gd name="T0" fmla="*/ 5 w 8"/>
                <a:gd name="T1" fmla="*/ 0 h 14"/>
                <a:gd name="T2" fmla="*/ 0 w 8"/>
                <a:gd name="T3" fmla="*/ 12 h 14"/>
                <a:gd name="T4" fmla="*/ 3 w 8"/>
                <a:gd name="T5" fmla="*/ 14 h 14"/>
                <a:gd name="T6" fmla="*/ 8 w 8"/>
                <a:gd name="T7" fmla="*/ 1 h 14"/>
                <a:gd name="T8" fmla="*/ 5 w 8"/>
                <a:gd name="T9" fmla="*/ 0 h 14"/>
              </a:gdLst>
              <a:ahLst/>
              <a:cxnLst>
                <a:cxn ang="0">
                  <a:pos x="T0" y="T1"/>
                </a:cxn>
                <a:cxn ang="0">
                  <a:pos x="T2" y="T3"/>
                </a:cxn>
                <a:cxn ang="0">
                  <a:pos x="T4" y="T5"/>
                </a:cxn>
                <a:cxn ang="0">
                  <a:pos x="T6" y="T7"/>
                </a:cxn>
                <a:cxn ang="0">
                  <a:pos x="T8" y="T9"/>
                </a:cxn>
              </a:cxnLst>
              <a:rect l="0" t="0" r="r" b="b"/>
              <a:pathLst>
                <a:path w="8" h="14">
                  <a:moveTo>
                    <a:pt x="5" y="0"/>
                  </a:moveTo>
                  <a:lnTo>
                    <a:pt x="0" y="12"/>
                  </a:lnTo>
                  <a:lnTo>
                    <a:pt x="3" y="14"/>
                  </a:lnTo>
                  <a:lnTo>
                    <a:pt x="8" y="1"/>
                  </a:lnTo>
                  <a:lnTo>
                    <a:pt x="5" y="0"/>
                  </a:lnTo>
                  <a:close/>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20"/>
            <p:cNvSpPr>
              <a:spLocks/>
            </p:cNvSpPr>
            <p:nvPr/>
          </p:nvSpPr>
          <p:spPr bwMode="auto">
            <a:xfrm>
              <a:off x="1868680" y="3020531"/>
              <a:ext cx="29460" cy="51555"/>
            </a:xfrm>
            <a:custGeom>
              <a:avLst/>
              <a:gdLst>
                <a:gd name="T0" fmla="*/ 5 w 8"/>
                <a:gd name="T1" fmla="*/ 0 h 14"/>
                <a:gd name="T2" fmla="*/ 0 w 8"/>
                <a:gd name="T3" fmla="*/ 12 h 14"/>
                <a:gd name="T4" fmla="*/ 3 w 8"/>
                <a:gd name="T5" fmla="*/ 14 h 14"/>
                <a:gd name="T6" fmla="*/ 8 w 8"/>
                <a:gd name="T7" fmla="*/ 1 h 14"/>
                <a:gd name="T8" fmla="*/ 5 w 8"/>
                <a:gd name="T9" fmla="*/ 0 h 14"/>
              </a:gdLst>
              <a:ahLst/>
              <a:cxnLst>
                <a:cxn ang="0">
                  <a:pos x="T0" y="T1"/>
                </a:cxn>
                <a:cxn ang="0">
                  <a:pos x="T2" y="T3"/>
                </a:cxn>
                <a:cxn ang="0">
                  <a:pos x="T4" y="T5"/>
                </a:cxn>
                <a:cxn ang="0">
                  <a:pos x="T6" y="T7"/>
                </a:cxn>
                <a:cxn ang="0">
                  <a:pos x="T8" y="T9"/>
                </a:cxn>
              </a:cxnLst>
              <a:rect l="0" t="0" r="r" b="b"/>
              <a:pathLst>
                <a:path w="8" h="14">
                  <a:moveTo>
                    <a:pt x="5" y="0"/>
                  </a:moveTo>
                  <a:lnTo>
                    <a:pt x="0" y="12"/>
                  </a:lnTo>
                  <a:lnTo>
                    <a:pt x="3" y="14"/>
                  </a:lnTo>
                  <a:lnTo>
                    <a:pt x="8" y="1"/>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Freeform 121"/>
            <p:cNvSpPr>
              <a:spLocks/>
            </p:cNvSpPr>
            <p:nvPr/>
          </p:nvSpPr>
          <p:spPr bwMode="auto">
            <a:xfrm>
              <a:off x="1636684" y="3013166"/>
              <a:ext cx="88379" cy="95745"/>
            </a:xfrm>
            <a:custGeom>
              <a:avLst/>
              <a:gdLst>
                <a:gd name="T0" fmla="*/ 4 w 28"/>
                <a:gd name="T1" fmla="*/ 18 h 30"/>
                <a:gd name="T2" fmla="*/ 1 w 28"/>
                <a:gd name="T3" fmla="*/ 26 h 30"/>
                <a:gd name="T4" fmla="*/ 6 w 28"/>
                <a:gd name="T5" fmla="*/ 27 h 30"/>
                <a:gd name="T6" fmla="*/ 11 w 28"/>
                <a:gd name="T7" fmla="*/ 30 h 30"/>
                <a:gd name="T8" fmla="*/ 14 w 28"/>
                <a:gd name="T9" fmla="*/ 22 h 30"/>
                <a:gd name="T10" fmla="*/ 25 w 28"/>
                <a:gd name="T11" fmla="*/ 18 h 30"/>
                <a:gd name="T12" fmla="*/ 28 w 28"/>
                <a:gd name="T13" fmla="*/ 10 h 30"/>
                <a:gd name="T14" fmla="*/ 4 w 28"/>
                <a:gd name="T15" fmla="*/ 0 h 30"/>
                <a:gd name="T16" fmla="*/ 0 w 28"/>
                <a:gd name="T17" fmla="*/ 7 h 30"/>
                <a:gd name="T18" fmla="*/ 4 w 28"/>
                <a:gd name="T1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0">
                  <a:moveTo>
                    <a:pt x="4" y="18"/>
                  </a:moveTo>
                  <a:cubicBezTo>
                    <a:pt x="1" y="26"/>
                    <a:pt x="1" y="26"/>
                    <a:pt x="1" y="26"/>
                  </a:cubicBezTo>
                  <a:cubicBezTo>
                    <a:pt x="3" y="26"/>
                    <a:pt x="5" y="26"/>
                    <a:pt x="6" y="27"/>
                  </a:cubicBezTo>
                  <a:cubicBezTo>
                    <a:pt x="8" y="27"/>
                    <a:pt x="10" y="29"/>
                    <a:pt x="11" y="30"/>
                  </a:cubicBezTo>
                  <a:cubicBezTo>
                    <a:pt x="14" y="22"/>
                    <a:pt x="14" y="22"/>
                    <a:pt x="14" y="22"/>
                  </a:cubicBezTo>
                  <a:cubicBezTo>
                    <a:pt x="16" y="18"/>
                    <a:pt x="21" y="16"/>
                    <a:pt x="25" y="18"/>
                  </a:cubicBezTo>
                  <a:cubicBezTo>
                    <a:pt x="28" y="10"/>
                    <a:pt x="28" y="10"/>
                    <a:pt x="28" y="10"/>
                  </a:cubicBezTo>
                  <a:cubicBezTo>
                    <a:pt x="4" y="0"/>
                    <a:pt x="4" y="0"/>
                    <a:pt x="4" y="0"/>
                  </a:cubicBezTo>
                  <a:cubicBezTo>
                    <a:pt x="0" y="7"/>
                    <a:pt x="0" y="7"/>
                    <a:pt x="0" y="7"/>
                  </a:cubicBezTo>
                  <a:cubicBezTo>
                    <a:pt x="4" y="9"/>
                    <a:pt x="6" y="14"/>
                    <a:pt x="4" y="18"/>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Freeform 122"/>
            <p:cNvSpPr>
              <a:spLocks/>
            </p:cNvSpPr>
            <p:nvPr/>
          </p:nvSpPr>
          <p:spPr bwMode="auto">
            <a:xfrm>
              <a:off x="1529892" y="3108911"/>
              <a:ext cx="84697" cy="36825"/>
            </a:xfrm>
            <a:custGeom>
              <a:avLst/>
              <a:gdLst>
                <a:gd name="T0" fmla="*/ 27 w 27"/>
                <a:gd name="T1" fmla="*/ 11 h 11"/>
                <a:gd name="T2" fmla="*/ 26 w 27"/>
                <a:gd name="T3" fmla="*/ 2 h 11"/>
                <a:gd name="T4" fmla="*/ 27 w 27"/>
                <a:gd name="T5" fmla="*/ 0 h 11"/>
                <a:gd name="T6" fmla="*/ 0 w 27"/>
                <a:gd name="T7" fmla="*/ 0 h 11"/>
                <a:gd name="T8" fmla="*/ 0 w 27"/>
                <a:gd name="T9" fmla="*/ 11 h 11"/>
                <a:gd name="T10" fmla="*/ 27 w 27"/>
                <a:gd name="T11" fmla="*/ 11 h 11"/>
              </a:gdLst>
              <a:ahLst/>
              <a:cxnLst>
                <a:cxn ang="0">
                  <a:pos x="T0" y="T1"/>
                </a:cxn>
                <a:cxn ang="0">
                  <a:pos x="T2" y="T3"/>
                </a:cxn>
                <a:cxn ang="0">
                  <a:pos x="T4" y="T5"/>
                </a:cxn>
                <a:cxn ang="0">
                  <a:pos x="T6" y="T7"/>
                </a:cxn>
                <a:cxn ang="0">
                  <a:pos x="T8" y="T9"/>
                </a:cxn>
                <a:cxn ang="0">
                  <a:pos x="T10" y="T11"/>
                </a:cxn>
              </a:cxnLst>
              <a:rect l="0" t="0" r="r" b="b"/>
              <a:pathLst>
                <a:path w="27" h="11">
                  <a:moveTo>
                    <a:pt x="27" y="11"/>
                  </a:moveTo>
                  <a:cubicBezTo>
                    <a:pt x="25" y="8"/>
                    <a:pt x="25" y="5"/>
                    <a:pt x="26" y="2"/>
                  </a:cubicBezTo>
                  <a:cubicBezTo>
                    <a:pt x="26" y="1"/>
                    <a:pt x="27" y="1"/>
                    <a:pt x="27" y="0"/>
                  </a:cubicBezTo>
                  <a:cubicBezTo>
                    <a:pt x="0" y="0"/>
                    <a:pt x="0" y="0"/>
                    <a:pt x="0" y="0"/>
                  </a:cubicBezTo>
                  <a:cubicBezTo>
                    <a:pt x="0" y="11"/>
                    <a:pt x="0" y="11"/>
                    <a:pt x="0" y="11"/>
                  </a:cubicBezTo>
                  <a:cubicBezTo>
                    <a:pt x="27" y="11"/>
                    <a:pt x="27" y="11"/>
                    <a:pt x="27" y="11"/>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23"/>
            <p:cNvSpPr>
              <a:spLocks/>
            </p:cNvSpPr>
            <p:nvPr/>
          </p:nvSpPr>
          <p:spPr bwMode="auto">
            <a:xfrm>
              <a:off x="1610906" y="3097864"/>
              <a:ext cx="66284" cy="66285"/>
            </a:xfrm>
            <a:custGeom>
              <a:avLst/>
              <a:gdLst>
                <a:gd name="T0" fmla="*/ 2 w 21"/>
                <a:gd name="T1" fmla="*/ 15 h 21"/>
                <a:gd name="T2" fmla="*/ 6 w 21"/>
                <a:gd name="T3" fmla="*/ 19 h 21"/>
                <a:gd name="T4" fmla="*/ 19 w 21"/>
                <a:gd name="T5" fmla="*/ 14 h 21"/>
                <a:gd name="T6" fmla="*/ 19 w 21"/>
                <a:gd name="T7" fmla="*/ 4 h 21"/>
                <a:gd name="T8" fmla="*/ 14 w 21"/>
                <a:gd name="T9" fmla="*/ 1 h 21"/>
                <a:gd name="T10" fmla="*/ 9 w 21"/>
                <a:gd name="T11" fmla="*/ 0 h 21"/>
                <a:gd name="T12" fmla="*/ 2 w 21"/>
                <a:gd name="T13" fmla="*/ 4 h 21"/>
                <a:gd name="T14" fmla="*/ 1 w 21"/>
                <a:gd name="T15" fmla="*/ 6 h 21"/>
                <a:gd name="T16" fmla="*/ 2 w 21"/>
                <a:gd name="T1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2" y="15"/>
                  </a:moveTo>
                  <a:cubicBezTo>
                    <a:pt x="3" y="17"/>
                    <a:pt x="4" y="18"/>
                    <a:pt x="6" y="19"/>
                  </a:cubicBezTo>
                  <a:cubicBezTo>
                    <a:pt x="11" y="21"/>
                    <a:pt x="17" y="19"/>
                    <a:pt x="19" y="14"/>
                  </a:cubicBezTo>
                  <a:cubicBezTo>
                    <a:pt x="21" y="11"/>
                    <a:pt x="20" y="7"/>
                    <a:pt x="19" y="4"/>
                  </a:cubicBezTo>
                  <a:cubicBezTo>
                    <a:pt x="18" y="3"/>
                    <a:pt x="16" y="1"/>
                    <a:pt x="14" y="1"/>
                  </a:cubicBezTo>
                  <a:cubicBezTo>
                    <a:pt x="13" y="0"/>
                    <a:pt x="11" y="0"/>
                    <a:pt x="9" y="0"/>
                  </a:cubicBezTo>
                  <a:cubicBezTo>
                    <a:pt x="6" y="0"/>
                    <a:pt x="4" y="2"/>
                    <a:pt x="2" y="4"/>
                  </a:cubicBezTo>
                  <a:cubicBezTo>
                    <a:pt x="2" y="5"/>
                    <a:pt x="1" y="5"/>
                    <a:pt x="1" y="6"/>
                  </a:cubicBezTo>
                  <a:cubicBezTo>
                    <a:pt x="0" y="9"/>
                    <a:pt x="0" y="12"/>
                    <a:pt x="2"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Rectangle 124"/>
            <p:cNvSpPr>
              <a:spLocks noChangeArrowheads="1"/>
            </p:cNvSpPr>
            <p:nvPr/>
          </p:nvSpPr>
          <p:spPr bwMode="auto">
            <a:xfrm>
              <a:off x="1496750" y="3083134"/>
              <a:ext cx="33142" cy="883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Rectangle 125"/>
            <p:cNvSpPr>
              <a:spLocks noChangeArrowheads="1"/>
            </p:cNvSpPr>
            <p:nvPr/>
          </p:nvSpPr>
          <p:spPr bwMode="auto">
            <a:xfrm>
              <a:off x="1496750" y="3083134"/>
              <a:ext cx="33142" cy="88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Oval 126"/>
            <p:cNvSpPr>
              <a:spLocks noChangeArrowheads="1"/>
            </p:cNvSpPr>
            <p:nvPr/>
          </p:nvSpPr>
          <p:spPr bwMode="auto">
            <a:xfrm>
              <a:off x="1629319" y="3112594"/>
              <a:ext cx="29460" cy="29460"/>
            </a:xfrm>
            <a:prstGeom prst="ellipse">
              <a:avLst/>
            </a:prstGeom>
            <a:solidFill>
              <a:srgbClr val="93D1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7"/>
            <p:cNvSpPr>
              <a:spLocks noEditPoints="1"/>
            </p:cNvSpPr>
            <p:nvPr/>
          </p:nvSpPr>
          <p:spPr bwMode="auto">
            <a:xfrm>
              <a:off x="1574082" y="2869548"/>
              <a:ext cx="276186" cy="154665"/>
            </a:xfrm>
            <a:custGeom>
              <a:avLst/>
              <a:gdLst>
                <a:gd name="T0" fmla="*/ 86 w 86"/>
                <a:gd name="T1" fmla="*/ 49 h 49"/>
                <a:gd name="T2" fmla="*/ 86 w 86"/>
                <a:gd name="T3" fmla="*/ 49 h 49"/>
                <a:gd name="T4" fmla="*/ 86 w 86"/>
                <a:gd name="T5" fmla="*/ 49 h 49"/>
                <a:gd name="T6" fmla="*/ 86 w 86"/>
                <a:gd name="T7" fmla="*/ 49 h 49"/>
                <a:gd name="T8" fmla="*/ 86 w 86"/>
                <a:gd name="T9" fmla="*/ 49 h 49"/>
                <a:gd name="T10" fmla="*/ 80 w 86"/>
                <a:gd name="T11" fmla="*/ 48 h 49"/>
                <a:gd name="T12" fmla="*/ 85 w 86"/>
                <a:gd name="T13" fmla="*/ 49 h 49"/>
                <a:gd name="T14" fmla="*/ 80 w 86"/>
                <a:gd name="T15" fmla="*/ 48 h 49"/>
                <a:gd name="T16" fmla="*/ 78 w 86"/>
                <a:gd name="T17" fmla="*/ 47 h 49"/>
                <a:gd name="T18" fmla="*/ 78 w 86"/>
                <a:gd name="T19" fmla="*/ 47 h 49"/>
                <a:gd name="T20" fmla="*/ 78 w 86"/>
                <a:gd name="T21" fmla="*/ 47 h 49"/>
                <a:gd name="T22" fmla="*/ 2 w 86"/>
                <a:gd name="T23" fmla="*/ 0 h 49"/>
                <a:gd name="T24" fmla="*/ 2 w 86"/>
                <a:gd name="T25" fmla="*/ 0 h 49"/>
                <a:gd name="T26" fmla="*/ 0 w 86"/>
                <a:gd name="T27" fmla="*/ 4 h 49"/>
                <a:gd name="T28" fmla="*/ 0 w 86"/>
                <a:gd name="T29" fmla="*/ 4 h 49"/>
                <a:gd name="T30" fmla="*/ 2 w 86"/>
                <a:gd name="T31" fmla="*/ 0 h 49"/>
                <a:gd name="T32" fmla="*/ 2 w 86"/>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49">
                  <a:moveTo>
                    <a:pt x="86" y="49"/>
                  </a:moveTo>
                  <a:cubicBezTo>
                    <a:pt x="86" y="49"/>
                    <a:pt x="86" y="49"/>
                    <a:pt x="86" y="49"/>
                  </a:cubicBezTo>
                  <a:cubicBezTo>
                    <a:pt x="86" y="49"/>
                    <a:pt x="86" y="49"/>
                    <a:pt x="86" y="49"/>
                  </a:cubicBezTo>
                  <a:cubicBezTo>
                    <a:pt x="86" y="49"/>
                    <a:pt x="86" y="49"/>
                    <a:pt x="86" y="49"/>
                  </a:cubicBezTo>
                  <a:cubicBezTo>
                    <a:pt x="86" y="49"/>
                    <a:pt x="86" y="49"/>
                    <a:pt x="86" y="49"/>
                  </a:cubicBezTo>
                  <a:moveTo>
                    <a:pt x="80" y="48"/>
                  </a:moveTo>
                  <a:cubicBezTo>
                    <a:pt x="81" y="48"/>
                    <a:pt x="83" y="49"/>
                    <a:pt x="85" y="49"/>
                  </a:cubicBezTo>
                  <a:cubicBezTo>
                    <a:pt x="83" y="49"/>
                    <a:pt x="81" y="48"/>
                    <a:pt x="80" y="48"/>
                  </a:cubicBezTo>
                  <a:moveTo>
                    <a:pt x="78" y="47"/>
                  </a:moveTo>
                  <a:cubicBezTo>
                    <a:pt x="78" y="47"/>
                    <a:pt x="78" y="47"/>
                    <a:pt x="78" y="47"/>
                  </a:cubicBezTo>
                  <a:cubicBezTo>
                    <a:pt x="78" y="47"/>
                    <a:pt x="78" y="47"/>
                    <a:pt x="78" y="47"/>
                  </a:cubicBezTo>
                  <a:moveTo>
                    <a:pt x="2" y="0"/>
                  </a:moveTo>
                  <a:cubicBezTo>
                    <a:pt x="2" y="0"/>
                    <a:pt x="2" y="0"/>
                    <a:pt x="2" y="0"/>
                  </a:cubicBezTo>
                  <a:cubicBezTo>
                    <a:pt x="0" y="4"/>
                    <a:pt x="0" y="4"/>
                    <a:pt x="0" y="4"/>
                  </a:cubicBezTo>
                  <a:cubicBezTo>
                    <a:pt x="0" y="4"/>
                    <a:pt x="0" y="4"/>
                    <a:pt x="0" y="4"/>
                  </a:cubicBezTo>
                  <a:cubicBezTo>
                    <a:pt x="2" y="0"/>
                    <a:pt x="2" y="0"/>
                    <a:pt x="2" y="0"/>
                  </a:cubicBezTo>
                  <a:cubicBezTo>
                    <a:pt x="2" y="0"/>
                    <a:pt x="2" y="0"/>
                    <a:pt x="2"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8"/>
            <p:cNvSpPr>
              <a:spLocks noEditPoints="1"/>
            </p:cNvSpPr>
            <p:nvPr/>
          </p:nvSpPr>
          <p:spPr bwMode="auto">
            <a:xfrm>
              <a:off x="1581447" y="2865866"/>
              <a:ext cx="268821" cy="158347"/>
            </a:xfrm>
            <a:custGeom>
              <a:avLst/>
              <a:gdLst>
                <a:gd name="T0" fmla="*/ 76 w 84"/>
                <a:gd name="T1" fmla="*/ 48 h 50"/>
                <a:gd name="T2" fmla="*/ 76 w 84"/>
                <a:gd name="T3" fmla="*/ 48 h 50"/>
                <a:gd name="T4" fmla="*/ 76 w 84"/>
                <a:gd name="T5" fmla="*/ 48 h 50"/>
                <a:gd name="T6" fmla="*/ 76 w 84"/>
                <a:gd name="T7" fmla="*/ 48 h 50"/>
                <a:gd name="T8" fmla="*/ 78 w 84"/>
                <a:gd name="T9" fmla="*/ 49 h 50"/>
                <a:gd name="T10" fmla="*/ 83 w 84"/>
                <a:gd name="T11" fmla="*/ 50 h 50"/>
                <a:gd name="T12" fmla="*/ 84 w 84"/>
                <a:gd name="T13" fmla="*/ 50 h 50"/>
                <a:gd name="T14" fmla="*/ 84 w 84"/>
                <a:gd name="T15" fmla="*/ 50 h 50"/>
                <a:gd name="T16" fmla="*/ 76 w 84"/>
                <a:gd name="T17" fmla="*/ 48 h 50"/>
                <a:gd name="T18" fmla="*/ 76 w 84"/>
                <a:gd name="T19" fmla="*/ 48 h 50"/>
                <a:gd name="T20" fmla="*/ 2 w 84"/>
                <a:gd name="T21" fmla="*/ 14 h 50"/>
                <a:gd name="T22" fmla="*/ 2 w 84"/>
                <a:gd name="T23" fmla="*/ 14 h 50"/>
                <a:gd name="T24" fmla="*/ 2 w 84"/>
                <a:gd name="T25" fmla="*/ 14 h 50"/>
                <a:gd name="T26" fmla="*/ 2 w 84"/>
                <a:gd name="T27" fmla="*/ 14 h 50"/>
                <a:gd name="T28" fmla="*/ 2 w 84"/>
                <a:gd name="T29" fmla="*/ 14 h 50"/>
                <a:gd name="T30" fmla="*/ 2 w 84"/>
                <a:gd name="T31" fmla="*/ 14 h 50"/>
                <a:gd name="T32" fmla="*/ 1 w 84"/>
                <a:gd name="T33" fmla="*/ 0 h 50"/>
                <a:gd name="T34" fmla="*/ 0 w 84"/>
                <a:gd name="T35" fmla="*/ 6 h 50"/>
                <a:gd name="T36" fmla="*/ 2 w 84"/>
                <a:gd name="T37" fmla="*/ 14 h 50"/>
                <a:gd name="T38" fmla="*/ 1 w 84"/>
                <a:gd name="T39" fmla="*/ 0 h 50"/>
                <a:gd name="T40" fmla="*/ 1 w 84"/>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50">
                  <a:moveTo>
                    <a:pt x="76" y="48"/>
                  </a:moveTo>
                  <a:cubicBezTo>
                    <a:pt x="76" y="48"/>
                    <a:pt x="76" y="48"/>
                    <a:pt x="76" y="48"/>
                  </a:cubicBezTo>
                  <a:cubicBezTo>
                    <a:pt x="76" y="48"/>
                    <a:pt x="76" y="48"/>
                    <a:pt x="76" y="48"/>
                  </a:cubicBezTo>
                  <a:cubicBezTo>
                    <a:pt x="76" y="48"/>
                    <a:pt x="76" y="48"/>
                    <a:pt x="76" y="48"/>
                  </a:cubicBezTo>
                  <a:cubicBezTo>
                    <a:pt x="77" y="49"/>
                    <a:pt x="77" y="49"/>
                    <a:pt x="78" y="49"/>
                  </a:cubicBezTo>
                  <a:cubicBezTo>
                    <a:pt x="79" y="49"/>
                    <a:pt x="81" y="50"/>
                    <a:pt x="83" y="50"/>
                  </a:cubicBezTo>
                  <a:cubicBezTo>
                    <a:pt x="83" y="50"/>
                    <a:pt x="84" y="50"/>
                    <a:pt x="84" y="50"/>
                  </a:cubicBezTo>
                  <a:cubicBezTo>
                    <a:pt x="84" y="50"/>
                    <a:pt x="84" y="50"/>
                    <a:pt x="84" y="50"/>
                  </a:cubicBezTo>
                  <a:cubicBezTo>
                    <a:pt x="81" y="50"/>
                    <a:pt x="78" y="49"/>
                    <a:pt x="76" y="48"/>
                  </a:cubicBezTo>
                  <a:cubicBezTo>
                    <a:pt x="76" y="48"/>
                    <a:pt x="76" y="48"/>
                    <a:pt x="76" y="48"/>
                  </a:cubicBezTo>
                  <a:moveTo>
                    <a:pt x="2" y="14"/>
                  </a:moveTo>
                  <a:cubicBezTo>
                    <a:pt x="2" y="14"/>
                    <a:pt x="2" y="14"/>
                    <a:pt x="2" y="14"/>
                  </a:cubicBezTo>
                  <a:cubicBezTo>
                    <a:pt x="2" y="14"/>
                    <a:pt x="2" y="14"/>
                    <a:pt x="2" y="14"/>
                  </a:cubicBezTo>
                  <a:moveTo>
                    <a:pt x="2" y="14"/>
                  </a:moveTo>
                  <a:cubicBezTo>
                    <a:pt x="2" y="14"/>
                    <a:pt x="2" y="14"/>
                    <a:pt x="2" y="14"/>
                  </a:cubicBezTo>
                  <a:cubicBezTo>
                    <a:pt x="2" y="14"/>
                    <a:pt x="2" y="14"/>
                    <a:pt x="2" y="14"/>
                  </a:cubicBezTo>
                  <a:moveTo>
                    <a:pt x="1" y="0"/>
                  </a:moveTo>
                  <a:cubicBezTo>
                    <a:pt x="1" y="2"/>
                    <a:pt x="0" y="4"/>
                    <a:pt x="0" y="6"/>
                  </a:cubicBezTo>
                  <a:cubicBezTo>
                    <a:pt x="0" y="9"/>
                    <a:pt x="1" y="11"/>
                    <a:pt x="2" y="14"/>
                  </a:cubicBezTo>
                  <a:cubicBezTo>
                    <a:pt x="0" y="9"/>
                    <a:pt x="0" y="4"/>
                    <a:pt x="1" y="0"/>
                  </a:cubicBezTo>
                  <a:cubicBezTo>
                    <a:pt x="1" y="0"/>
                    <a:pt x="1" y="0"/>
                    <a:pt x="1"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Freeform 129"/>
            <p:cNvSpPr>
              <a:spLocks/>
            </p:cNvSpPr>
            <p:nvPr/>
          </p:nvSpPr>
          <p:spPr bwMode="auto">
            <a:xfrm>
              <a:off x="1570399" y="2865866"/>
              <a:ext cx="294598" cy="173078"/>
            </a:xfrm>
            <a:custGeom>
              <a:avLst/>
              <a:gdLst>
                <a:gd name="T0" fmla="*/ 4 w 92"/>
                <a:gd name="T1" fmla="*/ 0 h 54"/>
                <a:gd name="T2" fmla="*/ 3 w 92"/>
                <a:gd name="T3" fmla="*/ 1 h 54"/>
                <a:gd name="T4" fmla="*/ 3 w 92"/>
                <a:gd name="T5" fmla="*/ 1 h 54"/>
                <a:gd name="T6" fmla="*/ 1 w 92"/>
                <a:gd name="T7" fmla="*/ 5 h 54"/>
                <a:gd name="T8" fmla="*/ 7 w 92"/>
                <a:gd name="T9" fmla="*/ 23 h 54"/>
                <a:gd name="T10" fmla="*/ 76 w 92"/>
                <a:gd name="T11" fmla="*/ 53 h 54"/>
                <a:gd name="T12" fmla="*/ 84 w 92"/>
                <a:gd name="T13" fmla="*/ 54 h 54"/>
                <a:gd name="T14" fmla="*/ 90 w 92"/>
                <a:gd name="T15" fmla="*/ 54 h 54"/>
                <a:gd name="T16" fmla="*/ 90 w 92"/>
                <a:gd name="T17" fmla="*/ 54 h 54"/>
                <a:gd name="T18" fmla="*/ 90 w 92"/>
                <a:gd name="T19" fmla="*/ 53 h 54"/>
                <a:gd name="T20" fmla="*/ 92 w 92"/>
                <a:gd name="T21" fmla="*/ 49 h 54"/>
                <a:gd name="T22" fmla="*/ 92 w 92"/>
                <a:gd name="T23" fmla="*/ 49 h 54"/>
                <a:gd name="T24" fmla="*/ 87 w 92"/>
                <a:gd name="T25" fmla="*/ 50 h 54"/>
                <a:gd name="T26" fmla="*/ 87 w 92"/>
                <a:gd name="T27" fmla="*/ 50 h 54"/>
                <a:gd name="T28" fmla="*/ 87 w 92"/>
                <a:gd name="T29" fmla="*/ 50 h 54"/>
                <a:gd name="T30" fmla="*/ 87 w 92"/>
                <a:gd name="T31" fmla="*/ 50 h 54"/>
                <a:gd name="T32" fmla="*/ 86 w 92"/>
                <a:gd name="T33" fmla="*/ 50 h 54"/>
                <a:gd name="T34" fmla="*/ 81 w 92"/>
                <a:gd name="T35" fmla="*/ 49 h 54"/>
                <a:gd name="T36" fmla="*/ 79 w 92"/>
                <a:gd name="T37" fmla="*/ 48 h 54"/>
                <a:gd name="T38" fmla="*/ 79 w 92"/>
                <a:gd name="T39" fmla="*/ 48 h 54"/>
                <a:gd name="T40" fmla="*/ 79 w 92"/>
                <a:gd name="T41" fmla="*/ 48 h 54"/>
                <a:gd name="T42" fmla="*/ 79 w 92"/>
                <a:gd name="T43" fmla="*/ 48 h 54"/>
                <a:gd name="T44" fmla="*/ 10 w 92"/>
                <a:gd name="T45" fmla="*/ 18 h 54"/>
                <a:gd name="T46" fmla="*/ 5 w 92"/>
                <a:gd name="T47" fmla="*/ 14 h 54"/>
                <a:gd name="T48" fmla="*/ 5 w 92"/>
                <a:gd name="T49" fmla="*/ 14 h 54"/>
                <a:gd name="T50" fmla="*/ 5 w 92"/>
                <a:gd name="T51" fmla="*/ 14 h 54"/>
                <a:gd name="T52" fmla="*/ 5 w 92"/>
                <a:gd name="T53" fmla="*/ 14 h 54"/>
                <a:gd name="T54" fmla="*/ 5 w 92"/>
                <a:gd name="T55" fmla="*/ 14 h 54"/>
                <a:gd name="T56" fmla="*/ 3 w 92"/>
                <a:gd name="T57" fmla="*/ 6 h 54"/>
                <a:gd name="T58" fmla="*/ 4 w 92"/>
                <a:gd name="T59" fmla="*/ 0 h 54"/>
                <a:gd name="T60" fmla="*/ 4 w 92"/>
                <a:gd name="T6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54">
                  <a:moveTo>
                    <a:pt x="4" y="0"/>
                  </a:moveTo>
                  <a:cubicBezTo>
                    <a:pt x="3" y="1"/>
                    <a:pt x="3" y="1"/>
                    <a:pt x="3" y="1"/>
                  </a:cubicBezTo>
                  <a:cubicBezTo>
                    <a:pt x="3" y="1"/>
                    <a:pt x="3" y="1"/>
                    <a:pt x="3" y="1"/>
                  </a:cubicBezTo>
                  <a:cubicBezTo>
                    <a:pt x="1" y="5"/>
                    <a:pt x="1" y="5"/>
                    <a:pt x="1" y="5"/>
                  </a:cubicBezTo>
                  <a:cubicBezTo>
                    <a:pt x="0" y="12"/>
                    <a:pt x="0" y="20"/>
                    <a:pt x="7" y="23"/>
                  </a:cubicBezTo>
                  <a:cubicBezTo>
                    <a:pt x="76" y="53"/>
                    <a:pt x="76" y="53"/>
                    <a:pt x="76" y="53"/>
                  </a:cubicBezTo>
                  <a:cubicBezTo>
                    <a:pt x="79" y="54"/>
                    <a:pt x="81" y="54"/>
                    <a:pt x="84" y="54"/>
                  </a:cubicBezTo>
                  <a:cubicBezTo>
                    <a:pt x="86" y="54"/>
                    <a:pt x="88" y="54"/>
                    <a:pt x="90" y="54"/>
                  </a:cubicBezTo>
                  <a:cubicBezTo>
                    <a:pt x="90" y="54"/>
                    <a:pt x="90" y="54"/>
                    <a:pt x="90" y="54"/>
                  </a:cubicBezTo>
                  <a:cubicBezTo>
                    <a:pt x="90" y="53"/>
                    <a:pt x="90" y="53"/>
                    <a:pt x="90" y="53"/>
                  </a:cubicBezTo>
                  <a:cubicBezTo>
                    <a:pt x="92" y="49"/>
                    <a:pt x="92" y="49"/>
                    <a:pt x="92" y="49"/>
                  </a:cubicBezTo>
                  <a:cubicBezTo>
                    <a:pt x="92" y="49"/>
                    <a:pt x="92" y="49"/>
                    <a:pt x="92" y="49"/>
                  </a:cubicBezTo>
                  <a:cubicBezTo>
                    <a:pt x="90" y="50"/>
                    <a:pt x="89" y="50"/>
                    <a:pt x="87" y="50"/>
                  </a:cubicBezTo>
                  <a:cubicBezTo>
                    <a:pt x="87" y="50"/>
                    <a:pt x="87" y="50"/>
                    <a:pt x="87" y="50"/>
                  </a:cubicBezTo>
                  <a:cubicBezTo>
                    <a:pt x="87" y="50"/>
                    <a:pt x="87" y="50"/>
                    <a:pt x="87" y="50"/>
                  </a:cubicBezTo>
                  <a:cubicBezTo>
                    <a:pt x="87" y="50"/>
                    <a:pt x="87" y="50"/>
                    <a:pt x="87" y="50"/>
                  </a:cubicBezTo>
                  <a:cubicBezTo>
                    <a:pt x="87" y="50"/>
                    <a:pt x="86" y="50"/>
                    <a:pt x="86" y="50"/>
                  </a:cubicBezTo>
                  <a:cubicBezTo>
                    <a:pt x="84" y="50"/>
                    <a:pt x="82" y="49"/>
                    <a:pt x="81" y="49"/>
                  </a:cubicBezTo>
                  <a:cubicBezTo>
                    <a:pt x="80" y="49"/>
                    <a:pt x="80" y="49"/>
                    <a:pt x="79" y="48"/>
                  </a:cubicBezTo>
                  <a:cubicBezTo>
                    <a:pt x="79" y="48"/>
                    <a:pt x="79" y="48"/>
                    <a:pt x="79" y="48"/>
                  </a:cubicBezTo>
                  <a:cubicBezTo>
                    <a:pt x="79" y="48"/>
                    <a:pt x="79" y="48"/>
                    <a:pt x="79" y="48"/>
                  </a:cubicBezTo>
                  <a:cubicBezTo>
                    <a:pt x="79" y="48"/>
                    <a:pt x="79" y="48"/>
                    <a:pt x="79" y="48"/>
                  </a:cubicBezTo>
                  <a:cubicBezTo>
                    <a:pt x="10" y="18"/>
                    <a:pt x="10" y="18"/>
                    <a:pt x="10" y="18"/>
                  </a:cubicBezTo>
                  <a:cubicBezTo>
                    <a:pt x="8" y="17"/>
                    <a:pt x="6" y="16"/>
                    <a:pt x="5" y="14"/>
                  </a:cubicBezTo>
                  <a:cubicBezTo>
                    <a:pt x="5" y="14"/>
                    <a:pt x="5" y="14"/>
                    <a:pt x="5" y="14"/>
                  </a:cubicBezTo>
                  <a:cubicBezTo>
                    <a:pt x="5" y="14"/>
                    <a:pt x="5" y="14"/>
                    <a:pt x="5" y="14"/>
                  </a:cubicBezTo>
                  <a:cubicBezTo>
                    <a:pt x="5" y="14"/>
                    <a:pt x="5" y="14"/>
                    <a:pt x="5" y="14"/>
                  </a:cubicBezTo>
                  <a:cubicBezTo>
                    <a:pt x="5" y="14"/>
                    <a:pt x="5" y="14"/>
                    <a:pt x="5" y="14"/>
                  </a:cubicBezTo>
                  <a:cubicBezTo>
                    <a:pt x="4" y="11"/>
                    <a:pt x="3" y="9"/>
                    <a:pt x="3" y="6"/>
                  </a:cubicBezTo>
                  <a:cubicBezTo>
                    <a:pt x="3" y="4"/>
                    <a:pt x="4" y="2"/>
                    <a:pt x="4" y="0"/>
                  </a:cubicBezTo>
                  <a:cubicBezTo>
                    <a:pt x="4" y="0"/>
                    <a:pt x="4" y="0"/>
                    <a:pt x="4"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130"/>
            <p:cNvSpPr>
              <a:spLocks/>
            </p:cNvSpPr>
            <p:nvPr/>
          </p:nvSpPr>
          <p:spPr bwMode="auto">
            <a:xfrm>
              <a:off x="1644049" y="3013166"/>
              <a:ext cx="81014" cy="33142"/>
            </a:xfrm>
            <a:custGeom>
              <a:avLst/>
              <a:gdLst>
                <a:gd name="T0" fmla="*/ 1 w 22"/>
                <a:gd name="T1" fmla="*/ 0 h 9"/>
                <a:gd name="T2" fmla="*/ 0 w 22"/>
                <a:gd name="T3" fmla="*/ 1 h 9"/>
                <a:gd name="T4" fmla="*/ 1 w 22"/>
                <a:gd name="T5" fmla="*/ 0 h 9"/>
                <a:gd name="T6" fmla="*/ 22 w 22"/>
                <a:gd name="T7" fmla="*/ 9 h 9"/>
                <a:gd name="T8" fmla="*/ 22 w 22"/>
                <a:gd name="T9" fmla="*/ 9 h 9"/>
                <a:gd name="T10" fmla="*/ 1 w 22"/>
                <a:gd name="T11" fmla="*/ 0 h 9"/>
              </a:gdLst>
              <a:ahLst/>
              <a:cxnLst>
                <a:cxn ang="0">
                  <a:pos x="T0" y="T1"/>
                </a:cxn>
                <a:cxn ang="0">
                  <a:pos x="T2" y="T3"/>
                </a:cxn>
                <a:cxn ang="0">
                  <a:pos x="T4" y="T5"/>
                </a:cxn>
                <a:cxn ang="0">
                  <a:pos x="T6" y="T7"/>
                </a:cxn>
                <a:cxn ang="0">
                  <a:pos x="T8" y="T9"/>
                </a:cxn>
                <a:cxn ang="0">
                  <a:pos x="T10" y="T11"/>
                </a:cxn>
              </a:cxnLst>
              <a:rect l="0" t="0" r="r" b="b"/>
              <a:pathLst>
                <a:path w="22" h="9">
                  <a:moveTo>
                    <a:pt x="1" y="0"/>
                  </a:moveTo>
                  <a:lnTo>
                    <a:pt x="0" y="1"/>
                  </a:lnTo>
                  <a:lnTo>
                    <a:pt x="1" y="0"/>
                  </a:lnTo>
                  <a:lnTo>
                    <a:pt x="22" y="9"/>
                  </a:lnTo>
                  <a:lnTo>
                    <a:pt x="22" y="9"/>
                  </a:lnTo>
                  <a:lnTo>
                    <a:pt x="1"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131"/>
            <p:cNvSpPr>
              <a:spLocks/>
            </p:cNvSpPr>
            <p:nvPr/>
          </p:nvSpPr>
          <p:spPr bwMode="auto">
            <a:xfrm>
              <a:off x="1644049" y="3013166"/>
              <a:ext cx="81014" cy="33142"/>
            </a:xfrm>
            <a:custGeom>
              <a:avLst/>
              <a:gdLst>
                <a:gd name="T0" fmla="*/ 1 w 22"/>
                <a:gd name="T1" fmla="*/ 0 h 9"/>
                <a:gd name="T2" fmla="*/ 0 w 22"/>
                <a:gd name="T3" fmla="*/ 1 h 9"/>
                <a:gd name="T4" fmla="*/ 1 w 22"/>
                <a:gd name="T5" fmla="*/ 0 h 9"/>
                <a:gd name="T6" fmla="*/ 22 w 22"/>
                <a:gd name="T7" fmla="*/ 9 h 9"/>
                <a:gd name="T8" fmla="*/ 22 w 22"/>
                <a:gd name="T9" fmla="*/ 9 h 9"/>
                <a:gd name="T10" fmla="*/ 1 w 22"/>
                <a:gd name="T11" fmla="*/ 0 h 9"/>
              </a:gdLst>
              <a:ahLst/>
              <a:cxnLst>
                <a:cxn ang="0">
                  <a:pos x="T0" y="T1"/>
                </a:cxn>
                <a:cxn ang="0">
                  <a:pos x="T2" y="T3"/>
                </a:cxn>
                <a:cxn ang="0">
                  <a:pos x="T4" y="T5"/>
                </a:cxn>
                <a:cxn ang="0">
                  <a:pos x="T6" y="T7"/>
                </a:cxn>
                <a:cxn ang="0">
                  <a:pos x="T8" y="T9"/>
                </a:cxn>
                <a:cxn ang="0">
                  <a:pos x="T10" y="T11"/>
                </a:cxn>
              </a:cxnLst>
              <a:rect l="0" t="0" r="r" b="b"/>
              <a:pathLst>
                <a:path w="22" h="9">
                  <a:moveTo>
                    <a:pt x="1" y="0"/>
                  </a:moveTo>
                  <a:lnTo>
                    <a:pt x="0" y="1"/>
                  </a:lnTo>
                  <a:lnTo>
                    <a:pt x="1" y="0"/>
                  </a:lnTo>
                  <a:lnTo>
                    <a:pt x="22" y="9"/>
                  </a:lnTo>
                  <a:lnTo>
                    <a:pt x="22" y="9"/>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132"/>
            <p:cNvSpPr>
              <a:spLocks/>
            </p:cNvSpPr>
            <p:nvPr/>
          </p:nvSpPr>
          <p:spPr bwMode="auto">
            <a:xfrm>
              <a:off x="1647731" y="3013166"/>
              <a:ext cx="77332" cy="33142"/>
            </a:xfrm>
            <a:custGeom>
              <a:avLst/>
              <a:gdLst>
                <a:gd name="T0" fmla="*/ 0 w 21"/>
                <a:gd name="T1" fmla="*/ 0 h 9"/>
                <a:gd name="T2" fmla="*/ 0 w 21"/>
                <a:gd name="T3" fmla="*/ 0 h 9"/>
                <a:gd name="T4" fmla="*/ 21 w 21"/>
                <a:gd name="T5" fmla="*/ 9 h 9"/>
                <a:gd name="T6" fmla="*/ 21 w 21"/>
                <a:gd name="T7" fmla="*/ 9 h 9"/>
                <a:gd name="T8" fmla="*/ 0 w 21"/>
                <a:gd name="T9" fmla="*/ 0 h 9"/>
              </a:gdLst>
              <a:ahLst/>
              <a:cxnLst>
                <a:cxn ang="0">
                  <a:pos x="T0" y="T1"/>
                </a:cxn>
                <a:cxn ang="0">
                  <a:pos x="T2" y="T3"/>
                </a:cxn>
                <a:cxn ang="0">
                  <a:pos x="T4" y="T5"/>
                </a:cxn>
                <a:cxn ang="0">
                  <a:pos x="T6" y="T7"/>
                </a:cxn>
                <a:cxn ang="0">
                  <a:pos x="T8" y="T9"/>
                </a:cxn>
              </a:cxnLst>
              <a:rect l="0" t="0" r="r" b="b"/>
              <a:pathLst>
                <a:path w="21" h="9">
                  <a:moveTo>
                    <a:pt x="0" y="0"/>
                  </a:moveTo>
                  <a:lnTo>
                    <a:pt x="0" y="0"/>
                  </a:lnTo>
                  <a:lnTo>
                    <a:pt x="21" y="9"/>
                  </a:lnTo>
                  <a:lnTo>
                    <a:pt x="21" y="9"/>
                  </a:lnTo>
                  <a:lnTo>
                    <a:pt x="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Freeform 133"/>
            <p:cNvSpPr>
              <a:spLocks/>
            </p:cNvSpPr>
            <p:nvPr/>
          </p:nvSpPr>
          <p:spPr bwMode="auto">
            <a:xfrm>
              <a:off x="1647731" y="3013166"/>
              <a:ext cx="77332" cy="33142"/>
            </a:xfrm>
            <a:custGeom>
              <a:avLst/>
              <a:gdLst>
                <a:gd name="T0" fmla="*/ 0 w 21"/>
                <a:gd name="T1" fmla="*/ 0 h 9"/>
                <a:gd name="T2" fmla="*/ 0 w 21"/>
                <a:gd name="T3" fmla="*/ 0 h 9"/>
                <a:gd name="T4" fmla="*/ 21 w 21"/>
                <a:gd name="T5" fmla="*/ 9 h 9"/>
                <a:gd name="T6" fmla="*/ 21 w 21"/>
                <a:gd name="T7" fmla="*/ 9 h 9"/>
                <a:gd name="T8" fmla="*/ 0 w 21"/>
                <a:gd name="T9" fmla="*/ 0 h 9"/>
              </a:gdLst>
              <a:ahLst/>
              <a:cxnLst>
                <a:cxn ang="0">
                  <a:pos x="T0" y="T1"/>
                </a:cxn>
                <a:cxn ang="0">
                  <a:pos x="T2" y="T3"/>
                </a:cxn>
                <a:cxn ang="0">
                  <a:pos x="T4" y="T5"/>
                </a:cxn>
                <a:cxn ang="0">
                  <a:pos x="T6" y="T7"/>
                </a:cxn>
                <a:cxn ang="0">
                  <a:pos x="T8" y="T9"/>
                </a:cxn>
              </a:cxnLst>
              <a:rect l="0" t="0" r="r" b="b"/>
              <a:pathLst>
                <a:path w="21" h="9">
                  <a:moveTo>
                    <a:pt x="0" y="0"/>
                  </a:moveTo>
                  <a:lnTo>
                    <a:pt x="0" y="0"/>
                  </a:lnTo>
                  <a:lnTo>
                    <a:pt x="21" y="9"/>
                  </a:lnTo>
                  <a:lnTo>
                    <a:pt x="21" y="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Freeform 134"/>
            <p:cNvSpPr>
              <a:spLocks/>
            </p:cNvSpPr>
            <p:nvPr/>
          </p:nvSpPr>
          <p:spPr bwMode="auto">
            <a:xfrm>
              <a:off x="1702968" y="3068404"/>
              <a:ext cx="11047" cy="3682"/>
            </a:xfrm>
            <a:custGeom>
              <a:avLst/>
              <a:gdLst>
                <a:gd name="T0" fmla="*/ 1 w 4"/>
                <a:gd name="T1" fmla="*/ 0 h 1"/>
                <a:gd name="T2" fmla="*/ 0 w 4"/>
                <a:gd name="T3" fmla="*/ 0 h 1"/>
                <a:gd name="T4" fmla="*/ 1 w 4"/>
                <a:gd name="T5" fmla="*/ 0 h 1"/>
                <a:gd name="T6" fmla="*/ 4 w 4"/>
                <a:gd name="T7" fmla="*/ 1 h 1"/>
                <a:gd name="T8" fmla="*/ 4 w 4"/>
                <a:gd name="T9" fmla="*/ 1 h 1"/>
                <a:gd name="T10" fmla="*/ 1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1" y="0"/>
                  </a:moveTo>
                  <a:cubicBezTo>
                    <a:pt x="1" y="0"/>
                    <a:pt x="0" y="0"/>
                    <a:pt x="0" y="0"/>
                  </a:cubicBezTo>
                  <a:cubicBezTo>
                    <a:pt x="0" y="0"/>
                    <a:pt x="1" y="0"/>
                    <a:pt x="1" y="0"/>
                  </a:cubicBezTo>
                  <a:cubicBezTo>
                    <a:pt x="2" y="0"/>
                    <a:pt x="3" y="1"/>
                    <a:pt x="4" y="1"/>
                  </a:cubicBezTo>
                  <a:cubicBezTo>
                    <a:pt x="4" y="1"/>
                    <a:pt x="4" y="1"/>
                    <a:pt x="4" y="1"/>
                  </a:cubicBezTo>
                  <a:cubicBezTo>
                    <a:pt x="3" y="1"/>
                    <a:pt x="2" y="0"/>
                    <a:pt x="1"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9" name="Freeform 135"/>
            <p:cNvSpPr>
              <a:spLocks/>
            </p:cNvSpPr>
            <p:nvPr/>
          </p:nvSpPr>
          <p:spPr bwMode="auto">
            <a:xfrm>
              <a:off x="1636684" y="3013166"/>
              <a:ext cx="88379" cy="58920"/>
            </a:xfrm>
            <a:custGeom>
              <a:avLst/>
              <a:gdLst>
                <a:gd name="T0" fmla="*/ 3 w 27"/>
                <a:gd name="T1" fmla="*/ 0 h 18"/>
                <a:gd name="T2" fmla="*/ 2 w 27"/>
                <a:gd name="T3" fmla="*/ 1 h 18"/>
                <a:gd name="T4" fmla="*/ 0 w 27"/>
                <a:gd name="T5" fmla="*/ 6 h 18"/>
                <a:gd name="T6" fmla="*/ 3 w 27"/>
                <a:gd name="T7" fmla="*/ 8 h 18"/>
                <a:gd name="T8" fmla="*/ 19 w 27"/>
                <a:gd name="T9" fmla="*/ 17 h 18"/>
                <a:gd name="T10" fmla="*/ 20 w 27"/>
                <a:gd name="T11" fmla="*/ 17 h 18"/>
                <a:gd name="T12" fmla="*/ 21 w 27"/>
                <a:gd name="T13" fmla="*/ 17 h 18"/>
                <a:gd name="T14" fmla="*/ 24 w 27"/>
                <a:gd name="T15" fmla="*/ 18 h 18"/>
                <a:gd name="T16" fmla="*/ 27 w 27"/>
                <a:gd name="T17" fmla="*/ 10 h 18"/>
                <a:gd name="T18" fmla="*/ 3 w 2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18">
                  <a:moveTo>
                    <a:pt x="3" y="0"/>
                  </a:moveTo>
                  <a:cubicBezTo>
                    <a:pt x="2" y="1"/>
                    <a:pt x="2" y="1"/>
                    <a:pt x="2" y="1"/>
                  </a:cubicBezTo>
                  <a:cubicBezTo>
                    <a:pt x="0" y="6"/>
                    <a:pt x="0" y="6"/>
                    <a:pt x="0" y="6"/>
                  </a:cubicBezTo>
                  <a:cubicBezTo>
                    <a:pt x="1" y="7"/>
                    <a:pt x="2" y="7"/>
                    <a:pt x="3" y="8"/>
                  </a:cubicBezTo>
                  <a:cubicBezTo>
                    <a:pt x="19" y="17"/>
                    <a:pt x="19" y="17"/>
                    <a:pt x="19" y="17"/>
                  </a:cubicBezTo>
                  <a:cubicBezTo>
                    <a:pt x="20" y="17"/>
                    <a:pt x="20" y="17"/>
                    <a:pt x="20" y="17"/>
                  </a:cubicBezTo>
                  <a:cubicBezTo>
                    <a:pt x="20" y="17"/>
                    <a:pt x="21" y="17"/>
                    <a:pt x="21" y="17"/>
                  </a:cubicBezTo>
                  <a:cubicBezTo>
                    <a:pt x="22" y="17"/>
                    <a:pt x="23" y="18"/>
                    <a:pt x="24" y="18"/>
                  </a:cubicBezTo>
                  <a:cubicBezTo>
                    <a:pt x="27" y="10"/>
                    <a:pt x="27" y="10"/>
                    <a:pt x="27" y="10"/>
                  </a:cubicBezTo>
                  <a:cubicBezTo>
                    <a:pt x="3" y="0"/>
                    <a:pt x="3" y="0"/>
                    <a:pt x="3"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0" name="Freeform 136"/>
            <p:cNvSpPr>
              <a:spLocks noEditPoints="1"/>
            </p:cNvSpPr>
            <p:nvPr/>
          </p:nvSpPr>
          <p:spPr bwMode="auto">
            <a:xfrm>
              <a:off x="1504115" y="3131006"/>
              <a:ext cx="33142" cy="1020053"/>
            </a:xfrm>
            <a:custGeom>
              <a:avLst/>
              <a:gdLst>
                <a:gd name="T0" fmla="*/ 7 w 9"/>
                <a:gd name="T1" fmla="*/ 4 h 277"/>
                <a:gd name="T2" fmla="*/ 7 w 9"/>
                <a:gd name="T3" fmla="*/ 11 h 277"/>
                <a:gd name="T4" fmla="*/ 0 w 9"/>
                <a:gd name="T5" fmla="*/ 11 h 277"/>
                <a:gd name="T6" fmla="*/ 0 w 9"/>
                <a:gd name="T7" fmla="*/ 277 h 277"/>
                <a:gd name="T8" fmla="*/ 9 w 9"/>
                <a:gd name="T9" fmla="*/ 277 h 277"/>
                <a:gd name="T10" fmla="*/ 9 w 9"/>
                <a:gd name="T11" fmla="*/ 4 h 277"/>
                <a:gd name="T12" fmla="*/ 7 w 9"/>
                <a:gd name="T13" fmla="*/ 4 h 277"/>
                <a:gd name="T14" fmla="*/ 7 w 9"/>
                <a:gd name="T15" fmla="*/ 0 h 277"/>
                <a:gd name="T16" fmla="*/ 7 w 9"/>
                <a:gd name="T17" fmla="*/ 0 h 277"/>
                <a:gd name="T18" fmla="*/ 7 w 9"/>
                <a:gd name="T19" fmla="*/ 4 h 277"/>
                <a:gd name="T20" fmla="*/ 7 w 9"/>
                <a:gd name="T2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77">
                  <a:moveTo>
                    <a:pt x="7" y="4"/>
                  </a:moveTo>
                  <a:lnTo>
                    <a:pt x="7" y="11"/>
                  </a:lnTo>
                  <a:lnTo>
                    <a:pt x="0" y="11"/>
                  </a:lnTo>
                  <a:lnTo>
                    <a:pt x="0" y="277"/>
                  </a:lnTo>
                  <a:lnTo>
                    <a:pt x="9" y="277"/>
                  </a:lnTo>
                  <a:lnTo>
                    <a:pt x="9" y="4"/>
                  </a:lnTo>
                  <a:lnTo>
                    <a:pt x="7" y="4"/>
                  </a:lnTo>
                  <a:close/>
                  <a:moveTo>
                    <a:pt x="7" y="0"/>
                  </a:moveTo>
                  <a:lnTo>
                    <a:pt x="7" y="0"/>
                  </a:lnTo>
                  <a:lnTo>
                    <a:pt x="7" y="4"/>
                  </a:lnTo>
                  <a:lnTo>
                    <a:pt x="7"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1" name="Freeform 137"/>
            <p:cNvSpPr>
              <a:spLocks noEditPoints="1"/>
            </p:cNvSpPr>
            <p:nvPr/>
          </p:nvSpPr>
          <p:spPr bwMode="auto">
            <a:xfrm>
              <a:off x="1504115" y="3131006"/>
              <a:ext cx="33142" cy="1020053"/>
            </a:xfrm>
            <a:custGeom>
              <a:avLst/>
              <a:gdLst>
                <a:gd name="T0" fmla="*/ 7 w 9"/>
                <a:gd name="T1" fmla="*/ 4 h 277"/>
                <a:gd name="T2" fmla="*/ 7 w 9"/>
                <a:gd name="T3" fmla="*/ 11 h 277"/>
                <a:gd name="T4" fmla="*/ 0 w 9"/>
                <a:gd name="T5" fmla="*/ 11 h 277"/>
                <a:gd name="T6" fmla="*/ 0 w 9"/>
                <a:gd name="T7" fmla="*/ 277 h 277"/>
                <a:gd name="T8" fmla="*/ 9 w 9"/>
                <a:gd name="T9" fmla="*/ 277 h 277"/>
                <a:gd name="T10" fmla="*/ 9 w 9"/>
                <a:gd name="T11" fmla="*/ 4 h 277"/>
                <a:gd name="T12" fmla="*/ 7 w 9"/>
                <a:gd name="T13" fmla="*/ 4 h 277"/>
                <a:gd name="T14" fmla="*/ 7 w 9"/>
                <a:gd name="T15" fmla="*/ 0 h 277"/>
                <a:gd name="T16" fmla="*/ 7 w 9"/>
                <a:gd name="T17" fmla="*/ 0 h 277"/>
                <a:gd name="T18" fmla="*/ 7 w 9"/>
                <a:gd name="T19" fmla="*/ 4 h 277"/>
                <a:gd name="T20" fmla="*/ 7 w 9"/>
                <a:gd name="T2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277">
                  <a:moveTo>
                    <a:pt x="7" y="4"/>
                  </a:moveTo>
                  <a:lnTo>
                    <a:pt x="7" y="11"/>
                  </a:lnTo>
                  <a:lnTo>
                    <a:pt x="0" y="11"/>
                  </a:lnTo>
                  <a:lnTo>
                    <a:pt x="0" y="277"/>
                  </a:lnTo>
                  <a:lnTo>
                    <a:pt x="9" y="277"/>
                  </a:lnTo>
                  <a:lnTo>
                    <a:pt x="9" y="4"/>
                  </a:lnTo>
                  <a:lnTo>
                    <a:pt x="7" y="4"/>
                  </a:lnTo>
                  <a:moveTo>
                    <a:pt x="7" y="0"/>
                  </a:moveTo>
                  <a:lnTo>
                    <a:pt x="7" y="0"/>
                  </a:lnTo>
                  <a:lnTo>
                    <a:pt x="7"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2" name="Rectangle 138"/>
            <p:cNvSpPr>
              <a:spLocks noChangeArrowheads="1"/>
            </p:cNvSpPr>
            <p:nvPr/>
          </p:nvSpPr>
          <p:spPr bwMode="auto">
            <a:xfrm>
              <a:off x="1529892" y="3131006"/>
              <a:ext cx="7365" cy="14730"/>
            </a:xfrm>
            <a:prstGeom prst="rect">
              <a:avLst/>
            </a:prstGeom>
            <a:solidFill>
              <a:srgbClr val="ADAD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3" name="Rectangle 139"/>
            <p:cNvSpPr>
              <a:spLocks noChangeArrowheads="1"/>
            </p:cNvSpPr>
            <p:nvPr/>
          </p:nvSpPr>
          <p:spPr bwMode="auto">
            <a:xfrm>
              <a:off x="1529892" y="3131006"/>
              <a:ext cx="7365" cy="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4" name="Freeform 140"/>
            <p:cNvSpPr>
              <a:spLocks/>
            </p:cNvSpPr>
            <p:nvPr/>
          </p:nvSpPr>
          <p:spPr bwMode="auto">
            <a:xfrm>
              <a:off x="1504115" y="3131006"/>
              <a:ext cx="25777" cy="40507"/>
            </a:xfrm>
            <a:custGeom>
              <a:avLst/>
              <a:gdLst>
                <a:gd name="T0" fmla="*/ 7 w 7"/>
                <a:gd name="T1" fmla="*/ 0 h 11"/>
                <a:gd name="T2" fmla="*/ 0 w 7"/>
                <a:gd name="T3" fmla="*/ 0 h 11"/>
                <a:gd name="T4" fmla="*/ 0 w 7"/>
                <a:gd name="T5" fmla="*/ 11 h 11"/>
                <a:gd name="T6" fmla="*/ 7 w 7"/>
                <a:gd name="T7" fmla="*/ 11 h 11"/>
                <a:gd name="T8" fmla="*/ 7 w 7"/>
                <a:gd name="T9" fmla="*/ 4 h 11"/>
                <a:gd name="T10" fmla="*/ 7 w 7"/>
                <a:gd name="T11" fmla="*/ 0 h 11"/>
              </a:gdLst>
              <a:ahLst/>
              <a:cxnLst>
                <a:cxn ang="0">
                  <a:pos x="T0" y="T1"/>
                </a:cxn>
                <a:cxn ang="0">
                  <a:pos x="T2" y="T3"/>
                </a:cxn>
                <a:cxn ang="0">
                  <a:pos x="T4" y="T5"/>
                </a:cxn>
                <a:cxn ang="0">
                  <a:pos x="T6" y="T7"/>
                </a:cxn>
                <a:cxn ang="0">
                  <a:pos x="T8" y="T9"/>
                </a:cxn>
                <a:cxn ang="0">
                  <a:pos x="T10" y="T11"/>
                </a:cxn>
              </a:cxnLst>
              <a:rect l="0" t="0" r="r" b="b"/>
              <a:pathLst>
                <a:path w="7" h="11">
                  <a:moveTo>
                    <a:pt x="7" y="0"/>
                  </a:moveTo>
                  <a:lnTo>
                    <a:pt x="0" y="0"/>
                  </a:lnTo>
                  <a:lnTo>
                    <a:pt x="0" y="11"/>
                  </a:lnTo>
                  <a:lnTo>
                    <a:pt x="7" y="11"/>
                  </a:lnTo>
                  <a:lnTo>
                    <a:pt x="7" y="4"/>
                  </a:lnTo>
                  <a:lnTo>
                    <a:pt x="7"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5" name="Freeform 141"/>
            <p:cNvSpPr>
              <a:spLocks/>
            </p:cNvSpPr>
            <p:nvPr/>
          </p:nvSpPr>
          <p:spPr bwMode="auto">
            <a:xfrm>
              <a:off x="1504115" y="3131006"/>
              <a:ext cx="25777" cy="40507"/>
            </a:xfrm>
            <a:custGeom>
              <a:avLst/>
              <a:gdLst>
                <a:gd name="T0" fmla="*/ 7 w 7"/>
                <a:gd name="T1" fmla="*/ 0 h 11"/>
                <a:gd name="T2" fmla="*/ 0 w 7"/>
                <a:gd name="T3" fmla="*/ 0 h 11"/>
                <a:gd name="T4" fmla="*/ 0 w 7"/>
                <a:gd name="T5" fmla="*/ 11 h 11"/>
                <a:gd name="T6" fmla="*/ 7 w 7"/>
                <a:gd name="T7" fmla="*/ 11 h 11"/>
                <a:gd name="T8" fmla="*/ 7 w 7"/>
                <a:gd name="T9" fmla="*/ 4 h 11"/>
                <a:gd name="T10" fmla="*/ 7 w 7"/>
                <a:gd name="T11" fmla="*/ 0 h 11"/>
              </a:gdLst>
              <a:ahLst/>
              <a:cxnLst>
                <a:cxn ang="0">
                  <a:pos x="T0" y="T1"/>
                </a:cxn>
                <a:cxn ang="0">
                  <a:pos x="T2" y="T3"/>
                </a:cxn>
                <a:cxn ang="0">
                  <a:pos x="T4" y="T5"/>
                </a:cxn>
                <a:cxn ang="0">
                  <a:pos x="T6" y="T7"/>
                </a:cxn>
                <a:cxn ang="0">
                  <a:pos x="T8" y="T9"/>
                </a:cxn>
                <a:cxn ang="0">
                  <a:pos x="T10" y="T11"/>
                </a:cxn>
              </a:cxnLst>
              <a:rect l="0" t="0" r="r" b="b"/>
              <a:pathLst>
                <a:path w="7" h="11">
                  <a:moveTo>
                    <a:pt x="7" y="0"/>
                  </a:moveTo>
                  <a:lnTo>
                    <a:pt x="0" y="0"/>
                  </a:lnTo>
                  <a:lnTo>
                    <a:pt x="0" y="11"/>
                  </a:lnTo>
                  <a:lnTo>
                    <a:pt x="7" y="11"/>
                  </a:lnTo>
                  <a:lnTo>
                    <a:pt x="7" y="4"/>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136" name="Picture 14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75115" y="3516781"/>
              <a:ext cx="883795" cy="51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 name="Picture 14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77336" y="3801222"/>
              <a:ext cx="209902" cy="5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 name="Picture 14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5815" y="3797539"/>
              <a:ext cx="47872" cy="58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 name="Picture 15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36354" y="3745984"/>
              <a:ext cx="95744" cy="5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 name="Picture 15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12870" y="3808587"/>
              <a:ext cx="40507" cy="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 name="Picture 15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16552" y="3727572"/>
              <a:ext cx="478722" cy="15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 name="Picture 15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86519" y="3745984"/>
              <a:ext cx="390342" cy="11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 name="Picture 15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76045" y="3027896"/>
              <a:ext cx="22095" cy="44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 name="Freeform 158"/>
            <p:cNvSpPr>
              <a:spLocks noEditPoints="1"/>
            </p:cNvSpPr>
            <p:nvPr/>
          </p:nvSpPr>
          <p:spPr bwMode="auto">
            <a:xfrm>
              <a:off x="8265143" y="2711201"/>
              <a:ext cx="22095" cy="515550"/>
            </a:xfrm>
            <a:custGeom>
              <a:avLst/>
              <a:gdLst>
                <a:gd name="T0" fmla="*/ 6 w 6"/>
                <a:gd name="T1" fmla="*/ 133 h 140"/>
                <a:gd name="T2" fmla="*/ 0 w 6"/>
                <a:gd name="T3" fmla="*/ 133 h 140"/>
                <a:gd name="T4" fmla="*/ 0 w 6"/>
                <a:gd name="T5" fmla="*/ 140 h 140"/>
                <a:gd name="T6" fmla="*/ 6 w 6"/>
                <a:gd name="T7" fmla="*/ 140 h 140"/>
                <a:gd name="T8" fmla="*/ 6 w 6"/>
                <a:gd name="T9" fmla="*/ 133 h 140"/>
                <a:gd name="T10" fmla="*/ 6 w 6"/>
                <a:gd name="T11" fmla="*/ 24 h 140"/>
                <a:gd name="T12" fmla="*/ 0 w 6"/>
                <a:gd name="T13" fmla="*/ 24 h 140"/>
                <a:gd name="T14" fmla="*/ 0 w 6"/>
                <a:gd name="T15" fmla="*/ 69 h 140"/>
                <a:gd name="T16" fmla="*/ 6 w 6"/>
                <a:gd name="T17" fmla="*/ 69 h 140"/>
                <a:gd name="T18" fmla="*/ 6 w 6"/>
                <a:gd name="T19" fmla="*/ 24 h 140"/>
                <a:gd name="T20" fmla="*/ 6 w 6"/>
                <a:gd name="T21" fmla="*/ 0 h 140"/>
                <a:gd name="T22" fmla="*/ 0 w 6"/>
                <a:gd name="T23" fmla="*/ 0 h 140"/>
                <a:gd name="T24" fmla="*/ 0 w 6"/>
                <a:gd name="T25" fmla="*/ 13 h 140"/>
                <a:gd name="T26" fmla="*/ 6 w 6"/>
                <a:gd name="T27" fmla="*/ 13 h 140"/>
                <a:gd name="T28" fmla="*/ 6 w 6"/>
                <a:gd name="T2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40">
                  <a:moveTo>
                    <a:pt x="6" y="133"/>
                  </a:moveTo>
                  <a:lnTo>
                    <a:pt x="0" y="133"/>
                  </a:lnTo>
                  <a:lnTo>
                    <a:pt x="0" y="140"/>
                  </a:lnTo>
                  <a:lnTo>
                    <a:pt x="6" y="140"/>
                  </a:lnTo>
                  <a:lnTo>
                    <a:pt x="6" y="133"/>
                  </a:lnTo>
                  <a:close/>
                  <a:moveTo>
                    <a:pt x="6" y="24"/>
                  </a:moveTo>
                  <a:lnTo>
                    <a:pt x="0" y="24"/>
                  </a:lnTo>
                  <a:lnTo>
                    <a:pt x="0" y="69"/>
                  </a:lnTo>
                  <a:lnTo>
                    <a:pt x="6" y="69"/>
                  </a:lnTo>
                  <a:lnTo>
                    <a:pt x="6" y="24"/>
                  </a:lnTo>
                  <a:close/>
                  <a:moveTo>
                    <a:pt x="6" y="0"/>
                  </a:moveTo>
                  <a:lnTo>
                    <a:pt x="0" y="0"/>
                  </a:lnTo>
                  <a:lnTo>
                    <a:pt x="0" y="13"/>
                  </a:lnTo>
                  <a:lnTo>
                    <a:pt x="6" y="13"/>
                  </a:lnTo>
                  <a:lnTo>
                    <a:pt x="6" y="0"/>
                  </a:lnTo>
                  <a:close/>
                </a:path>
              </a:pathLst>
            </a:custGeom>
            <a:solidFill>
              <a:srgbClr val="C0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5" name="Freeform 159"/>
            <p:cNvSpPr>
              <a:spLocks noEditPoints="1"/>
            </p:cNvSpPr>
            <p:nvPr/>
          </p:nvSpPr>
          <p:spPr bwMode="auto">
            <a:xfrm>
              <a:off x="8265143" y="2711201"/>
              <a:ext cx="22095" cy="515550"/>
            </a:xfrm>
            <a:custGeom>
              <a:avLst/>
              <a:gdLst>
                <a:gd name="T0" fmla="*/ 6 w 6"/>
                <a:gd name="T1" fmla="*/ 133 h 140"/>
                <a:gd name="T2" fmla="*/ 0 w 6"/>
                <a:gd name="T3" fmla="*/ 133 h 140"/>
                <a:gd name="T4" fmla="*/ 0 w 6"/>
                <a:gd name="T5" fmla="*/ 140 h 140"/>
                <a:gd name="T6" fmla="*/ 6 w 6"/>
                <a:gd name="T7" fmla="*/ 140 h 140"/>
                <a:gd name="T8" fmla="*/ 6 w 6"/>
                <a:gd name="T9" fmla="*/ 133 h 140"/>
                <a:gd name="T10" fmla="*/ 6 w 6"/>
                <a:gd name="T11" fmla="*/ 24 h 140"/>
                <a:gd name="T12" fmla="*/ 0 w 6"/>
                <a:gd name="T13" fmla="*/ 24 h 140"/>
                <a:gd name="T14" fmla="*/ 0 w 6"/>
                <a:gd name="T15" fmla="*/ 69 h 140"/>
                <a:gd name="T16" fmla="*/ 6 w 6"/>
                <a:gd name="T17" fmla="*/ 69 h 140"/>
                <a:gd name="T18" fmla="*/ 6 w 6"/>
                <a:gd name="T19" fmla="*/ 24 h 140"/>
                <a:gd name="T20" fmla="*/ 6 w 6"/>
                <a:gd name="T21" fmla="*/ 0 h 140"/>
                <a:gd name="T22" fmla="*/ 0 w 6"/>
                <a:gd name="T23" fmla="*/ 0 h 140"/>
                <a:gd name="T24" fmla="*/ 0 w 6"/>
                <a:gd name="T25" fmla="*/ 13 h 140"/>
                <a:gd name="T26" fmla="*/ 6 w 6"/>
                <a:gd name="T27" fmla="*/ 13 h 140"/>
                <a:gd name="T28" fmla="*/ 6 w 6"/>
                <a:gd name="T2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40">
                  <a:moveTo>
                    <a:pt x="6" y="133"/>
                  </a:moveTo>
                  <a:lnTo>
                    <a:pt x="0" y="133"/>
                  </a:lnTo>
                  <a:lnTo>
                    <a:pt x="0" y="140"/>
                  </a:lnTo>
                  <a:lnTo>
                    <a:pt x="6" y="140"/>
                  </a:lnTo>
                  <a:lnTo>
                    <a:pt x="6" y="133"/>
                  </a:lnTo>
                  <a:moveTo>
                    <a:pt x="6" y="24"/>
                  </a:moveTo>
                  <a:lnTo>
                    <a:pt x="0" y="24"/>
                  </a:lnTo>
                  <a:lnTo>
                    <a:pt x="0" y="69"/>
                  </a:lnTo>
                  <a:lnTo>
                    <a:pt x="6" y="69"/>
                  </a:lnTo>
                  <a:lnTo>
                    <a:pt x="6" y="24"/>
                  </a:lnTo>
                  <a:moveTo>
                    <a:pt x="6" y="0"/>
                  </a:moveTo>
                  <a:lnTo>
                    <a:pt x="0" y="0"/>
                  </a:lnTo>
                  <a:lnTo>
                    <a:pt x="0" y="13"/>
                  </a:lnTo>
                  <a:lnTo>
                    <a:pt x="6" y="1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6" name="Rectangle 160"/>
            <p:cNvSpPr>
              <a:spLocks noChangeArrowheads="1"/>
            </p:cNvSpPr>
            <p:nvPr/>
          </p:nvSpPr>
          <p:spPr bwMode="auto">
            <a:xfrm>
              <a:off x="8265143" y="3226751"/>
              <a:ext cx="22095" cy="231998"/>
            </a:xfrm>
            <a:prstGeom prst="rect">
              <a:avLst/>
            </a:prstGeom>
            <a:solidFill>
              <a:srgbClr val="A6A7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7" name="Rectangle 161"/>
            <p:cNvSpPr>
              <a:spLocks noChangeArrowheads="1"/>
            </p:cNvSpPr>
            <p:nvPr/>
          </p:nvSpPr>
          <p:spPr bwMode="auto">
            <a:xfrm>
              <a:off x="8265143" y="3226751"/>
              <a:ext cx="22095" cy="23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8" name="Rectangle 162"/>
            <p:cNvSpPr>
              <a:spLocks noChangeArrowheads="1"/>
            </p:cNvSpPr>
            <p:nvPr/>
          </p:nvSpPr>
          <p:spPr bwMode="auto">
            <a:xfrm>
              <a:off x="8265143" y="2980024"/>
              <a:ext cx="22095" cy="206221"/>
            </a:xfrm>
            <a:prstGeom prst="rect">
              <a:avLst/>
            </a:prstGeom>
            <a:solidFill>
              <a:srgbClr val="C0C1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9" name="Rectangle 163"/>
            <p:cNvSpPr>
              <a:spLocks noChangeArrowheads="1"/>
            </p:cNvSpPr>
            <p:nvPr/>
          </p:nvSpPr>
          <p:spPr bwMode="auto">
            <a:xfrm>
              <a:off x="8265143" y="2980024"/>
              <a:ext cx="22095" cy="20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0" name="Freeform 164"/>
            <p:cNvSpPr>
              <a:spLocks noEditPoints="1"/>
            </p:cNvSpPr>
            <p:nvPr/>
          </p:nvSpPr>
          <p:spPr bwMode="auto">
            <a:xfrm>
              <a:off x="8265143" y="2965293"/>
              <a:ext cx="22095" cy="235681"/>
            </a:xfrm>
            <a:custGeom>
              <a:avLst/>
              <a:gdLst>
                <a:gd name="T0" fmla="*/ 6 w 6"/>
                <a:gd name="T1" fmla="*/ 60 h 64"/>
                <a:gd name="T2" fmla="*/ 0 w 6"/>
                <a:gd name="T3" fmla="*/ 60 h 64"/>
                <a:gd name="T4" fmla="*/ 0 w 6"/>
                <a:gd name="T5" fmla="*/ 64 h 64"/>
                <a:gd name="T6" fmla="*/ 6 w 6"/>
                <a:gd name="T7" fmla="*/ 64 h 64"/>
                <a:gd name="T8" fmla="*/ 6 w 6"/>
                <a:gd name="T9" fmla="*/ 60 h 64"/>
                <a:gd name="T10" fmla="*/ 6 w 6"/>
                <a:gd name="T11" fmla="*/ 0 h 64"/>
                <a:gd name="T12" fmla="*/ 0 w 6"/>
                <a:gd name="T13" fmla="*/ 0 h 64"/>
                <a:gd name="T14" fmla="*/ 0 w 6"/>
                <a:gd name="T15" fmla="*/ 4 h 64"/>
                <a:gd name="T16" fmla="*/ 6 w 6"/>
                <a:gd name="T17" fmla="*/ 4 h 64"/>
                <a:gd name="T18" fmla="*/ 6 w 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4">
                  <a:moveTo>
                    <a:pt x="6" y="60"/>
                  </a:moveTo>
                  <a:lnTo>
                    <a:pt x="0" y="60"/>
                  </a:lnTo>
                  <a:lnTo>
                    <a:pt x="0" y="64"/>
                  </a:lnTo>
                  <a:lnTo>
                    <a:pt x="6" y="64"/>
                  </a:lnTo>
                  <a:lnTo>
                    <a:pt x="6" y="60"/>
                  </a:lnTo>
                  <a:close/>
                  <a:moveTo>
                    <a:pt x="6" y="0"/>
                  </a:moveTo>
                  <a:lnTo>
                    <a:pt x="0" y="0"/>
                  </a:lnTo>
                  <a:lnTo>
                    <a:pt x="0" y="4"/>
                  </a:lnTo>
                  <a:lnTo>
                    <a:pt x="6" y="4"/>
                  </a:lnTo>
                  <a:lnTo>
                    <a:pt x="6" y="0"/>
                  </a:lnTo>
                  <a:close/>
                </a:path>
              </a:pathLst>
            </a:custGeom>
            <a:solidFill>
              <a:srgbClr val="979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1" name="Freeform 165"/>
            <p:cNvSpPr>
              <a:spLocks noEditPoints="1"/>
            </p:cNvSpPr>
            <p:nvPr/>
          </p:nvSpPr>
          <p:spPr bwMode="auto">
            <a:xfrm>
              <a:off x="8265143" y="2965293"/>
              <a:ext cx="22095" cy="235681"/>
            </a:xfrm>
            <a:custGeom>
              <a:avLst/>
              <a:gdLst>
                <a:gd name="T0" fmla="*/ 6 w 6"/>
                <a:gd name="T1" fmla="*/ 60 h 64"/>
                <a:gd name="T2" fmla="*/ 0 w 6"/>
                <a:gd name="T3" fmla="*/ 60 h 64"/>
                <a:gd name="T4" fmla="*/ 0 w 6"/>
                <a:gd name="T5" fmla="*/ 64 h 64"/>
                <a:gd name="T6" fmla="*/ 6 w 6"/>
                <a:gd name="T7" fmla="*/ 64 h 64"/>
                <a:gd name="T8" fmla="*/ 6 w 6"/>
                <a:gd name="T9" fmla="*/ 60 h 64"/>
                <a:gd name="T10" fmla="*/ 6 w 6"/>
                <a:gd name="T11" fmla="*/ 0 h 64"/>
                <a:gd name="T12" fmla="*/ 0 w 6"/>
                <a:gd name="T13" fmla="*/ 0 h 64"/>
                <a:gd name="T14" fmla="*/ 0 w 6"/>
                <a:gd name="T15" fmla="*/ 4 h 64"/>
                <a:gd name="T16" fmla="*/ 6 w 6"/>
                <a:gd name="T17" fmla="*/ 4 h 64"/>
                <a:gd name="T18" fmla="*/ 6 w 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4">
                  <a:moveTo>
                    <a:pt x="6" y="60"/>
                  </a:moveTo>
                  <a:lnTo>
                    <a:pt x="0" y="60"/>
                  </a:lnTo>
                  <a:lnTo>
                    <a:pt x="0" y="64"/>
                  </a:lnTo>
                  <a:lnTo>
                    <a:pt x="6" y="64"/>
                  </a:lnTo>
                  <a:lnTo>
                    <a:pt x="6" y="60"/>
                  </a:lnTo>
                  <a:moveTo>
                    <a:pt x="6" y="0"/>
                  </a:moveTo>
                  <a:lnTo>
                    <a:pt x="0" y="0"/>
                  </a:lnTo>
                  <a:lnTo>
                    <a:pt x="0" y="4"/>
                  </a:lnTo>
                  <a:lnTo>
                    <a:pt x="6" y="4"/>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2" name="Freeform 166"/>
            <p:cNvSpPr>
              <a:spLocks noEditPoints="1"/>
            </p:cNvSpPr>
            <p:nvPr/>
          </p:nvSpPr>
          <p:spPr bwMode="auto">
            <a:xfrm>
              <a:off x="3750425" y="2711201"/>
              <a:ext cx="25777" cy="515550"/>
            </a:xfrm>
            <a:custGeom>
              <a:avLst/>
              <a:gdLst>
                <a:gd name="T0" fmla="*/ 7 w 7"/>
                <a:gd name="T1" fmla="*/ 24 h 140"/>
                <a:gd name="T2" fmla="*/ 0 w 7"/>
                <a:gd name="T3" fmla="*/ 24 h 140"/>
                <a:gd name="T4" fmla="*/ 0 w 7"/>
                <a:gd name="T5" fmla="*/ 140 h 140"/>
                <a:gd name="T6" fmla="*/ 7 w 7"/>
                <a:gd name="T7" fmla="*/ 140 h 140"/>
                <a:gd name="T8" fmla="*/ 7 w 7"/>
                <a:gd name="T9" fmla="*/ 24 h 140"/>
                <a:gd name="T10" fmla="*/ 7 w 7"/>
                <a:gd name="T11" fmla="*/ 0 h 140"/>
                <a:gd name="T12" fmla="*/ 0 w 7"/>
                <a:gd name="T13" fmla="*/ 0 h 140"/>
                <a:gd name="T14" fmla="*/ 0 w 7"/>
                <a:gd name="T15" fmla="*/ 13 h 140"/>
                <a:gd name="T16" fmla="*/ 7 w 7"/>
                <a:gd name="T17" fmla="*/ 13 h 140"/>
                <a:gd name="T18" fmla="*/ 7 w 7"/>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40">
                  <a:moveTo>
                    <a:pt x="7" y="24"/>
                  </a:moveTo>
                  <a:lnTo>
                    <a:pt x="0" y="24"/>
                  </a:lnTo>
                  <a:lnTo>
                    <a:pt x="0" y="140"/>
                  </a:lnTo>
                  <a:lnTo>
                    <a:pt x="7" y="140"/>
                  </a:lnTo>
                  <a:lnTo>
                    <a:pt x="7" y="24"/>
                  </a:lnTo>
                  <a:close/>
                  <a:moveTo>
                    <a:pt x="7" y="0"/>
                  </a:moveTo>
                  <a:lnTo>
                    <a:pt x="0" y="0"/>
                  </a:lnTo>
                  <a:lnTo>
                    <a:pt x="0" y="13"/>
                  </a:lnTo>
                  <a:lnTo>
                    <a:pt x="7" y="13"/>
                  </a:lnTo>
                  <a:lnTo>
                    <a:pt x="7" y="0"/>
                  </a:lnTo>
                  <a:close/>
                </a:path>
              </a:pathLst>
            </a:custGeom>
            <a:solidFill>
              <a:srgbClr val="C0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3" name="Freeform 167"/>
            <p:cNvSpPr>
              <a:spLocks noEditPoints="1"/>
            </p:cNvSpPr>
            <p:nvPr/>
          </p:nvSpPr>
          <p:spPr bwMode="auto">
            <a:xfrm>
              <a:off x="3750425" y="2711201"/>
              <a:ext cx="25777" cy="515550"/>
            </a:xfrm>
            <a:custGeom>
              <a:avLst/>
              <a:gdLst>
                <a:gd name="T0" fmla="*/ 7 w 7"/>
                <a:gd name="T1" fmla="*/ 24 h 140"/>
                <a:gd name="T2" fmla="*/ 0 w 7"/>
                <a:gd name="T3" fmla="*/ 24 h 140"/>
                <a:gd name="T4" fmla="*/ 0 w 7"/>
                <a:gd name="T5" fmla="*/ 140 h 140"/>
                <a:gd name="T6" fmla="*/ 7 w 7"/>
                <a:gd name="T7" fmla="*/ 140 h 140"/>
                <a:gd name="T8" fmla="*/ 7 w 7"/>
                <a:gd name="T9" fmla="*/ 24 h 140"/>
                <a:gd name="T10" fmla="*/ 7 w 7"/>
                <a:gd name="T11" fmla="*/ 0 h 140"/>
                <a:gd name="T12" fmla="*/ 0 w 7"/>
                <a:gd name="T13" fmla="*/ 0 h 140"/>
                <a:gd name="T14" fmla="*/ 0 w 7"/>
                <a:gd name="T15" fmla="*/ 13 h 140"/>
                <a:gd name="T16" fmla="*/ 7 w 7"/>
                <a:gd name="T17" fmla="*/ 13 h 140"/>
                <a:gd name="T18" fmla="*/ 7 w 7"/>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40">
                  <a:moveTo>
                    <a:pt x="7" y="24"/>
                  </a:moveTo>
                  <a:lnTo>
                    <a:pt x="0" y="24"/>
                  </a:lnTo>
                  <a:lnTo>
                    <a:pt x="0" y="140"/>
                  </a:lnTo>
                  <a:lnTo>
                    <a:pt x="7" y="140"/>
                  </a:lnTo>
                  <a:lnTo>
                    <a:pt x="7" y="24"/>
                  </a:lnTo>
                  <a:moveTo>
                    <a:pt x="7" y="0"/>
                  </a:moveTo>
                  <a:lnTo>
                    <a:pt x="0" y="0"/>
                  </a:lnTo>
                  <a:lnTo>
                    <a:pt x="0" y="13"/>
                  </a:lnTo>
                  <a:lnTo>
                    <a:pt x="7" y="13"/>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4" name="Rectangle 168"/>
            <p:cNvSpPr>
              <a:spLocks noChangeArrowheads="1"/>
            </p:cNvSpPr>
            <p:nvPr/>
          </p:nvSpPr>
          <p:spPr bwMode="auto">
            <a:xfrm>
              <a:off x="3750425" y="3226751"/>
              <a:ext cx="25777" cy="231998"/>
            </a:xfrm>
            <a:prstGeom prst="rect">
              <a:avLst/>
            </a:prstGeom>
            <a:solidFill>
              <a:srgbClr val="A6A7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5" name="Rectangle 169"/>
            <p:cNvSpPr>
              <a:spLocks noChangeArrowheads="1"/>
            </p:cNvSpPr>
            <p:nvPr/>
          </p:nvSpPr>
          <p:spPr bwMode="auto">
            <a:xfrm>
              <a:off x="3750425" y="3226751"/>
              <a:ext cx="25777" cy="23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156" name="Picture 17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88397" y="4156352"/>
              <a:ext cx="335105" cy="42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 name="Picture 17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588397" y="4206297"/>
              <a:ext cx="335105" cy="32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Picture 17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588397" y="4569024"/>
              <a:ext cx="335105" cy="106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 name="Freeform 174"/>
            <p:cNvSpPr>
              <a:spLocks/>
            </p:cNvSpPr>
            <p:nvPr/>
          </p:nvSpPr>
          <p:spPr bwMode="auto">
            <a:xfrm>
              <a:off x="5492237" y="4651879"/>
              <a:ext cx="235679" cy="206221"/>
            </a:xfrm>
            <a:custGeom>
              <a:avLst/>
              <a:gdLst>
                <a:gd name="T0" fmla="*/ 73 w 73"/>
                <a:gd name="T1" fmla="*/ 0 h 64"/>
                <a:gd name="T2" fmla="*/ 38 w 73"/>
                <a:gd name="T3" fmla="*/ 0 h 64"/>
                <a:gd name="T4" fmla="*/ 11 w 73"/>
                <a:gd name="T5" fmla="*/ 10 h 64"/>
                <a:gd name="T6" fmla="*/ 0 w 73"/>
                <a:gd name="T7" fmla="*/ 32 h 64"/>
                <a:gd name="T8" fmla="*/ 11 w 73"/>
                <a:gd name="T9" fmla="*/ 55 h 64"/>
                <a:gd name="T10" fmla="*/ 38 w 73"/>
                <a:gd name="T11" fmla="*/ 64 h 64"/>
                <a:gd name="T12" fmla="*/ 38 w 73"/>
                <a:gd name="T13" fmla="*/ 64 h 64"/>
                <a:gd name="T14" fmla="*/ 73 w 73"/>
                <a:gd name="T15" fmla="*/ 64 h 64"/>
                <a:gd name="T16" fmla="*/ 73 w 73"/>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64">
                  <a:moveTo>
                    <a:pt x="73" y="0"/>
                  </a:moveTo>
                  <a:cubicBezTo>
                    <a:pt x="38" y="0"/>
                    <a:pt x="38" y="0"/>
                    <a:pt x="38" y="0"/>
                  </a:cubicBezTo>
                  <a:cubicBezTo>
                    <a:pt x="28" y="0"/>
                    <a:pt x="18" y="4"/>
                    <a:pt x="11" y="10"/>
                  </a:cubicBezTo>
                  <a:cubicBezTo>
                    <a:pt x="4" y="15"/>
                    <a:pt x="0" y="23"/>
                    <a:pt x="0" y="32"/>
                  </a:cubicBezTo>
                  <a:cubicBezTo>
                    <a:pt x="0" y="41"/>
                    <a:pt x="4" y="49"/>
                    <a:pt x="11" y="55"/>
                  </a:cubicBezTo>
                  <a:cubicBezTo>
                    <a:pt x="18" y="61"/>
                    <a:pt x="28" y="64"/>
                    <a:pt x="38" y="64"/>
                  </a:cubicBezTo>
                  <a:cubicBezTo>
                    <a:pt x="38" y="64"/>
                    <a:pt x="38" y="64"/>
                    <a:pt x="38" y="64"/>
                  </a:cubicBezTo>
                  <a:cubicBezTo>
                    <a:pt x="73" y="64"/>
                    <a:pt x="73" y="64"/>
                    <a:pt x="73" y="64"/>
                  </a:cubicBezTo>
                  <a:cubicBezTo>
                    <a:pt x="73" y="0"/>
                    <a:pt x="73" y="0"/>
                    <a:pt x="73"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0" name="Freeform 176"/>
            <p:cNvSpPr>
              <a:spLocks/>
            </p:cNvSpPr>
            <p:nvPr/>
          </p:nvSpPr>
          <p:spPr bwMode="auto">
            <a:xfrm>
              <a:off x="5477507" y="4637149"/>
              <a:ext cx="250409" cy="231998"/>
            </a:xfrm>
            <a:custGeom>
              <a:avLst/>
              <a:gdLst>
                <a:gd name="T0" fmla="*/ 78 w 78"/>
                <a:gd name="T1" fmla="*/ 0 h 72"/>
                <a:gd name="T2" fmla="*/ 43 w 78"/>
                <a:gd name="T3" fmla="*/ 0 h 72"/>
                <a:gd name="T4" fmla="*/ 13 w 78"/>
                <a:gd name="T5" fmla="*/ 11 h 72"/>
                <a:gd name="T6" fmla="*/ 0 w 78"/>
                <a:gd name="T7" fmla="*/ 37 h 72"/>
                <a:gd name="T8" fmla="*/ 13 w 78"/>
                <a:gd name="T9" fmla="*/ 63 h 72"/>
                <a:gd name="T10" fmla="*/ 28 w 78"/>
                <a:gd name="T11" fmla="*/ 72 h 72"/>
                <a:gd name="T12" fmla="*/ 78 w 78"/>
                <a:gd name="T13" fmla="*/ 72 h 72"/>
                <a:gd name="T14" fmla="*/ 78 w 78"/>
                <a:gd name="T15" fmla="*/ 69 h 72"/>
                <a:gd name="T16" fmla="*/ 43 w 78"/>
                <a:gd name="T17" fmla="*/ 69 h 72"/>
                <a:gd name="T18" fmla="*/ 43 w 78"/>
                <a:gd name="T19" fmla="*/ 69 h 72"/>
                <a:gd name="T20" fmla="*/ 16 w 78"/>
                <a:gd name="T21" fmla="*/ 60 h 72"/>
                <a:gd name="T22" fmla="*/ 5 w 78"/>
                <a:gd name="T23" fmla="*/ 37 h 72"/>
                <a:gd name="T24" fmla="*/ 16 w 78"/>
                <a:gd name="T25" fmla="*/ 15 h 72"/>
                <a:gd name="T26" fmla="*/ 43 w 78"/>
                <a:gd name="T27" fmla="*/ 5 h 72"/>
                <a:gd name="T28" fmla="*/ 78 w 78"/>
                <a:gd name="T29" fmla="*/ 5 h 72"/>
                <a:gd name="T30" fmla="*/ 78 w 78"/>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 h="72">
                  <a:moveTo>
                    <a:pt x="78" y="0"/>
                  </a:moveTo>
                  <a:cubicBezTo>
                    <a:pt x="43" y="0"/>
                    <a:pt x="43" y="0"/>
                    <a:pt x="43" y="0"/>
                  </a:cubicBezTo>
                  <a:cubicBezTo>
                    <a:pt x="31" y="0"/>
                    <a:pt x="21" y="4"/>
                    <a:pt x="13" y="11"/>
                  </a:cubicBezTo>
                  <a:cubicBezTo>
                    <a:pt x="5" y="18"/>
                    <a:pt x="0" y="27"/>
                    <a:pt x="0" y="37"/>
                  </a:cubicBezTo>
                  <a:cubicBezTo>
                    <a:pt x="0" y="47"/>
                    <a:pt x="5" y="57"/>
                    <a:pt x="13" y="63"/>
                  </a:cubicBezTo>
                  <a:cubicBezTo>
                    <a:pt x="17" y="67"/>
                    <a:pt x="22" y="70"/>
                    <a:pt x="28" y="72"/>
                  </a:cubicBezTo>
                  <a:cubicBezTo>
                    <a:pt x="78" y="72"/>
                    <a:pt x="78" y="72"/>
                    <a:pt x="78" y="72"/>
                  </a:cubicBezTo>
                  <a:cubicBezTo>
                    <a:pt x="78" y="69"/>
                    <a:pt x="78" y="69"/>
                    <a:pt x="78" y="69"/>
                  </a:cubicBezTo>
                  <a:cubicBezTo>
                    <a:pt x="43" y="69"/>
                    <a:pt x="43" y="69"/>
                    <a:pt x="43" y="69"/>
                  </a:cubicBezTo>
                  <a:cubicBezTo>
                    <a:pt x="43" y="69"/>
                    <a:pt x="43" y="69"/>
                    <a:pt x="43" y="69"/>
                  </a:cubicBezTo>
                  <a:cubicBezTo>
                    <a:pt x="33" y="69"/>
                    <a:pt x="23" y="66"/>
                    <a:pt x="16" y="60"/>
                  </a:cubicBezTo>
                  <a:cubicBezTo>
                    <a:pt x="9" y="54"/>
                    <a:pt x="5" y="46"/>
                    <a:pt x="5" y="37"/>
                  </a:cubicBezTo>
                  <a:cubicBezTo>
                    <a:pt x="5" y="28"/>
                    <a:pt x="9" y="20"/>
                    <a:pt x="16" y="15"/>
                  </a:cubicBezTo>
                  <a:cubicBezTo>
                    <a:pt x="23" y="9"/>
                    <a:pt x="33" y="5"/>
                    <a:pt x="43" y="5"/>
                  </a:cubicBezTo>
                  <a:cubicBezTo>
                    <a:pt x="78" y="5"/>
                    <a:pt x="78" y="5"/>
                    <a:pt x="78" y="5"/>
                  </a:cubicBezTo>
                  <a:cubicBezTo>
                    <a:pt x="78" y="0"/>
                    <a:pt x="78" y="0"/>
                    <a:pt x="78"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161" name="Picture 17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845755" y="4159526"/>
              <a:ext cx="338788" cy="42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 name="Picture 17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845755" y="4206297"/>
              <a:ext cx="338788" cy="32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 name="Picture 17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845755" y="4561731"/>
              <a:ext cx="338788" cy="106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 name="Freeform 181"/>
            <p:cNvSpPr>
              <a:spLocks/>
            </p:cNvSpPr>
            <p:nvPr/>
          </p:nvSpPr>
          <p:spPr bwMode="auto">
            <a:xfrm>
              <a:off x="7756961" y="4651879"/>
              <a:ext cx="239361" cy="206221"/>
            </a:xfrm>
            <a:custGeom>
              <a:avLst/>
              <a:gdLst>
                <a:gd name="T0" fmla="*/ 76 w 76"/>
                <a:gd name="T1" fmla="*/ 0 h 64"/>
                <a:gd name="T2" fmla="*/ 38 w 76"/>
                <a:gd name="T3" fmla="*/ 0 h 64"/>
                <a:gd name="T4" fmla="*/ 11 w 76"/>
                <a:gd name="T5" fmla="*/ 10 h 64"/>
                <a:gd name="T6" fmla="*/ 0 w 76"/>
                <a:gd name="T7" fmla="*/ 32 h 64"/>
                <a:gd name="T8" fmla="*/ 11 w 76"/>
                <a:gd name="T9" fmla="*/ 55 h 64"/>
                <a:gd name="T10" fmla="*/ 38 w 76"/>
                <a:gd name="T11" fmla="*/ 64 h 64"/>
                <a:gd name="T12" fmla="*/ 38 w 76"/>
                <a:gd name="T13" fmla="*/ 64 h 64"/>
                <a:gd name="T14" fmla="*/ 76 w 76"/>
                <a:gd name="T15" fmla="*/ 64 h 64"/>
                <a:gd name="T16" fmla="*/ 76 w 76"/>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4">
                  <a:moveTo>
                    <a:pt x="76" y="0"/>
                  </a:moveTo>
                  <a:cubicBezTo>
                    <a:pt x="38" y="0"/>
                    <a:pt x="38" y="0"/>
                    <a:pt x="38" y="0"/>
                  </a:cubicBezTo>
                  <a:cubicBezTo>
                    <a:pt x="27" y="0"/>
                    <a:pt x="18" y="4"/>
                    <a:pt x="11" y="10"/>
                  </a:cubicBezTo>
                  <a:cubicBezTo>
                    <a:pt x="4" y="15"/>
                    <a:pt x="0" y="23"/>
                    <a:pt x="0" y="32"/>
                  </a:cubicBezTo>
                  <a:cubicBezTo>
                    <a:pt x="0" y="41"/>
                    <a:pt x="4" y="49"/>
                    <a:pt x="11" y="55"/>
                  </a:cubicBezTo>
                  <a:cubicBezTo>
                    <a:pt x="18" y="61"/>
                    <a:pt x="27" y="64"/>
                    <a:pt x="38" y="64"/>
                  </a:cubicBezTo>
                  <a:cubicBezTo>
                    <a:pt x="38" y="64"/>
                    <a:pt x="38" y="64"/>
                    <a:pt x="38" y="64"/>
                  </a:cubicBezTo>
                  <a:cubicBezTo>
                    <a:pt x="76" y="64"/>
                    <a:pt x="76" y="64"/>
                    <a:pt x="76" y="64"/>
                  </a:cubicBezTo>
                  <a:cubicBezTo>
                    <a:pt x="76" y="0"/>
                    <a:pt x="76" y="0"/>
                    <a:pt x="76"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5" name="Freeform 182"/>
            <p:cNvSpPr>
              <a:spLocks noEditPoints="1"/>
            </p:cNvSpPr>
            <p:nvPr/>
          </p:nvSpPr>
          <p:spPr bwMode="auto">
            <a:xfrm>
              <a:off x="7826927" y="4637149"/>
              <a:ext cx="983222" cy="235681"/>
            </a:xfrm>
            <a:custGeom>
              <a:avLst/>
              <a:gdLst>
                <a:gd name="T0" fmla="*/ 308 w 308"/>
                <a:gd name="T1" fmla="*/ 37 h 74"/>
                <a:gd name="T2" fmla="*/ 306 w 308"/>
                <a:gd name="T3" fmla="*/ 37 h 74"/>
                <a:gd name="T4" fmla="*/ 303 w 308"/>
                <a:gd name="T5" fmla="*/ 37 h 74"/>
                <a:gd name="T6" fmla="*/ 292 w 308"/>
                <a:gd name="T7" fmla="*/ 60 h 74"/>
                <a:gd name="T8" fmla="*/ 265 w 308"/>
                <a:gd name="T9" fmla="*/ 69 h 74"/>
                <a:gd name="T10" fmla="*/ 53 w 308"/>
                <a:gd name="T11" fmla="*/ 69 h 74"/>
                <a:gd name="T12" fmla="*/ 53 w 308"/>
                <a:gd name="T13" fmla="*/ 72 h 74"/>
                <a:gd name="T14" fmla="*/ 0 w 308"/>
                <a:gd name="T15" fmla="*/ 72 h 74"/>
                <a:gd name="T16" fmla="*/ 15 w 308"/>
                <a:gd name="T17" fmla="*/ 74 h 74"/>
                <a:gd name="T18" fmla="*/ 265 w 308"/>
                <a:gd name="T19" fmla="*/ 74 h 74"/>
                <a:gd name="T20" fmla="*/ 295 w 308"/>
                <a:gd name="T21" fmla="*/ 63 h 74"/>
                <a:gd name="T22" fmla="*/ 308 w 308"/>
                <a:gd name="T23" fmla="*/ 37 h 74"/>
                <a:gd name="T24" fmla="*/ 265 w 308"/>
                <a:gd name="T25" fmla="*/ 0 h 74"/>
                <a:gd name="T26" fmla="*/ 53 w 308"/>
                <a:gd name="T27" fmla="*/ 0 h 74"/>
                <a:gd name="T28" fmla="*/ 53 w 308"/>
                <a:gd name="T29" fmla="*/ 5 h 74"/>
                <a:gd name="T30" fmla="*/ 265 w 308"/>
                <a:gd name="T31" fmla="*/ 5 h 74"/>
                <a:gd name="T32" fmla="*/ 292 w 308"/>
                <a:gd name="T33" fmla="*/ 15 h 74"/>
                <a:gd name="T34" fmla="*/ 303 w 308"/>
                <a:gd name="T35" fmla="*/ 37 h 74"/>
                <a:gd name="T36" fmla="*/ 306 w 308"/>
                <a:gd name="T37" fmla="*/ 37 h 74"/>
                <a:gd name="T38" fmla="*/ 308 w 308"/>
                <a:gd name="T39" fmla="*/ 37 h 74"/>
                <a:gd name="T40" fmla="*/ 308 w 308"/>
                <a:gd name="T41" fmla="*/ 37 h 74"/>
                <a:gd name="T42" fmla="*/ 295 w 308"/>
                <a:gd name="T43" fmla="*/ 11 h 74"/>
                <a:gd name="T44" fmla="*/ 265 w 308"/>
                <a:gd name="T4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74">
                  <a:moveTo>
                    <a:pt x="308" y="37"/>
                  </a:moveTo>
                  <a:cubicBezTo>
                    <a:pt x="306" y="37"/>
                    <a:pt x="306" y="37"/>
                    <a:pt x="306" y="37"/>
                  </a:cubicBezTo>
                  <a:cubicBezTo>
                    <a:pt x="303" y="37"/>
                    <a:pt x="303" y="37"/>
                    <a:pt x="303" y="37"/>
                  </a:cubicBezTo>
                  <a:cubicBezTo>
                    <a:pt x="303" y="46"/>
                    <a:pt x="299" y="54"/>
                    <a:pt x="292" y="60"/>
                  </a:cubicBezTo>
                  <a:cubicBezTo>
                    <a:pt x="285" y="66"/>
                    <a:pt x="275" y="69"/>
                    <a:pt x="265" y="69"/>
                  </a:cubicBezTo>
                  <a:cubicBezTo>
                    <a:pt x="53" y="69"/>
                    <a:pt x="53" y="69"/>
                    <a:pt x="53" y="69"/>
                  </a:cubicBezTo>
                  <a:cubicBezTo>
                    <a:pt x="53" y="72"/>
                    <a:pt x="53" y="72"/>
                    <a:pt x="53" y="72"/>
                  </a:cubicBezTo>
                  <a:cubicBezTo>
                    <a:pt x="0" y="72"/>
                    <a:pt x="0" y="72"/>
                    <a:pt x="0" y="72"/>
                  </a:cubicBezTo>
                  <a:cubicBezTo>
                    <a:pt x="5" y="73"/>
                    <a:pt x="10" y="74"/>
                    <a:pt x="15" y="74"/>
                  </a:cubicBezTo>
                  <a:cubicBezTo>
                    <a:pt x="265" y="74"/>
                    <a:pt x="265" y="74"/>
                    <a:pt x="265" y="74"/>
                  </a:cubicBezTo>
                  <a:cubicBezTo>
                    <a:pt x="276" y="74"/>
                    <a:pt x="287" y="70"/>
                    <a:pt x="295" y="63"/>
                  </a:cubicBezTo>
                  <a:cubicBezTo>
                    <a:pt x="303" y="57"/>
                    <a:pt x="308" y="47"/>
                    <a:pt x="308" y="37"/>
                  </a:cubicBezTo>
                  <a:moveTo>
                    <a:pt x="265" y="0"/>
                  </a:moveTo>
                  <a:cubicBezTo>
                    <a:pt x="53" y="0"/>
                    <a:pt x="53" y="0"/>
                    <a:pt x="53" y="0"/>
                  </a:cubicBezTo>
                  <a:cubicBezTo>
                    <a:pt x="53" y="5"/>
                    <a:pt x="53" y="5"/>
                    <a:pt x="53" y="5"/>
                  </a:cubicBezTo>
                  <a:cubicBezTo>
                    <a:pt x="265" y="5"/>
                    <a:pt x="265" y="5"/>
                    <a:pt x="265" y="5"/>
                  </a:cubicBezTo>
                  <a:cubicBezTo>
                    <a:pt x="275" y="5"/>
                    <a:pt x="285" y="9"/>
                    <a:pt x="292" y="15"/>
                  </a:cubicBezTo>
                  <a:cubicBezTo>
                    <a:pt x="299" y="20"/>
                    <a:pt x="303" y="28"/>
                    <a:pt x="303" y="37"/>
                  </a:cubicBezTo>
                  <a:cubicBezTo>
                    <a:pt x="306" y="37"/>
                    <a:pt x="306" y="37"/>
                    <a:pt x="306" y="37"/>
                  </a:cubicBezTo>
                  <a:cubicBezTo>
                    <a:pt x="308" y="37"/>
                    <a:pt x="308" y="37"/>
                    <a:pt x="308" y="37"/>
                  </a:cubicBezTo>
                  <a:cubicBezTo>
                    <a:pt x="308" y="37"/>
                    <a:pt x="308" y="37"/>
                    <a:pt x="308" y="37"/>
                  </a:cubicBezTo>
                  <a:cubicBezTo>
                    <a:pt x="308" y="27"/>
                    <a:pt x="303" y="18"/>
                    <a:pt x="295" y="11"/>
                  </a:cubicBezTo>
                  <a:cubicBezTo>
                    <a:pt x="287" y="4"/>
                    <a:pt x="276" y="0"/>
                    <a:pt x="265"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6" name="Freeform 183"/>
            <p:cNvSpPr>
              <a:spLocks/>
            </p:cNvSpPr>
            <p:nvPr/>
          </p:nvSpPr>
          <p:spPr bwMode="auto">
            <a:xfrm>
              <a:off x="7782146" y="4637149"/>
              <a:ext cx="257774" cy="231998"/>
            </a:xfrm>
            <a:custGeom>
              <a:avLst/>
              <a:gdLst>
                <a:gd name="T0" fmla="*/ 81 w 81"/>
                <a:gd name="T1" fmla="*/ 0 h 72"/>
                <a:gd name="T2" fmla="*/ 43 w 81"/>
                <a:gd name="T3" fmla="*/ 0 h 72"/>
                <a:gd name="T4" fmla="*/ 13 w 81"/>
                <a:gd name="T5" fmla="*/ 11 h 72"/>
                <a:gd name="T6" fmla="*/ 0 w 81"/>
                <a:gd name="T7" fmla="*/ 37 h 72"/>
                <a:gd name="T8" fmla="*/ 13 w 81"/>
                <a:gd name="T9" fmla="*/ 63 h 72"/>
                <a:gd name="T10" fmla="*/ 28 w 81"/>
                <a:gd name="T11" fmla="*/ 72 h 72"/>
                <a:gd name="T12" fmla="*/ 81 w 81"/>
                <a:gd name="T13" fmla="*/ 72 h 72"/>
                <a:gd name="T14" fmla="*/ 81 w 81"/>
                <a:gd name="T15" fmla="*/ 69 h 72"/>
                <a:gd name="T16" fmla="*/ 43 w 81"/>
                <a:gd name="T17" fmla="*/ 69 h 72"/>
                <a:gd name="T18" fmla="*/ 43 w 81"/>
                <a:gd name="T19" fmla="*/ 69 h 72"/>
                <a:gd name="T20" fmla="*/ 16 w 81"/>
                <a:gd name="T21" fmla="*/ 60 h 72"/>
                <a:gd name="T22" fmla="*/ 5 w 81"/>
                <a:gd name="T23" fmla="*/ 37 h 72"/>
                <a:gd name="T24" fmla="*/ 16 w 81"/>
                <a:gd name="T25" fmla="*/ 15 h 72"/>
                <a:gd name="T26" fmla="*/ 43 w 81"/>
                <a:gd name="T27" fmla="*/ 5 h 72"/>
                <a:gd name="T28" fmla="*/ 81 w 81"/>
                <a:gd name="T29" fmla="*/ 5 h 72"/>
                <a:gd name="T30" fmla="*/ 81 w 81"/>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72">
                  <a:moveTo>
                    <a:pt x="81" y="0"/>
                  </a:moveTo>
                  <a:cubicBezTo>
                    <a:pt x="43" y="0"/>
                    <a:pt x="43" y="0"/>
                    <a:pt x="43" y="0"/>
                  </a:cubicBezTo>
                  <a:cubicBezTo>
                    <a:pt x="31" y="0"/>
                    <a:pt x="20" y="4"/>
                    <a:pt x="13" y="11"/>
                  </a:cubicBezTo>
                  <a:cubicBezTo>
                    <a:pt x="5" y="18"/>
                    <a:pt x="0" y="27"/>
                    <a:pt x="0" y="37"/>
                  </a:cubicBezTo>
                  <a:cubicBezTo>
                    <a:pt x="0" y="47"/>
                    <a:pt x="5" y="57"/>
                    <a:pt x="13" y="63"/>
                  </a:cubicBezTo>
                  <a:cubicBezTo>
                    <a:pt x="17" y="67"/>
                    <a:pt x="22" y="70"/>
                    <a:pt x="28" y="72"/>
                  </a:cubicBezTo>
                  <a:cubicBezTo>
                    <a:pt x="81" y="72"/>
                    <a:pt x="81" y="72"/>
                    <a:pt x="81" y="72"/>
                  </a:cubicBezTo>
                  <a:cubicBezTo>
                    <a:pt x="81" y="69"/>
                    <a:pt x="81" y="69"/>
                    <a:pt x="81" y="69"/>
                  </a:cubicBezTo>
                  <a:cubicBezTo>
                    <a:pt x="43" y="69"/>
                    <a:pt x="43" y="69"/>
                    <a:pt x="43" y="69"/>
                  </a:cubicBezTo>
                  <a:cubicBezTo>
                    <a:pt x="43" y="69"/>
                    <a:pt x="43" y="69"/>
                    <a:pt x="43" y="69"/>
                  </a:cubicBezTo>
                  <a:cubicBezTo>
                    <a:pt x="32" y="69"/>
                    <a:pt x="23" y="66"/>
                    <a:pt x="16" y="60"/>
                  </a:cubicBezTo>
                  <a:cubicBezTo>
                    <a:pt x="9" y="54"/>
                    <a:pt x="5" y="46"/>
                    <a:pt x="5" y="37"/>
                  </a:cubicBezTo>
                  <a:cubicBezTo>
                    <a:pt x="5" y="28"/>
                    <a:pt x="9" y="20"/>
                    <a:pt x="16" y="15"/>
                  </a:cubicBezTo>
                  <a:cubicBezTo>
                    <a:pt x="23" y="9"/>
                    <a:pt x="32" y="5"/>
                    <a:pt x="43" y="5"/>
                  </a:cubicBezTo>
                  <a:cubicBezTo>
                    <a:pt x="81" y="5"/>
                    <a:pt x="81" y="5"/>
                    <a:pt x="81" y="5"/>
                  </a:cubicBezTo>
                  <a:cubicBezTo>
                    <a:pt x="81" y="0"/>
                    <a:pt x="81" y="0"/>
                    <a:pt x="81"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7" name="Freeform 184"/>
            <p:cNvSpPr>
              <a:spLocks/>
            </p:cNvSpPr>
            <p:nvPr/>
          </p:nvSpPr>
          <p:spPr bwMode="auto">
            <a:xfrm>
              <a:off x="9009003" y="4162107"/>
              <a:ext cx="394025" cy="209903"/>
            </a:xfrm>
            <a:custGeom>
              <a:avLst/>
              <a:gdLst>
                <a:gd name="T0" fmla="*/ 99 w 124"/>
                <a:gd name="T1" fmla="*/ 0 h 66"/>
                <a:gd name="T2" fmla="*/ 69 w 124"/>
                <a:gd name="T3" fmla="*/ 0 h 66"/>
                <a:gd name="T4" fmla="*/ 69 w 124"/>
                <a:gd name="T5" fmla="*/ 6 h 66"/>
                <a:gd name="T6" fmla="*/ 59 w 124"/>
                <a:gd name="T7" fmla="*/ 6 h 66"/>
                <a:gd name="T8" fmla="*/ 59 w 124"/>
                <a:gd name="T9" fmla="*/ 0 h 66"/>
                <a:gd name="T10" fmla="*/ 23 w 124"/>
                <a:gd name="T11" fmla="*/ 0 h 66"/>
                <a:gd name="T12" fmla="*/ 7 w 124"/>
                <a:gd name="T13" fmla="*/ 7 h 66"/>
                <a:gd name="T14" fmla="*/ 0 w 124"/>
                <a:gd name="T15" fmla="*/ 24 h 66"/>
                <a:gd name="T16" fmla="*/ 0 w 124"/>
                <a:gd name="T17" fmla="*/ 42 h 66"/>
                <a:gd name="T18" fmla="*/ 7 w 124"/>
                <a:gd name="T19" fmla="*/ 59 h 66"/>
                <a:gd name="T20" fmla="*/ 23 w 124"/>
                <a:gd name="T21" fmla="*/ 66 h 66"/>
                <a:gd name="T22" fmla="*/ 99 w 124"/>
                <a:gd name="T23" fmla="*/ 66 h 66"/>
                <a:gd name="T24" fmla="*/ 116 w 124"/>
                <a:gd name="T25" fmla="*/ 59 h 66"/>
                <a:gd name="T26" fmla="*/ 123 w 124"/>
                <a:gd name="T27" fmla="*/ 42 h 66"/>
                <a:gd name="T28" fmla="*/ 124 w 124"/>
                <a:gd name="T29" fmla="*/ 42 h 66"/>
                <a:gd name="T30" fmla="*/ 123 w 124"/>
                <a:gd name="T31" fmla="*/ 42 h 66"/>
                <a:gd name="T32" fmla="*/ 123 w 124"/>
                <a:gd name="T33" fmla="*/ 24 h 66"/>
                <a:gd name="T34" fmla="*/ 116 w 124"/>
                <a:gd name="T35" fmla="*/ 7 h 66"/>
                <a:gd name="T36" fmla="*/ 99 w 124"/>
                <a:gd name="T3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66">
                  <a:moveTo>
                    <a:pt x="99" y="0"/>
                  </a:moveTo>
                  <a:cubicBezTo>
                    <a:pt x="69" y="0"/>
                    <a:pt x="69" y="0"/>
                    <a:pt x="69" y="0"/>
                  </a:cubicBezTo>
                  <a:cubicBezTo>
                    <a:pt x="69" y="6"/>
                    <a:pt x="69" y="6"/>
                    <a:pt x="69" y="6"/>
                  </a:cubicBezTo>
                  <a:cubicBezTo>
                    <a:pt x="59" y="6"/>
                    <a:pt x="59" y="6"/>
                    <a:pt x="59" y="6"/>
                  </a:cubicBezTo>
                  <a:cubicBezTo>
                    <a:pt x="59" y="0"/>
                    <a:pt x="59" y="0"/>
                    <a:pt x="59" y="0"/>
                  </a:cubicBezTo>
                  <a:cubicBezTo>
                    <a:pt x="23" y="0"/>
                    <a:pt x="23" y="0"/>
                    <a:pt x="23" y="0"/>
                  </a:cubicBezTo>
                  <a:cubicBezTo>
                    <a:pt x="17" y="0"/>
                    <a:pt x="11" y="3"/>
                    <a:pt x="7" y="7"/>
                  </a:cubicBezTo>
                  <a:cubicBezTo>
                    <a:pt x="2" y="11"/>
                    <a:pt x="0" y="17"/>
                    <a:pt x="0" y="24"/>
                  </a:cubicBezTo>
                  <a:cubicBezTo>
                    <a:pt x="0" y="42"/>
                    <a:pt x="0" y="42"/>
                    <a:pt x="0" y="42"/>
                  </a:cubicBezTo>
                  <a:cubicBezTo>
                    <a:pt x="0" y="49"/>
                    <a:pt x="2" y="55"/>
                    <a:pt x="7" y="59"/>
                  </a:cubicBezTo>
                  <a:cubicBezTo>
                    <a:pt x="11" y="63"/>
                    <a:pt x="17" y="66"/>
                    <a:pt x="23" y="66"/>
                  </a:cubicBezTo>
                  <a:cubicBezTo>
                    <a:pt x="99" y="66"/>
                    <a:pt x="99" y="66"/>
                    <a:pt x="99" y="66"/>
                  </a:cubicBezTo>
                  <a:cubicBezTo>
                    <a:pt x="106" y="66"/>
                    <a:pt x="112" y="63"/>
                    <a:pt x="116" y="59"/>
                  </a:cubicBezTo>
                  <a:cubicBezTo>
                    <a:pt x="120" y="55"/>
                    <a:pt x="123" y="49"/>
                    <a:pt x="123" y="42"/>
                  </a:cubicBezTo>
                  <a:cubicBezTo>
                    <a:pt x="124" y="42"/>
                    <a:pt x="124" y="42"/>
                    <a:pt x="124" y="42"/>
                  </a:cubicBezTo>
                  <a:cubicBezTo>
                    <a:pt x="123" y="42"/>
                    <a:pt x="123" y="42"/>
                    <a:pt x="123" y="42"/>
                  </a:cubicBezTo>
                  <a:cubicBezTo>
                    <a:pt x="123" y="24"/>
                    <a:pt x="123" y="24"/>
                    <a:pt x="123" y="24"/>
                  </a:cubicBezTo>
                  <a:cubicBezTo>
                    <a:pt x="123" y="17"/>
                    <a:pt x="120" y="11"/>
                    <a:pt x="116" y="7"/>
                  </a:cubicBezTo>
                  <a:cubicBezTo>
                    <a:pt x="112" y="3"/>
                    <a:pt x="106" y="0"/>
                    <a:pt x="9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Rectangle 185"/>
            <p:cNvSpPr>
              <a:spLocks noChangeArrowheads="1"/>
            </p:cNvSpPr>
            <p:nvPr/>
          </p:nvSpPr>
          <p:spPr bwMode="auto">
            <a:xfrm>
              <a:off x="9196809" y="4162107"/>
              <a:ext cx="33142" cy="18412"/>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9" name="Rectangle 186"/>
            <p:cNvSpPr>
              <a:spLocks noChangeArrowheads="1"/>
            </p:cNvSpPr>
            <p:nvPr/>
          </p:nvSpPr>
          <p:spPr bwMode="auto">
            <a:xfrm>
              <a:off x="9196809" y="4162107"/>
              <a:ext cx="33142" cy="1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0" name="Freeform 187"/>
            <p:cNvSpPr>
              <a:spLocks noEditPoints="1"/>
            </p:cNvSpPr>
            <p:nvPr/>
          </p:nvSpPr>
          <p:spPr bwMode="auto">
            <a:xfrm>
              <a:off x="8997956" y="4151060"/>
              <a:ext cx="412437" cy="231998"/>
            </a:xfrm>
            <a:custGeom>
              <a:avLst/>
              <a:gdLst>
                <a:gd name="T0" fmla="*/ 62 w 129"/>
                <a:gd name="T1" fmla="*/ 0 h 72"/>
                <a:gd name="T2" fmla="*/ 26 w 129"/>
                <a:gd name="T3" fmla="*/ 0 h 72"/>
                <a:gd name="T4" fmla="*/ 0 w 129"/>
                <a:gd name="T5" fmla="*/ 27 h 72"/>
                <a:gd name="T6" fmla="*/ 0 w 129"/>
                <a:gd name="T7" fmla="*/ 45 h 72"/>
                <a:gd name="T8" fmla="*/ 26 w 129"/>
                <a:gd name="T9" fmla="*/ 72 h 72"/>
                <a:gd name="T10" fmla="*/ 102 w 129"/>
                <a:gd name="T11" fmla="*/ 72 h 72"/>
                <a:gd name="T12" fmla="*/ 129 w 129"/>
                <a:gd name="T13" fmla="*/ 45 h 72"/>
                <a:gd name="T14" fmla="*/ 127 w 129"/>
                <a:gd name="T15" fmla="*/ 45 h 72"/>
                <a:gd name="T16" fmla="*/ 126 w 129"/>
                <a:gd name="T17" fmla="*/ 45 h 72"/>
                <a:gd name="T18" fmla="*/ 119 w 129"/>
                <a:gd name="T19" fmla="*/ 62 h 72"/>
                <a:gd name="T20" fmla="*/ 102 w 129"/>
                <a:gd name="T21" fmla="*/ 69 h 72"/>
                <a:gd name="T22" fmla="*/ 26 w 129"/>
                <a:gd name="T23" fmla="*/ 69 h 72"/>
                <a:gd name="T24" fmla="*/ 10 w 129"/>
                <a:gd name="T25" fmla="*/ 62 h 72"/>
                <a:gd name="T26" fmla="*/ 3 w 129"/>
                <a:gd name="T27" fmla="*/ 45 h 72"/>
                <a:gd name="T28" fmla="*/ 3 w 129"/>
                <a:gd name="T29" fmla="*/ 27 h 72"/>
                <a:gd name="T30" fmla="*/ 10 w 129"/>
                <a:gd name="T31" fmla="*/ 10 h 72"/>
                <a:gd name="T32" fmla="*/ 26 w 129"/>
                <a:gd name="T33" fmla="*/ 3 h 72"/>
                <a:gd name="T34" fmla="*/ 62 w 129"/>
                <a:gd name="T35" fmla="*/ 3 h 72"/>
                <a:gd name="T36" fmla="*/ 62 w 129"/>
                <a:gd name="T37" fmla="*/ 0 h 72"/>
                <a:gd name="T38" fmla="*/ 102 w 129"/>
                <a:gd name="T39" fmla="*/ 0 h 72"/>
                <a:gd name="T40" fmla="*/ 72 w 129"/>
                <a:gd name="T41" fmla="*/ 0 h 72"/>
                <a:gd name="T42" fmla="*/ 72 w 129"/>
                <a:gd name="T43" fmla="*/ 3 h 72"/>
                <a:gd name="T44" fmla="*/ 102 w 129"/>
                <a:gd name="T45" fmla="*/ 3 h 72"/>
                <a:gd name="T46" fmla="*/ 119 w 129"/>
                <a:gd name="T47" fmla="*/ 10 h 72"/>
                <a:gd name="T48" fmla="*/ 126 w 129"/>
                <a:gd name="T49" fmla="*/ 27 h 72"/>
                <a:gd name="T50" fmla="*/ 126 w 129"/>
                <a:gd name="T51" fmla="*/ 45 h 72"/>
                <a:gd name="T52" fmla="*/ 127 w 129"/>
                <a:gd name="T53" fmla="*/ 45 h 72"/>
                <a:gd name="T54" fmla="*/ 129 w 129"/>
                <a:gd name="T55" fmla="*/ 45 h 72"/>
                <a:gd name="T56" fmla="*/ 129 w 129"/>
                <a:gd name="T57" fmla="*/ 45 h 72"/>
                <a:gd name="T58" fmla="*/ 129 w 129"/>
                <a:gd name="T59" fmla="*/ 45 h 72"/>
                <a:gd name="T60" fmla="*/ 129 w 129"/>
                <a:gd name="T61" fmla="*/ 27 h 72"/>
                <a:gd name="T62" fmla="*/ 102 w 129"/>
                <a:gd name="T6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 h="72">
                  <a:moveTo>
                    <a:pt x="62" y="0"/>
                  </a:moveTo>
                  <a:cubicBezTo>
                    <a:pt x="26" y="0"/>
                    <a:pt x="26" y="0"/>
                    <a:pt x="26" y="0"/>
                  </a:cubicBezTo>
                  <a:cubicBezTo>
                    <a:pt x="12" y="0"/>
                    <a:pt x="0" y="12"/>
                    <a:pt x="0" y="27"/>
                  </a:cubicBezTo>
                  <a:cubicBezTo>
                    <a:pt x="0" y="45"/>
                    <a:pt x="0" y="45"/>
                    <a:pt x="0" y="45"/>
                  </a:cubicBezTo>
                  <a:cubicBezTo>
                    <a:pt x="0" y="60"/>
                    <a:pt x="12" y="72"/>
                    <a:pt x="26" y="72"/>
                  </a:cubicBezTo>
                  <a:cubicBezTo>
                    <a:pt x="102" y="72"/>
                    <a:pt x="102" y="72"/>
                    <a:pt x="102" y="72"/>
                  </a:cubicBezTo>
                  <a:cubicBezTo>
                    <a:pt x="117" y="72"/>
                    <a:pt x="129" y="60"/>
                    <a:pt x="129" y="45"/>
                  </a:cubicBezTo>
                  <a:cubicBezTo>
                    <a:pt x="127" y="45"/>
                    <a:pt x="127" y="45"/>
                    <a:pt x="127" y="45"/>
                  </a:cubicBezTo>
                  <a:cubicBezTo>
                    <a:pt x="126" y="45"/>
                    <a:pt x="126" y="45"/>
                    <a:pt x="126" y="45"/>
                  </a:cubicBezTo>
                  <a:cubicBezTo>
                    <a:pt x="126" y="52"/>
                    <a:pt x="123" y="58"/>
                    <a:pt x="119" y="62"/>
                  </a:cubicBezTo>
                  <a:cubicBezTo>
                    <a:pt x="115" y="66"/>
                    <a:pt x="109" y="69"/>
                    <a:pt x="102" y="69"/>
                  </a:cubicBezTo>
                  <a:cubicBezTo>
                    <a:pt x="26" y="69"/>
                    <a:pt x="26" y="69"/>
                    <a:pt x="26" y="69"/>
                  </a:cubicBezTo>
                  <a:cubicBezTo>
                    <a:pt x="20" y="69"/>
                    <a:pt x="14" y="66"/>
                    <a:pt x="10" y="62"/>
                  </a:cubicBezTo>
                  <a:cubicBezTo>
                    <a:pt x="5" y="58"/>
                    <a:pt x="3" y="52"/>
                    <a:pt x="3" y="45"/>
                  </a:cubicBezTo>
                  <a:cubicBezTo>
                    <a:pt x="3" y="27"/>
                    <a:pt x="3" y="27"/>
                    <a:pt x="3" y="27"/>
                  </a:cubicBezTo>
                  <a:cubicBezTo>
                    <a:pt x="3" y="20"/>
                    <a:pt x="5" y="14"/>
                    <a:pt x="10" y="10"/>
                  </a:cubicBezTo>
                  <a:cubicBezTo>
                    <a:pt x="14" y="6"/>
                    <a:pt x="20" y="3"/>
                    <a:pt x="26" y="3"/>
                  </a:cubicBezTo>
                  <a:cubicBezTo>
                    <a:pt x="62" y="3"/>
                    <a:pt x="62" y="3"/>
                    <a:pt x="62" y="3"/>
                  </a:cubicBezTo>
                  <a:cubicBezTo>
                    <a:pt x="62" y="0"/>
                    <a:pt x="62" y="0"/>
                    <a:pt x="62" y="0"/>
                  </a:cubicBezTo>
                  <a:moveTo>
                    <a:pt x="102" y="0"/>
                  </a:moveTo>
                  <a:cubicBezTo>
                    <a:pt x="72" y="0"/>
                    <a:pt x="72" y="0"/>
                    <a:pt x="72" y="0"/>
                  </a:cubicBezTo>
                  <a:cubicBezTo>
                    <a:pt x="72" y="3"/>
                    <a:pt x="72" y="3"/>
                    <a:pt x="72" y="3"/>
                  </a:cubicBezTo>
                  <a:cubicBezTo>
                    <a:pt x="102" y="3"/>
                    <a:pt x="102" y="3"/>
                    <a:pt x="102" y="3"/>
                  </a:cubicBezTo>
                  <a:cubicBezTo>
                    <a:pt x="109" y="3"/>
                    <a:pt x="115" y="6"/>
                    <a:pt x="119" y="10"/>
                  </a:cubicBezTo>
                  <a:cubicBezTo>
                    <a:pt x="123" y="14"/>
                    <a:pt x="126" y="20"/>
                    <a:pt x="126" y="27"/>
                  </a:cubicBezTo>
                  <a:cubicBezTo>
                    <a:pt x="126" y="45"/>
                    <a:pt x="126" y="45"/>
                    <a:pt x="126" y="45"/>
                  </a:cubicBezTo>
                  <a:cubicBezTo>
                    <a:pt x="127" y="45"/>
                    <a:pt x="127" y="45"/>
                    <a:pt x="127" y="45"/>
                  </a:cubicBezTo>
                  <a:cubicBezTo>
                    <a:pt x="129" y="45"/>
                    <a:pt x="129" y="45"/>
                    <a:pt x="129" y="45"/>
                  </a:cubicBezTo>
                  <a:cubicBezTo>
                    <a:pt x="129" y="45"/>
                    <a:pt x="129" y="45"/>
                    <a:pt x="129" y="45"/>
                  </a:cubicBezTo>
                  <a:cubicBezTo>
                    <a:pt x="129" y="45"/>
                    <a:pt x="129" y="45"/>
                    <a:pt x="129" y="45"/>
                  </a:cubicBezTo>
                  <a:cubicBezTo>
                    <a:pt x="129" y="27"/>
                    <a:pt x="129" y="27"/>
                    <a:pt x="129" y="27"/>
                  </a:cubicBezTo>
                  <a:cubicBezTo>
                    <a:pt x="129" y="12"/>
                    <a:pt x="117" y="0"/>
                    <a:pt x="102"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Rectangle 188"/>
            <p:cNvSpPr>
              <a:spLocks noChangeArrowheads="1"/>
            </p:cNvSpPr>
            <p:nvPr/>
          </p:nvSpPr>
          <p:spPr bwMode="auto">
            <a:xfrm>
              <a:off x="9196809" y="4151060"/>
              <a:ext cx="33142" cy="1104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Rectangle 189"/>
            <p:cNvSpPr>
              <a:spLocks noChangeArrowheads="1"/>
            </p:cNvSpPr>
            <p:nvPr/>
          </p:nvSpPr>
          <p:spPr bwMode="auto">
            <a:xfrm>
              <a:off x="9196809" y="4151060"/>
              <a:ext cx="33142" cy="1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90"/>
            <p:cNvSpPr>
              <a:spLocks/>
            </p:cNvSpPr>
            <p:nvPr/>
          </p:nvSpPr>
          <p:spPr bwMode="auto">
            <a:xfrm>
              <a:off x="1327355" y="4162107"/>
              <a:ext cx="394025" cy="209903"/>
            </a:xfrm>
            <a:custGeom>
              <a:avLst/>
              <a:gdLst>
                <a:gd name="T0" fmla="*/ 99 w 124"/>
                <a:gd name="T1" fmla="*/ 0 h 66"/>
                <a:gd name="T2" fmla="*/ 66 w 124"/>
                <a:gd name="T3" fmla="*/ 0 h 66"/>
                <a:gd name="T4" fmla="*/ 66 w 124"/>
                <a:gd name="T5" fmla="*/ 6 h 66"/>
                <a:gd name="T6" fmla="*/ 56 w 124"/>
                <a:gd name="T7" fmla="*/ 6 h 66"/>
                <a:gd name="T8" fmla="*/ 56 w 124"/>
                <a:gd name="T9" fmla="*/ 0 h 66"/>
                <a:gd name="T10" fmla="*/ 23 w 124"/>
                <a:gd name="T11" fmla="*/ 0 h 66"/>
                <a:gd name="T12" fmla="*/ 7 w 124"/>
                <a:gd name="T13" fmla="*/ 7 h 66"/>
                <a:gd name="T14" fmla="*/ 0 w 124"/>
                <a:gd name="T15" fmla="*/ 24 h 66"/>
                <a:gd name="T16" fmla="*/ 0 w 124"/>
                <a:gd name="T17" fmla="*/ 42 h 66"/>
                <a:gd name="T18" fmla="*/ 7 w 124"/>
                <a:gd name="T19" fmla="*/ 59 h 66"/>
                <a:gd name="T20" fmla="*/ 23 w 124"/>
                <a:gd name="T21" fmla="*/ 66 h 66"/>
                <a:gd name="T22" fmla="*/ 99 w 124"/>
                <a:gd name="T23" fmla="*/ 66 h 66"/>
                <a:gd name="T24" fmla="*/ 116 w 124"/>
                <a:gd name="T25" fmla="*/ 59 h 66"/>
                <a:gd name="T26" fmla="*/ 123 w 124"/>
                <a:gd name="T27" fmla="*/ 42 h 66"/>
                <a:gd name="T28" fmla="*/ 124 w 124"/>
                <a:gd name="T29" fmla="*/ 42 h 66"/>
                <a:gd name="T30" fmla="*/ 123 w 124"/>
                <a:gd name="T31" fmla="*/ 42 h 66"/>
                <a:gd name="T32" fmla="*/ 123 w 124"/>
                <a:gd name="T33" fmla="*/ 24 h 66"/>
                <a:gd name="T34" fmla="*/ 116 w 124"/>
                <a:gd name="T35" fmla="*/ 7 h 66"/>
                <a:gd name="T36" fmla="*/ 99 w 124"/>
                <a:gd name="T3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66">
                  <a:moveTo>
                    <a:pt x="99" y="0"/>
                  </a:moveTo>
                  <a:cubicBezTo>
                    <a:pt x="66" y="0"/>
                    <a:pt x="66" y="0"/>
                    <a:pt x="66" y="0"/>
                  </a:cubicBezTo>
                  <a:cubicBezTo>
                    <a:pt x="66" y="6"/>
                    <a:pt x="66" y="6"/>
                    <a:pt x="66" y="6"/>
                  </a:cubicBezTo>
                  <a:cubicBezTo>
                    <a:pt x="56" y="6"/>
                    <a:pt x="56" y="6"/>
                    <a:pt x="56" y="6"/>
                  </a:cubicBezTo>
                  <a:cubicBezTo>
                    <a:pt x="56" y="0"/>
                    <a:pt x="56" y="0"/>
                    <a:pt x="56" y="0"/>
                  </a:cubicBezTo>
                  <a:cubicBezTo>
                    <a:pt x="23" y="0"/>
                    <a:pt x="23" y="0"/>
                    <a:pt x="23" y="0"/>
                  </a:cubicBezTo>
                  <a:cubicBezTo>
                    <a:pt x="17" y="0"/>
                    <a:pt x="11" y="3"/>
                    <a:pt x="7" y="7"/>
                  </a:cubicBezTo>
                  <a:cubicBezTo>
                    <a:pt x="2" y="11"/>
                    <a:pt x="0" y="17"/>
                    <a:pt x="0" y="24"/>
                  </a:cubicBezTo>
                  <a:cubicBezTo>
                    <a:pt x="0" y="42"/>
                    <a:pt x="0" y="42"/>
                    <a:pt x="0" y="42"/>
                  </a:cubicBezTo>
                  <a:cubicBezTo>
                    <a:pt x="0" y="49"/>
                    <a:pt x="2" y="55"/>
                    <a:pt x="7" y="59"/>
                  </a:cubicBezTo>
                  <a:cubicBezTo>
                    <a:pt x="11" y="63"/>
                    <a:pt x="17" y="66"/>
                    <a:pt x="23" y="66"/>
                  </a:cubicBezTo>
                  <a:cubicBezTo>
                    <a:pt x="99" y="66"/>
                    <a:pt x="99" y="66"/>
                    <a:pt x="99" y="66"/>
                  </a:cubicBezTo>
                  <a:cubicBezTo>
                    <a:pt x="106" y="66"/>
                    <a:pt x="112" y="63"/>
                    <a:pt x="116" y="59"/>
                  </a:cubicBezTo>
                  <a:cubicBezTo>
                    <a:pt x="120" y="55"/>
                    <a:pt x="123" y="49"/>
                    <a:pt x="123" y="42"/>
                  </a:cubicBezTo>
                  <a:cubicBezTo>
                    <a:pt x="124" y="42"/>
                    <a:pt x="124" y="42"/>
                    <a:pt x="124" y="42"/>
                  </a:cubicBezTo>
                  <a:cubicBezTo>
                    <a:pt x="123" y="42"/>
                    <a:pt x="123" y="42"/>
                    <a:pt x="123" y="42"/>
                  </a:cubicBezTo>
                  <a:cubicBezTo>
                    <a:pt x="123" y="24"/>
                    <a:pt x="123" y="24"/>
                    <a:pt x="123" y="24"/>
                  </a:cubicBezTo>
                  <a:cubicBezTo>
                    <a:pt x="123" y="17"/>
                    <a:pt x="120" y="11"/>
                    <a:pt x="116" y="7"/>
                  </a:cubicBezTo>
                  <a:cubicBezTo>
                    <a:pt x="112" y="3"/>
                    <a:pt x="106" y="0"/>
                    <a:pt x="9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91"/>
            <p:cNvSpPr>
              <a:spLocks noChangeArrowheads="1"/>
            </p:cNvSpPr>
            <p:nvPr/>
          </p:nvSpPr>
          <p:spPr bwMode="auto">
            <a:xfrm>
              <a:off x="1504115" y="4162107"/>
              <a:ext cx="33142" cy="18412"/>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92"/>
            <p:cNvSpPr>
              <a:spLocks noChangeArrowheads="1"/>
            </p:cNvSpPr>
            <p:nvPr/>
          </p:nvSpPr>
          <p:spPr bwMode="auto">
            <a:xfrm>
              <a:off x="1504115" y="4162107"/>
              <a:ext cx="33142" cy="1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6" name="Freeform 193"/>
            <p:cNvSpPr>
              <a:spLocks noEditPoints="1"/>
            </p:cNvSpPr>
            <p:nvPr/>
          </p:nvSpPr>
          <p:spPr bwMode="auto">
            <a:xfrm>
              <a:off x="1316308" y="4151060"/>
              <a:ext cx="412437" cy="231998"/>
            </a:xfrm>
            <a:custGeom>
              <a:avLst/>
              <a:gdLst>
                <a:gd name="T0" fmla="*/ 59 w 129"/>
                <a:gd name="T1" fmla="*/ 0 h 72"/>
                <a:gd name="T2" fmla="*/ 26 w 129"/>
                <a:gd name="T3" fmla="*/ 0 h 72"/>
                <a:gd name="T4" fmla="*/ 0 w 129"/>
                <a:gd name="T5" fmla="*/ 27 h 72"/>
                <a:gd name="T6" fmla="*/ 0 w 129"/>
                <a:gd name="T7" fmla="*/ 45 h 72"/>
                <a:gd name="T8" fmla="*/ 26 w 129"/>
                <a:gd name="T9" fmla="*/ 72 h 72"/>
                <a:gd name="T10" fmla="*/ 102 w 129"/>
                <a:gd name="T11" fmla="*/ 72 h 72"/>
                <a:gd name="T12" fmla="*/ 129 w 129"/>
                <a:gd name="T13" fmla="*/ 45 h 72"/>
                <a:gd name="T14" fmla="*/ 127 w 129"/>
                <a:gd name="T15" fmla="*/ 45 h 72"/>
                <a:gd name="T16" fmla="*/ 126 w 129"/>
                <a:gd name="T17" fmla="*/ 45 h 72"/>
                <a:gd name="T18" fmla="*/ 119 w 129"/>
                <a:gd name="T19" fmla="*/ 62 h 72"/>
                <a:gd name="T20" fmla="*/ 102 w 129"/>
                <a:gd name="T21" fmla="*/ 69 h 72"/>
                <a:gd name="T22" fmla="*/ 26 w 129"/>
                <a:gd name="T23" fmla="*/ 69 h 72"/>
                <a:gd name="T24" fmla="*/ 10 w 129"/>
                <a:gd name="T25" fmla="*/ 62 h 72"/>
                <a:gd name="T26" fmla="*/ 3 w 129"/>
                <a:gd name="T27" fmla="*/ 45 h 72"/>
                <a:gd name="T28" fmla="*/ 3 w 129"/>
                <a:gd name="T29" fmla="*/ 27 h 72"/>
                <a:gd name="T30" fmla="*/ 10 w 129"/>
                <a:gd name="T31" fmla="*/ 10 h 72"/>
                <a:gd name="T32" fmla="*/ 26 w 129"/>
                <a:gd name="T33" fmla="*/ 3 h 72"/>
                <a:gd name="T34" fmla="*/ 59 w 129"/>
                <a:gd name="T35" fmla="*/ 3 h 72"/>
                <a:gd name="T36" fmla="*/ 59 w 129"/>
                <a:gd name="T37" fmla="*/ 0 h 72"/>
                <a:gd name="T38" fmla="*/ 102 w 129"/>
                <a:gd name="T39" fmla="*/ 0 h 72"/>
                <a:gd name="T40" fmla="*/ 69 w 129"/>
                <a:gd name="T41" fmla="*/ 0 h 72"/>
                <a:gd name="T42" fmla="*/ 69 w 129"/>
                <a:gd name="T43" fmla="*/ 3 h 72"/>
                <a:gd name="T44" fmla="*/ 102 w 129"/>
                <a:gd name="T45" fmla="*/ 3 h 72"/>
                <a:gd name="T46" fmla="*/ 119 w 129"/>
                <a:gd name="T47" fmla="*/ 10 h 72"/>
                <a:gd name="T48" fmla="*/ 126 w 129"/>
                <a:gd name="T49" fmla="*/ 27 h 72"/>
                <a:gd name="T50" fmla="*/ 126 w 129"/>
                <a:gd name="T51" fmla="*/ 45 h 72"/>
                <a:gd name="T52" fmla="*/ 127 w 129"/>
                <a:gd name="T53" fmla="*/ 45 h 72"/>
                <a:gd name="T54" fmla="*/ 129 w 129"/>
                <a:gd name="T55" fmla="*/ 45 h 72"/>
                <a:gd name="T56" fmla="*/ 129 w 129"/>
                <a:gd name="T57" fmla="*/ 45 h 72"/>
                <a:gd name="T58" fmla="*/ 129 w 129"/>
                <a:gd name="T59" fmla="*/ 45 h 72"/>
                <a:gd name="T60" fmla="*/ 129 w 129"/>
                <a:gd name="T61" fmla="*/ 27 h 72"/>
                <a:gd name="T62" fmla="*/ 102 w 129"/>
                <a:gd name="T6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 h="72">
                  <a:moveTo>
                    <a:pt x="59" y="0"/>
                  </a:moveTo>
                  <a:cubicBezTo>
                    <a:pt x="26" y="0"/>
                    <a:pt x="26" y="0"/>
                    <a:pt x="26" y="0"/>
                  </a:cubicBezTo>
                  <a:cubicBezTo>
                    <a:pt x="12" y="0"/>
                    <a:pt x="0" y="12"/>
                    <a:pt x="0" y="27"/>
                  </a:cubicBezTo>
                  <a:cubicBezTo>
                    <a:pt x="0" y="45"/>
                    <a:pt x="0" y="45"/>
                    <a:pt x="0" y="45"/>
                  </a:cubicBezTo>
                  <a:cubicBezTo>
                    <a:pt x="0" y="60"/>
                    <a:pt x="12" y="72"/>
                    <a:pt x="26" y="72"/>
                  </a:cubicBezTo>
                  <a:cubicBezTo>
                    <a:pt x="102" y="72"/>
                    <a:pt x="102" y="72"/>
                    <a:pt x="102" y="72"/>
                  </a:cubicBezTo>
                  <a:cubicBezTo>
                    <a:pt x="117" y="72"/>
                    <a:pt x="129" y="60"/>
                    <a:pt x="129" y="45"/>
                  </a:cubicBezTo>
                  <a:cubicBezTo>
                    <a:pt x="127" y="45"/>
                    <a:pt x="127" y="45"/>
                    <a:pt x="127" y="45"/>
                  </a:cubicBezTo>
                  <a:cubicBezTo>
                    <a:pt x="126" y="45"/>
                    <a:pt x="126" y="45"/>
                    <a:pt x="126" y="45"/>
                  </a:cubicBezTo>
                  <a:cubicBezTo>
                    <a:pt x="126" y="52"/>
                    <a:pt x="123" y="58"/>
                    <a:pt x="119" y="62"/>
                  </a:cubicBezTo>
                  <a:cubicBezTo>
                    <a:pt x="115" y="66"/>
                    <a:pt x="109" y="69"/>
                    <a:pt x="102" y="69"/>
                  </a:cubicBezTo>
                  <a:cubicBezTo>
                    <a:pt x="26" y="69"/>
                    <a:pt x="26" y="69"/>
                    <a:pt x="26" y="69"/>
                  </a:cubicBezTo>
                  <a:cubicBezTo>
                    <a:pt x="20" y="69"/>
                    <a:pt x="14" y="66"/>
                    <a:pt x="10" y="62"/>
                  </a:cubicBezTo>
                  <a:cubicBezTo>
                    <a:pt x="5" y="58"/>
                    <a:pt x="3" y="52"/>
                    <a:pt x="3" y="45"/>
                  </a:cubicBezTo>
                  <a:cubicBezTo>
                    <a:pt x="3" y="27"/>
                    <a:pt x="3" y="27"/>
                    <a:pt x="3" y="27"/>
                  </a:cubicBezTo>
                  <a:cubicBezTo>
                    <a:pt x="3" y="20"/>
                    <a:pt x="5" y="14"/>
                    <a:pt x="10" y="10"/>
                  </a:cubicBezTo>
                  <a:cubicBezTo>
                    <a:pt x="14" y="6"/>
                    <a:pt x="20" y="3"/>
                    <a:pt x="26" y="3"/>
                  </a:cubicBezTo>
                  <a:cubicBezTo>
                    <a:pt x="59" y="3"/>
                    <a:pt x="59" y="3"/>
                    <a:pt x="59" y="3"/>
                  </a:cubicBezTo>
                  <a:cubicBezTo>
                    <a:pt x="59" y="0"/>
                    <a:pt x="59" y="0"/>
                    <a:pt x="59" y="0"/>
                  </a:cubicBezTo>
                  <a:moveTo>
                    <a:pt x="102" y="0"/>
                  </a:moveTo>
                  <a:cubicBezTo>
                    <a:pt x="69" y="0"/>
                    <a:pt x="69" y="0"/>
                    <a:pt x="69" y="0"/>
                  </a:cubicBezTo>
                  <a:cubicBezTo>
                    <a:pt x="69" y="3"/>
                    <a:pt x="69" y="3"/>
                    <a:pt x="69" y="3"/>
                  </a:cubicBezTo>
                  <a:cubicBezTo>
                    <a:pt x="102" y="3"/>
                    <a:pt x="102" y="3"/>
                    <a:pt x="102" y="3"/>
                  </a:cubicBezTo>
                  <a:cubicBezTo>
                    <a:pt x="109" y="3"/>
                    <a:pt x="115" y="6"/>
                    <a:pt x="119" y="10"/>
                  </a:cubicBezTo>
                  <a:cubicBezTo>
                    <a:pt x="123" y="14"/>
                    <a:pt x="126" y="20"/>
                    <a:pt x="126" y="27"/>
                  </a:cubicBezTo>
                  <a:cubicBezTo>
                    <a:pt x="126" y="45"/>
                    <a:pt x="126" y="45"/>
                    <a:pt x="126" y="45"/>
                  </a:cubicBezTo>
                  <a:cubicBezTo>
                    <a:pt x="127" y="45"/>
                    <a:pt x="127" y="45"/>
                    <a:pt x="127" y="45"/>
                  </a:cubicBezTo>
                  <a:cubicBezTo>
                    <a:pt x="129" y="45"/>
                    <a:pt x="129" y="45"/>
                    <a:pt x="129" y="45"/>
                  </a:cubicBezTo>
                  <a:cubicBezTo>
                    <a:pt x="129" y="45"/>
                    <a:pt x="129" y="45"/>
                    <a:pt x="129" y="45"/>
                  </a:cubicBezTo>
                  <a:cubicBezTo>
                    <a:pt x="129" y="45"/>
                    <a:pt x="129" y="45"/>
                    <a:pt x="129" y="45"/>
                  </a:cubicBezTo>
                  <a:cubicBezTo>
                    <a:pt x="129" y="27"/>
                    <a:pt x="129" y="27"/>
                    <a:pt x="129" y="27"/>
                  </a:cubicBezTo>
                  <a:cubicBezTo>
                    <a:pt x="129" y="12"/>
                    <a:pt x="117" y="0"/>
                    <a:pt x="102"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7" name="Rectangle 194"/>
            <p:cNvSpPr>
              <a:spLocks noChangeArrowheads="1"/>
            </p:cNvSpPr>
            <p:nvPr/>
          </p:nvSpPr>
          <p:spPr bwMode="auto">
            <a:xfrm>
              <a:off x="1504115" y="4151060"/>
              <a:ext cx="33142" cy="1104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8" name="Rectangle 195"/>
            <p:cNvSpPr>
              <a:spLocks noChangeArrowheads="1"/>
            </p:cNvSpPr>
            <p:nvPr/>
          </p:nvSpPr>
          <p:spPr bwMode="auto">
            <a:xfrm>
              <a:off x="1504115" y="4151060"/>
              <a:ext cx="33142" cy="1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96"/>
            <p:cNvSpPr>
              <a:spLocks/>
            </p:cNvSpPr>
            <p:nvPr/>
          </p:nvSpPr>
          <p:spPr bwMode="auto">
            <a:xfrm>
              <a:off x="2351084" y="4154742"/>
              <a:ext cx="467674" cy="55237"/>
            </a:xfrm>
            <a:custGeom>
              <a:avLst/>
              <a:gdLst>
                <a:gd name="T0" fmla="*/ 147 w 147"/>
                <a:gd name="T1" fmla="*/ 0 h 17"/>
                <a:gd name="T2" fmla="*/ 0 w 147"/>
                <a:gd name="T3" fmla="*/ 0 h 17"/>
                <a:gd name="T4" fmla="*/ 0 w 147"/>
                <a:gd name="T5" fmla="*/ 7 h 17"/>
                <a:gd name="T6" fmla="*/ 2 w 147"/>
                <a:gd name="T7" fmla="*/ 17 h 17"/>
                <a:gd name="T8" fmla="*/ 147 w 147"/>
                <a:gd name="T9" fmla="*/ 17 h 17"/>
                <a:gd name="T10" fmla="*/ 147 w 147"/>
                <a:gd name="T11" fmla="*/ 0 h 17"/>
              </a:gdLst>
              <a:ahLst/>
              <a:cxnLst>
                <a:cxn ang="0">
                  <a:pos x="T0" y="T1"/>
                </a:cxn>
                <a:cxn ang="0">
                  <a:pos x="T2" y="T3"/>
                </a:cxn>
                <a:cxn ang="0">
                  <a:pos x="T4" y="T5"/>
                </a:cxn>
                <a:cxn ang="0">
                  <a:pos x="T6" y="T7"/>
                </a:cxn>
                <a:cxn ang="0">
                  <a:pos x="T8" y="T9"/>
                </a:cxn>
                <a:cxn ang="0">
                  <a:pos x="T10" y="T11"/>
                </a:cxn>
              </a:cxnLst>
              <a:rect l="0" t="0" r="r" b="b"/>
              <a:pathLst>
                <a:path w="147" h="17">
                  <a:moveTo>
                    <a:pt x="147" y="0"/>
                  </a:moveTo>
                  <a:cubicBezTo>
                    <a:pt x="0" y="0"/>
                    <a:pt x="0" y="0"/>
                    <a:pt x="0" y="0"/>
                  </a:cubicBezTo>
                  <a:cubicBezTo>
                    <a:pt x="0" y="7"/>
                    <a:pt x="0" y="7"/>
                    <a:pt x="0" y="7"/>
                  </a:cubicBezTo>
                  <a:cubicBezTo>
                    <a:pt x="0" y="10"/>
                    <a:pt x="1" y="14"/>
                    <a:pt x="2" y="17"/>
                  </a:cubicBezTo>
                  <a:cubicBezTo>
                    <a:pt x="147" y="17"/>
                    <a:pt x="147" y="17"/>
                    <a:pt x="147" y="17"/>
                  </a:cubicBezTo>
                  <a:cubicBezTo>
                    <a:pt x="147" y="0"/>
                    <a:pt x="147" y="0"/>
                    <a:pt x="14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Freeform 197"/>
            <p:cNvSpPr>
              <a:spLocks/>
            </p:cNvSpPr>
            <p:nvPr/>
          </p:nvSpPr>
          <p:spPr bwMode="auto">
            <a:xfrm>
              <a:off x="2354767" y="4209979"/>
              <a:ext cx="463992" cy="51555"/>
            </a:xfrm>
            <a:custGeom>
              <a:avLst/>
              <a:gdLst>
                <a:gd name="T0" fmla="*/ 145 w 145"/>
                <a:gd name="T1" fmla="*/ 0 h 16"/>
                <a:gd name="T2" fmla="*/ 0 w 145"/>
                <a:gd name="T3" fmla="*/ 0 h 16"/>
                <a:gd name="T4" fmla="*/ 6 w 145"/>
                <a:gd name="T5" fmla="*/ 9 h 16"/>
                <a:gd name="T6" fmla="*/ 25 w 145"/>
                <a:gd name="T7" fmla="*/ 16 h 16"/>
                <a:gd name="T8" fmla="*/ 127 w 145"/>
                <a:gd name="T9" fmla="*/ 16 h 16"/>
                <a:gd name="T10" fmla="*/ 145 w 145"/>
                <a:gd name="T11" fmla="*/ 9 h 16"/>
                <a:gd name="T12" fmla="*/ 145 w 14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45" h="16">
                  <a:moveTo>
                    <a:pt x="145" y="0"/>
                  </a:moveTo>
                  <a:cubicBezTo>
                    <a:pt x="0" y="0"/>
                    <a:pt x="0" y="0"/>
                    <a:pt x="0" y="0"/>
                  </a:cubicBezTo>
                  <a:cubicBezTo>
                    <a:pt x="1" y="3"/>
                    <a:pt x="3" y="6"/>
                    <a:pt x="6" y="9"/>
                  </a:cubicBezTo>
                  <a:cubicBezTo>
                    <a:pt x="11" y="13"/>
                    <a:pt x="17" y="16"/>
                    <a:pt x="25" y="16"/>
                  </a:cubicBezTo>
                  <a:cubicBezTo>
                    <a:pt x="127" y="16"/>
                    <a:pt x="127" y="16"/>
                    <a:pt x="127" y="16"/>
                  </a:cubicBezTo>
                  <a:cubicBezTo>
                    <a:pt x="134" y="16"/>
                    <a:pt x="140" y="14"/>
                    <a:pt x="145" y="9"/>
                  </a:cubicBezTo>
                  <a:cubicBezTo>
                    <a:pt x="145" y="0"/>
                    <a:pt x="145" y="0"/>
                    <a:pt x="145" y="0"/>
                  </a:cubicBezTo>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98"/>
            <p:cNvSpPr>
              <a:spLocks/>
            </p:cNvSpPr>
            <p:nvPr/>
          </p:nvSpPr>
          <p:spPr bwMode="auto">
            <a:xfrm>
              <a:off x="2351084" y="4051632"/>
              <a:ext cx="467674" cy="103110"/>
            </a:xfrm>
            <a:custGeom>
              <a:avLst/>
              <a:gdLst>
                <a:gd name="T0" fmla="*/ 129 w 147"/>
                <a:gd name="T1" fmla="*/ 0 h 32"/>
                <a:gd name="T2" fmla="*/ 81 w 147"/>
                <a:gd name="T3" fmla="*/ 0 h 32"/>
                <a:gd name="T4" fmla="*/ 79 w 147"/>
                <a:gd name="T5" fmla="*/ 2 h 32"/>
                <a:gd name="T6" fmla="*/ 65 w 147"/>
                <a:gd name="T7" fmla="*/ 8 h 32"/>
                <a:gd name="T8" fmla="*/ 52 w 147"/>
                <a:gd name="T9" fmla="*/ 2 h 32"/>
                <a:gd name="T10" fmla="*/ 49 w 147"/>
                <a:gd name="T11" fmla="*/ 0 h 32"/>
                <a:gd name="T12" fmla="*/ 27 w 147"/>
                <a:gd name="T13" fmla="*/ 0 h 32"/>
                <a:gd name="T14" fmla="*/ 8 w 147"/>
                <a:gd name="T15" fmla="*/ 7 h 32"/>
                <a:gd name="T16" fmla="*/ 0 w 147"/>
                <a:gd name="T17" fmla="*/ 26 h 32"/>
                <a:gd name="T18" fmla="*/ 0 w 147"/>
                <a:gd name="T19" fmla="*/ 32 h 32"/>
                <a:gd name="T20" fmla="*/ 147 w 147"/>
                <a:gd name="T21" fmla="*/ 32 h 32"/>
                <a:gd name="T22" fmla="*/ 147 w 147"/>
                <a:gd name="T23" fmla="*/ 7 h 32"/>
                <a:gd name="T24" fmla="*/ 129 w 147"/>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32">
                  <a:moveTo>
                    <a:pt x="129" y="0"/>
                  </a:moveTo>
                  <a:cubicBezTo>
                    <a:pt x="81" y="0"/>
                    <a:pt x="81" y="0"/>
                    <a:pt x="81" y="0"/>
                  </a:cubicBezTo>
                  <a:cubicBezTo>
                    <a:pt x="80" y="1"/>
                    <a:pt x="80" y="1"/>
                    <a:pt x="79" y="2"/>
                  </a:cubicBezTo>
                  <a:cubicBezTo>
                    <a:pt x="75" y="6"/>
                    <a:pt x="70" y="8"/>
                    <a:pt x="65" y="8"/>
                  </a:cubicBezTo>
                  <a:cubicBezTo>
                    <a:pt x="60" y="8"/>
                    <a:pt x="55" y="6"/>
                    <a:pt x="52" y="2"/>
                  </a:cubicBezTo>
                  <a:cubicBezTo>
                    <a:pt x="51" y="2"/>
                    <a:pt x="50" y="1"/>
                    <a:pt x="49" y="0"/>
                  </a:cubicBezTo>
                  <a:cubicBezTo>
                    <a:pt x="27" y="0"/>
                    <a:pt x="27" y="0"/>
                    <a:pt x="27" y="0"/>
                  </a:cubicBezTo>
                  <a:cubicBezTo>
                    <a:pt x="19" y="0"/>
                    <a:pt x="13" y="3"/>
                    <a:pt x="8" y="7"/>
                  </a:cubicBezTo>
                  <a:cubicBezTo>
                    <a:pt x="3" y="12"/>
                    <a:pt x="0" y="19"/>
                    <a:pt x="0" y="26"/>
                  </a:cubicBezTo>
                  <a:cubicBezTo>
                    <a:pt x="0" y="32"/>
                    <a:pt x="0" y="32"/>
                    <a:pt x="0" y="32"/>
                  </a:cubicBezTo>
                  <a:cubicBezTo>
                    <a:pt x="147" y="32"/>
                    <a:pt x="147" y="32"/>
                    <a:pt x="147" y="32"/>
                  </a:cubicBezTo>
                  <a:cubicBezTo>
                    <a:pt x="147" y="7"/>
                    <a:pt x="147" y="7"/>
                    <a:pt x="147" y="7"/>
                  </a:cubicBezTo>
                  <a:cubicBezTo>
                    <a:pt x="142" y="2"/>
                    <a:pt x="136" y="0"/>
                    <a:pt x="129"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99"/>
            <p:cNvSpPr>
              <a:spLocks/>
            </p:cNvSpPr>
            <p:nvPr/>
          </p:nvSpPr>
          <p:spPr bwMode="auto">
            <a:xfrm>
              <a:off x="2818758" y="4073727"/>
              <a:ext cx="33142" cy="165712"/>
            </a:xfrm>
            <a:custGeom>
              <a:avLst/>
              <a:gdLst>
                <a:gd name="T0" fmla="*/ 0 w 10"/>
                <a:gd name="T1" fmla="*/ 0 h 51"/>
                <a:gd name="T2" fmla="*/ 0 w 10"/>
                <a:gd name="T3" fmla="*/ 25 h 51"/>
                <a:gd name="T4" fmla="*/ 0 w 10"/>
                <a:gd name="T5" fmla="*/ 42 h 51"/>
                <a:gd name="T6" fmla="*/ 0 w 10"/>
                <a:gd name="T7" fmla="*/ 51 h 51"/>
                <a:gd name="T8" fmla="*/ 0 w 10"/>
                <a:gd name="T9" fmla="*/ 51 h 51"/>
                <a:gd name="T10" fmla="*/ 8 w 10"/>
                <a:gd name="T11" fmla="*/ 32 h 51"/>
                <a:gd name="T12" fmla="*/ 10 w 10"/>
                <a:gd name="T13" fmla="*/ 32 h 51"/>
                <a:gd name="T14" fmla="*/ 8 w 10"/>
                <a:gd name="T15" fmla="*/ 32 h 51"/>
                <a:gd name="T16" fmla="*/ 8 w 10"/>
                <a:gd name="T17" fmla="*/ 19 h 51"/>
                <a:gd name="T18" fmla="*/ 0 w 10"/>
                <a:gd name="T19" fmla="*/ 0 h 51"/>
                <a:gd name="T20" fmla="*/ 0 w 10"/>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51">
                  <a:moveTo>
                    <a:pt x="0" y="0"/>
                  </a:moveTo>
                  <a:cubicBezTo>
                    <a:pt x="0" y="25"/>
                    <a:pt x="0" y="25"/>
                    <a:pt x="0" y="25"/>
                  </a:cubicBezTo>
                  <a:cubicBezTo>
                    <a:pt x="0" y="42"/>
                    <a:pt x="0" y="42"/>
                    <a:pt x="0" y="42"/>
                  </a:cubicBezTo>
                  <a:cubicBezTo>
                    <a:pt x="0" y="51"/>
                    <a:pt x="0" y="51"/>
                    <a:pt x="0" y="51"/>
                  </a:cubicBezTo>
                  <a:cubicBezTo>
                    <a:pt x="0" y="51"/>
                    <a:pt x="0" y="51"/>
                    <a:pt x="0" y="51"/>
                  </a:cubicBezTo>
                  <a:cubicBezTo>
                    <a:pt x="5" y="46"/>
                    <a:pt x="8" y="39"/>
                    <a:pt x="8" y="32"/>
                  </a:cubicBezTo>
                  <a:cubicBezTo>
                    <a:pt x="10" y="32"/>
                    <a:pt x="10" y="32"/>
                    <a:pt x="10" y="32"/>
                  </a:cubicBezTo>
                  <a:cubicBezTo>
                    <a:pt x="8" y="32"/>
                    <a:pt x="8" y="32"/>
                    <a:pt x="8" y="32"/>
                  </a:cubicBezTo>
                  <a:cubicBezTo>
                    <a:pt x="8" y="19"/>
                    <a:pt x="8" y="19"/>
                    <a:pt x="8" y="19"/>
                  </a:cubicBezTo>
                  <a:cubicBezTo>
                    <a:pt x="8" y="12"/>
                    <a:pt x="5" y="5"/>
                    <a:pt x="0" y="0"/>
                  </a:cubicBezTo>
                  <a:cubicBezTo>
                    <a:pt x="0" y="0"/>
                    <a:pt x="0" y="0"/>
                    <a:pt x="0"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Freeform 200"/>
            <p:cNvSpPr>
              <a:spLocks/>
            </p:cNvSpPr>
            <p:nvPr/>
          </p:nvSpPr>
          <p:spPr bwMode="auto">
            <a:xfrm>
              <a:off x="2505749" y="4051632"/>
              <a:ext cx="103109" cy="25777"/>
            </a:xfrm>
            <a:custGeom>
              <a:avLst/>
              <a:gdLst>
                <a:gd name="T0" fmla="*/ 32 w 32"/>
                <a:gd name="T1" fmla="*/ 0 h 8"/>
                <a:gd name="T2" fmla="*/ 28 w 32"/>
                <a:gd name="T3" fmla="*/ 0 h 8"/>
                <a:gd name="T4" fmla="*/ 16 w 32"/>
                <a:gd name="T5" fmla="*/ 5 h 8"/>
                <a:gd name="T6" fmla="*/ 16 w 32"/>
                <a:gd name="T7" fmla="*/ 5 h 8"/>
                <a:gd name="T8" fmla="*/ 5 w 32"/>
                <a:gd name="T9" fmla="*/ 0 h 8"/>
                <a:gd name="T10" fmla="*/ 0 w 32"/>
                <a:gd name="T11" fmla="*/ 0 h 8"/>
                <a:gd name="T12" fmla="*/ 3 w 32"/>
                <a:gd name="T13" fmla="*/ 2 h 8"/>
                <a:gd name="T14" fmla="*/ 16 w 32"/>
                <a:gd name="T15" fmla="*/ 8 h 8"/>
                <a:gd name="T16" fmla="*/ 30 w 32"/>
                <a:gd name="T17" fmla="*/ 2 h 8"/>
                <a:gd name="T18" fmla="*/ 32 w 32"/>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8">
                  <a:moveTo>
                    <a:pt x="32" y="0"/>
                  </a:moveTo>
                  <a:cubicBezTo>
                    <a:pt x="28" y="0"/>
                    <a:pt x="28" y="0"/>
                    <a:pt x="28" y="0"/>
                  </a:cubicBezTo>
                  <a:cubicBezTo>
                    <a:pt x="25" y="3"/>
                    <a:pt x="21" y="5"/>
                    <a:pt x="16" y="5"/>
                  </a:cubicBezTo>
                  <a:cubicBezTo>
                    <a:pt x="16" y="5"/>
                    <a:pt x="16" y="5"/>
                    <a:pt x="16" y="5"/>
                  </a:cubicBezTo>
                  <a:cubicBezTo>
                    <a:pt x="12" y="5"/>
                    <a:pt x="8" y="3"/>
                    <a:pt x="5" y="0"/>
                  </a:cubicBezTo>
                  <a:cubicBezTo>
                    <a:pt x="0" y="0"/>
                    <a:pt x="0" y="0"/>
                    <a:pt x="0" y="0"/>
                  </a:cubicBezTo>
                  <a:cubicBezTo>
                    <a:pt x="1" y="1"/>
                    <a:pt x="2" y="2"/>
                    <a:pt x="3" y="2"/>
                  </a:cubicBezTo>
                  <a:cubicBezTo>
                    <a:pt x="6" y="6"/>
                    <a:pt x="11" y="8"/>
                    <a:pt x="16" y="8"/>
                  </a:cubicBezTo>
                  <a:cubicBezTo>
                    <a:pt x="21" y="8"/>
                    <a:pt x="26" y="6"/>
                    <a:pt x="30" y="2"/>
                  </a:cubicBezTo>
                  <a:cubicBezTo>
                    <a:pt x="31" y="1"/>
                    <a:pt x="31" y="1"/>
                    <a:pt x="32" y="0"/>
                  </a:cubicBezTo>
                </a:path>
              </a:pathLst>
            </a:custGeom>
            <a:solidFill>
              <a:srgbClr val="C3C3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201"/>
            <p:cNvSpPr>
              <a:spLocks/>
            </p:cNvSpPr>
            <p:nvPr/>
          </p:nvSpPr>
          <p:spPr bwMode="auto">
            <a:xfrm>
              <a:off x="2520478" y="4051632"/>
              <a:ext cx="73649" cy="18412"/>
            </a:xfrm>
            <a:custGeom>
              <a:avLst/>
              <a:gdLst>
                <a:gd name="T0" fmla="*/ 23 w 23"/>
                <a:gd name="T1" fmla="*/ 0 h 5"/>
                <a:gd name="T2" fmla="*/ 21 w 23"/>
                <a:gd name="T3" fmla="*/ 0 h 5"/>
                <a:gd name="T4" fmla="*/ 21 w 23"/>
                <a:gd name="T5" fmla="*/ 0 h 5"/>
                <a:gd name="T6" fmla="*/ 20 w 23"/>
                <a:gd name="T7" fmla="*/ 0 h 5"/>
                <a:gd name="T8" fmla="*/ 12 w 23"/>
                <a:gd name="T9" fmla="*/ 3 h 5"/>
                <a:gd name="T10" fmla="*/ 12 w 23"/>
                <a:gd name="T11" fmla="*/ 4 h 5"/>
                <a:gd name="T12" fmla="*/ 10 w 23"/>
                <a:gd name="T13" fmla="*/ 4 h 5"/>
                <a:gd name="T14" fmla="*/ 9 w 23"/>
                <a:gd name="T15" fmla="*/ 3 h 5"/>
                <a:gd name="T16" fmla="*/ 2 w 23"/>
                <a:gd name="T17" fmla="*/ 0 h 5"/>
                <a:gd name="T18" fmla="*/ 2 w 23"/>
                <a:gd name="T19" fmla="*/ 0 h 5"/>
                <a:gd name="T20" fmla="*/ 1 w 23"/>
                <a:gd name="T21" fmla="*/ 0 h 5"/>
                <a:gd name="T22" fmla="*/ 0 w 23"/>
                <a:gd name="T23" fmla="*/ 0 h 5"/>
                <a:gd name="T24" fmla="*/ 0 w 23"/>
                <a:gd name="T25" fmla="*/ 0 h 5"/>
                <a:gd name="T26" fmla="*/ 11 w 23"/>
                <a:gd name="T27" fmla="*/ 5 h 5"/>
                <a:gd name="T28" fmla="*/ 11 w 23"/>
                <a:gd name="T29" fmla="*/ 5 h 5"/>
                <a:gd name="T30" fmla="*/ 23 w 2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5">
                  <a:moveTo>
                    <a:pt x="23" y="0"/>
                  </a:moveTo>
                  <a:cubicBezTo>
                    <a:pt x="21" y="0"/>
                    <a:pt x="21" y="0"/>
                    <a:pt x="21" y="0"/>
                  </a:cubicBezTo>
                  <a:cubicBezTo>
                    <a:pt x="21" y="0"/>
                    <a:pt x="21" y="0"/>
                    <a:pt x="21" y="0"/>
                  </a:cubicBezTo>
                  <a:cubicBezTo>
                    <a:pt x="20" y="0"/>
                    <a:pt x="20" y="0"/>
                    <a:pt x="20" y="0"/>
                  </a:cubicBezTo>
                  <a:cubicBezTo>
                    <a:pt x="18" y="2"/>
                    <a:pt x="15" y="3"/>
                    <a:pt x="12" y="3"/>
                  </a:cubicBezTo>
                  <a:cubicBezTo>
                    <a:pt x="12" y="4"/>
                    <a:pt x="12" y="4"/>
                    <a:pt x="12" y="4"/>
                  </a:cubicBezTo>
                  <a:cubicBezTo>
                    <a:pt x="10" y="4"/>
                    <a:pt x="10" y="4"/>
                    <a:pt x="10" y="4"/>
                  </a:cubicBezTo>
                  <a:cubicBezTo>
                    <a:pt x="9" y="3"/>
                    <a:pt x="9" y="3"/>
                    <a:pt x="9" y="3"/>
                  </a:cubicBezTo>
                  <a:cubicBezTo>
                    <a:pt x="7" y="2"/>
                    <a:pt x="4" y="1"/>
                    <a:pt x="2" y="0"/>
                  </a:cubicBezTo>
                  <a:cubicBezTo>
                    <a:pt x="2" y="0"/>
                    <a:pt x="2" y="0"/>
                    <a:pt x="2" y="0"/>
                  </a:cubicBezTo>
                  <a:cubicBezTo>
                    <a:pt x="1" y="0"/>
                    <a:pt x="1" y="0"/>
                    <a:pt x="1" y="0"/>
                  </a:cubicBezTo>
                  <a:cubicBezTo>
                    <a:pt x="0" y="0"/>
                    <a:pt x="0" y="0"/>
                    <a:pt x="0" y="0"/>
                  </a:cubicBezTo>
                  <a:cubicBezTo>
                    <a:pt x="0" y="0"/>
                    <a:pt x="0" y="0"/>
                    <a:pt x="0" y="0"/>
                  </a:cubicBezTo>
                  <a:cubicBezTo>
                    <a:pt x="3" y="3"/>
                    <a:pt x="7" y="5"/>
                    <a:pt x="11" y="5"/>
                  </a:cubicBezTo>
                  <a:cubicBezTo>
                    <a:pt x="11" y="5"/>
                    <a:pt x="11" y="5"/>
                    <a:pt x="11" y="5"/>
                  </a:cubicBezTo>
                  <a:cubicBezTo>
                    <a:pt x="16" y="5"/>
                    <a:pt x="20" y="3"/>
                    <a:pt x="2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202"/>
            <p:cNvSpPr>
              <a:spLocks noEditPoints="1"/>
            </p:cNvSpPr>
            <p:nvPr/>
          </p:nvSpPr>
          <p:spPr bwMode="auto">
            <a:xfrm>
              <a:off x="2527843" y="4051632"/>
              <a:ext cx="58919" cy="11047"/>
            </a:xfrm>
            <a:custGeom>
              <a:avLst/>
              <a:gdLst>
                <a:gd name="T0" fmla="*/ 7 w 18"/>
                <a:gd name="T1" fmla="*/ 0 h 3"/>
                <a:gd name="T2" fmla="*/ 0 w 18"/>
                <a:gd name="T3" fmla="*/ 0 h 3"/>
                <a:gd name="T4" fmla="*/ 7 w 18"/>
                <a:gd name="T5" fmla="*/ 3 h 3"/>
                <a:gd name="T6" fmla="*/ 7 w 18"/>
                <a:gd name="T7" fmla="*/ 0 h 3"/>
                <a:gd name="T8" fmla="*/ 18 w 18"/>
                <a:gd name="T9" fmla="*/ 0 h 3"/>
                <a:gd name="T10" fmla="*/ 10 w 18"/>
                <a:gd name="T11" fmla="*/ 0 h 3"/>
                <a:gd name="T12" fmla="*/ 10 w 18"/>
                <a:gd name="T13" fmla="*/ 3 h 3"/>
                <a:gd name="T14" fmla="*/ 18 w 18"/>
                <a:gd name="T15" fmla="*/ 0 h 3"/>
                <a:gd name="T16" fmla="*/ 18 w 18"/>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
                  <a:moveTo>
                    <a:pt x="7" y="0"/>
                  </a:moveTo>
                  <a:cubicBezTo>
                    <a:pt x="0" y="0"/>
                    <a:pt x="0" y="0"/>
                    <a:pt x="0" y="0"/>
                  </a:cubicBezTo>
                  <a:cubicBezTo>
                    <a:pt x="2" y="1"/>
                    <a:pt x="5" y="2"/>
                    <a:pt x="7" y="3"/>
                  </a:cubicBezTo>
                  <a:cubicBezTo>
                    <a:pt x="7" y="0"/>
                    <a:pt x="7" y="0"/>
                    <a:pt x="7" y="0"/>
                  </a:cubicBezTo>
                  <a:moveTo>
                    <a:pt x="18" y="0"/>
                  </a:moveTo>
                  <a:cubicBezTo>
                    <a:pt x="10" y="0"/>
                    <a:pt x="10" y="0"/>
                    <a:pt x="10" y="0"/>
                  </a:cubicBezTo>
                  <a:cubicBezTo>
                    <a:pt x="10" y="3"/>
                    <a:pt x="10" y="3"/>
                    <a:pt x="10" y="3"/>
                  </a:cubicBezTo>
                  <a:cubicBezTo>
                    <a:pt x="13" y="3"/>
                    <a:pt x="16" y="2"/>
                    <a:pt x="18" y="0"/>
                  </a:cubicBezTo>
                  <a:cubicBezTo>
                    <a:pt x="18" y="0"/>
                    <a:pt x="18" y="0"/>
                    <a:pt x="18" y="0"/>
                  </a:cubicBezTo>
                </a:path>
              </a:pathLst>
            </a:custGeom>
            <a:solidFill>
              <a:srgbClr val="CBCC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Freeform 203"/>
            <p:cNvSpPr>
              <a:spLocks noEditPoints="1"/>
            </p:cNvSpPr>
            <p:nvPr/>
          </p:nvSpPr>
          <p:spPr bwMode="auto">
            <a:xfrm>
              <a:off x="2520478" y="4051632"/>
              <a:ext cx="66284" cy="14730"/>
            </a:xfrm>
            <a:custGeom>
              <a:avLst/>
              <a:gdLst>
                <a:gd name="T0" fmla="*/ 2 w 18"/>
                <a:gd name="T1" fmla="*/ 0 h 4"/>
                <a:gd name="T2" fmla="*/ 0 w 18"/>
                <a:gd name="T3" fmla="*/ 0 h 4"/>
                <a:gd name="T4" fmla="*/ 1 w 18"/>
                <a:gd name="T5" fmla="*/ 0 h 4"/>
                <a:gd name="T6" fmla="*/ 2 w 18"/>
                <a:gd name="T7" fmla="*/ 0 h 4"/>
                <a:gd name="T8" fmla="*/ 11 w 18"/>
                <a:gd name="T9" fmla="*/ 0 h 4"/>
                <a:gd name="T10" fmla="*/ 8 w 18"/>
                <a:gd name="T11" fmla="*/ 0 h 4"/>
                <a:gd name="T12" fmla="*/ 8 w 18"/>
                <a:gd name="T13" fmla="*/ 3 h 4"/>
                <a:gd name="T14" fmla="*/ 9 w 18"/>
                <a:gd name="T15" fmla="*/ 4 h 4"/>
                <a:gd name="T16" fmla="*/ 11 w 18"/>
                <a:gd name="T17" fmla="*/ 4 h 4"/>
                <a:gd name="T18" fmla="*/ 11 w 18"/>
                <a:gd name="T19" fmla="*/ 3 h 4"/>
                <a:gd name="T20" fmla="*/ 11 w 18"/>
                <a:gd name="T21" fmla="*/ 0 h 4"/>
                <a:gd name="T22" fmla="*/ 18 w 18"/>
                <a:gd name="T23" fmla="*/ 0 h 4"/>
                <a:gd name="T24" fmla="*/ 18 w 18"/>
                <a:gd name="T25" fmla="*/ 0 h 4"/>
                <a:gd name="T26" fmla="*/ 18 w 18"/>
                <a:gd name="T27" fmla="*/ 0 h 4"/>
                <a:gd name="T28" fmla="*/ 18 w 18"/>
                <a:gd name="T29" fmla="*/ 0 h 4"/>
                <a:gd name="T30" fmla="*/ 18 w 18"/>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
                  <a:moveTo>
                    <a:pt x="2" y="0"/>
                  </a:moveTo>
                  <a:lnTo>
                    <a:pt x="0" y="0"/>
                  </a:lnTo>
                  <a:lnTo>
                    <a:pt x="1" y="0"/>
                  </a:lnTo>
                  <a:lnTo>
                    <a:pt x="2" y="0"/>
                  </a:lnTo>
                  <a:close/>
                  <a:moveTo>
                    <a:pt x="11" y="0"/>
                  </a:moveTo>
                  <a:lnTo>
                    <a:pt x="8" y="0"/>
                  </a:lnTo>
                  <a:lnTo>
                    <a:pt x="8" y="3"/>
                  </a:lnTo>
                  <a:lnTo>
                    <a:pt x="9" y="4"/>
                  </a:lnTo>
                  <a:lnTo>
                    <a:pt x="11" y="4"/>
                  </a:lnTo>
                  <a:lnTo>
                    <a:pt x="11" y="3"/>
                  </a:lnTo>
                  <a:lnTo>
                    <a:pt x="11" y="0"/>
                  </a:lnTo>
                  <a:close/>
                  <a:moveTo>
                    <a:pt x="18" y="0"/>
                  </a:moveTo>
                  <a:lnTo>
                    <a:pt x="18" y="0"/>
                  </a:lnTo>
                  <a:lnTo>
                    <a:pt x="18" y="0"/>
                  </a:lnTo>
                  <a:lnTo>
                    <a:pt x="18"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204"/>
            <p:cNvSpPr>
              <a:spLocks noEditPoints="1"/>
            </p:cNvSpPr>
            <p:nvPr/>
          </p:nvSpPr>
          <p:spPr bwMode="auto">
            <a:xfrm>
              <a:off x="2520478" y="4051632"/>
              <a:ext cx="66284" cy="14730"/>
            </a:xfrm>
            <a:custGeom>
              <a:avLst/>
              <a:gdLst>
                <a:gd name="T0" fmla="*/ 2 w 18"/>
                <a:gd name="T1" fmla="*/ 0 h 4"/>
                <a:gd name="T2" fmla="*/ 0 w 18"/>
                <a:gd name="T3" fmla="*/ 0 h 4"/>
                <a:gd name="T4" fmla="*/ 1 w 18"/>
                <a:gd name="T5" fmla="*/ 0 h 4"/>
                <a:gd name="T6" fmla="*/ 2 w 18"/>
                <a:gd name="T7" fmla="*/ 0 h 4"/>
                <a:gd name="T8" fmla="*/ 11 w 18"/>
                <a:gd name="T9" fmla="*/ 0 h 4"/>
                <a:gd name="T10" fmla="*/ 8 w 18"/>
                <a:gd name="T11" fmla="*/ 0 h 4"/>
                <a:gd name="T12" fmla="*/ 8 w 18"/>
                <a:gd name="T13" fmla="*/ 3 h 4"/>
                <a:gd name="T14" fmla="*/ 9 w 18"/>
                <a:gd name="T15" fmla="*/ 4 h 4"/>
                <a:gd name="T16" fmla="*/ 11 w 18"/>
                <a:gd name="T17" fmla="*/ 4 h 4"/>
                <a:gd name="T18" fmla="*/ 11 w 18"/>
                <a:gd name="T19" fmla="*/ 3 h 4"/>
                <a:gd name="T20" fmla="*/ 11 w 18"/>
                <a:gd name="T21" fmla="*/ 0 h 4"/>
                <a:gd name="T22" fmla="*/ 18 w 18"/>
                <a:gd name="T23" fmla="*/ 0 h 4"/>
                <a:gd name="T24" fmla="*/ 18 w 18"/>
                <a:gd name="T25" fmla="*/ 0 h 4"/>
                <a:gd name="T26" fmla="*/ 18 w 18"/>
                <a:gd name="T27" fmla="*/ 0 h 4"/>
                <a:gd name="T28" fmla="*/ 18 w 18"/>
                <a:gd name="T29" fmla="*/ 0 h 4"/>
                <a:gd name="T30" fmla="*/ 18 w 18"/>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4">
                  <a:moveTo>
                    <a:pt x="2" y="0"/>
                  </a:moveTo>
                  <a:lnTo>
                    <a:pt x="0" y="0"/>
                  </a:lnTo>
                  <a:lnTo>
                    <a:pt x="1" y="0"/>
                  </a:lnTo>
                  <a:lnTo>
                    <a:pt x="2" y="0"/>
                  </a:lnTo>
                  <a:moveTo>
                    <a:pt x="11" y="0"/>
                  </a:moveTo>
                  <a:lnTo>
                    <a:pt x="8" y="0"/>
                  </a:lnTo>
                  <a:lnTo>
                    <a:pt x="8" y="3"/>
                  </a:lnTo>
                  <a:lnTo>
                    <a:pt x="9" y="4"/>
                  </a:lnTo>
                  <a:lnTo>
                    <a:pt x="11" y="4"/>
                  </a:lnTo>
                  <a:lnTo>
                    <a:pt x="11" y="3"/>
                  </a:lnTo>
                  <a:lnTo>
                    <a:pt x="11" y="0"/>
                  </a:lnTo>
                  <a:moveTo>
                    <a:pt x="18" y="0"/>
                  </a:moveTo>
                  <a:lnTo>
                    <a:pt x="18" y="0"/>
                  </a:lnTo>
                  <a:lnTo>
                    <a:pt x="18" y="0"/>
                  </a:lnTo>
                  <a:lnTo>
                    <a:pt x="18" y="0"/>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206"/>
            <p:cNvSpPr>
              <a:spLocks/>
            </p:cNvSpPr>
            <p:nvPr/>
          </p:nvSpPr>
          <p:spPr bwMode="auto">
            <a:xfrm>
              <a:off x="2336354" y="4154742"/>
              <a:ext cx="18412" cy="55237"/>
            </a:xfrm>
            <a:custGeom>
              <a:avLst/>
              <a:gdLst>
                <a:gd name="T0" fmla="*/ 4 w 6"/>
                <a:gd name="T1" fmla="*/ 0 h 17"/>
                <a:gd name="T2" fmla="*/ 0 w 6"/>
                <a:gd name="T3" fmla="*/ 0 h 17"/>
                <a:gd name="T4" fmla="*/ 0 w 6"/>
                <a:gd name="T5" fmla="*/ 7 h 17"/>
                <a:gd name="T6" fmla="*/ 2 w 6"/>
                <a:gd name="T7" fmla="*/ 17 h 17"/>
                <a:gd name="T8" fmla="*/ 6 w 6"/>
                <a:gd name="T9" fmla="*/ 17 h 17"/>
                <a:gd name="T10" fmla="*/ 4 w 6"/>
                <a:gd name="T11" fmla="*/ 7 h 17"/>
                <a:gd name="T12" fmla="*/ 4 w 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6" h="17">
                  <a:moveTo>
                    <a:pt x="4" y="0"/>
                  </a:moveTo>
                  <a:cubicBezTo>
                    <a:pt x="0" y="0"/>
                    <a:pt x="0" y="0"/>
                    <a:pt x="0" y="0"/>
                  </a:cubicBezTo>
                  <a:cubicBezTo>
                    <a:pt x="0" y="7"/>
                    <a:pt x="0" y="7"/>
                    <a:pt x="0" y="7"/>
                  </a:cubicBezTo>
                  <a:cubicBezTo>
                    <a:pt x="0" y="10"/>
                    <a:pt x="1" y="14"/>
                    <a:pt x="2" y="17"/>
                  </a:cubicBezTo>
                  <a:cubicBezTo>
                    <a:pt x="6" y="17"/>
                    <a:pt x="6" y="17"/>
                    <a:pt x="6" y="17"/>
                  </a:cubicBezTo>
                  <a:cubicBezTo>
                    <a:pt x="5" y="14"/>
                    <a:pt x="4" y="10"/>
                    <a:pt x="4" y="7"/>
                  </a:cubicBezTo>
                  <a:cubicBezTo>
                    <a:pt x="4" y="0"/>
                    <a:pt x="4" y="0"/>
                    <a:pt x="4"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Freeform 207"/>
            <p:cNvSpPr>
              <a:spLocks/>
            </p:cNvSpPr>
            <p:nvPr/>
          </p:nvSpPr>
          <p:spPr bwMode="auto">
            <a:xfrm>
              <a:off x="2343719" y="4209980"/>
              <a:ext cx="475039" cy="62602"/>
            </a:xfrm>
            <a:custGeom>
              <a:avLst/>
              <a:gdLst>
                <a:gd name="T0" fmla="*/ 4 w 149"/>
                <a:gd name="T1" fmla="*/ 0 h 20"/>
                <a:gd name="T2" fmla="*/ 0 w 149"/>
                <a:gd name="T3" fmla="*/ 0 h 20"/>
                <a:gd name="T4" fmla="*/ 29 w 149"/>
                <a:gd name="T5" fmla="*/ 20 h 20"/>
                <a:gd name="T6" fmla="*/ 131 w 149"/>
                <a:gd name="T7" fmla="*/ 20 h 20"/>
                <a:gd name="T8" fmla="*/ 149 w 149"/>
                <a:gd name="T9" fmla="*/ 14 h 20"/>
                <a:gd name="T10" fmla="*/ 149 w 149"/>
                <a:gd name="T11" fmla="*/ 9 h 20"/>
                <a:gd name="T12" fmla="*/ 131 w 149"/>
                <a:gd name="T13" fmla="*/ 16 h 20"/>
                <a:gd name="T14" fmla="*/ 29 w 149"/>
                <a:gd name="T15" fmla="*/ 16 h 20"/>
                <a:gd name="T16" fmla="*/ 10 w 149"/>
                <a:gd name="T17" fmla="*/ 9 h 20"/>
                <a:gd name="T18" fmla="*/ 4 w 149"/>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 h="20">
                  <a:moveTo>
                    <a:pt x="4" y="0"/>
                  </a:moveTo>
                  <a:cubicBezTo>
                    <a:pt x="0" y="0"/>
                    <a:pt x="0" y="0"/>
                    <a:pt x="0" y="0"/>
                  </a:cubicBezTo>
                  <a:cubicBezTo>
                    <a:pt x="4" y="11"/>
                    <a:pt x="16" y="20"/>
                    <a:pt x="29" y="20"/>
                  </a:cubicBezTo>
                  <a:cubicBezTo>
                    <a:pt x="131" y="20"/>
                    <a:pt x="131" y="20"/>
                    <a:pt x="131" y="20"/>
                  </a:cubicBezTo>
                  <a:cubicBezTo>
                    <a:pt x="137" y="20"/>
                    <a:pt x="144" y="17"/>
                    <a:pt x="149" y="14"/>
                  </a:cubicBezTo>
                  <a:cubicBezTo>
                    <a:pt x="149" y="9"/>
                    <a:pt x="149" y="9"/>
                    <a:pt x="149" y="9"/>
                  </a:cubicBezTo>
                  <a:cubicBezTo>
                    <a:pt x="144" y="14"/>
                    <a:pt x="138" y="16"/>
                    <a:pt x="131" y="16"/>
                  </a:cubicBezTo>
                  <a:cubicBezTo>
                    <a:pt x="29" y="16"/>
                    <a:pt x="29" y="16"/>
                    <a:pt x="29" y="16"/>
                  </a:cubicBezTo>
                  <a:cubicBezTo>
                    <a:pt x="21" y="16"/>
                    <a:pt x="15" y="13"/>
                    <a:pt x="10" y="9"/>
                  </a:cubicBezTo>
                  <a:cubicBezTo>
                    <a:pt x="7" y="6"/>
                    <a:pt x="5" y="3"/>
                    <a:pt x="4" y="0"/>
                  </a:cubicBezTo>
                </a:path>
              </a:pathLst>
            </a:custGeom>
            <a:solidFill>
              <a:srgbClr val="BF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208"/>
            <p:cNvSpPr>
              <a:spLocks noEditPoints="1"/>
            </p:cNvSpPr>
            <p:nvPr/>
          </p:nvSpPr>
          <p:spPr bwMode="auto">
            <a:xfrm>
              <a:off x="2336354" y="4040585"/>
              <a:ext cx="482404" cy="114157"/>
            </a:xfrm>
            <a:custGeom>
              <a:avLst/>
              <a:gdLst>
                <a:gd name="T0" fmla="*/ 51 w 151"/>
                <a:gd name="T1" fmla="*/ 0 h 36"/>
                <a:gd name="T2" fmla="*/ 31 w 151"/>
                <a:gd name="T3" fmla="*/ 0 h 36"/>
                <a:gd name="T4" fmla="*/ 0 w 151"/>
                <a:gd name="T5" fmla="*/ 30 h 36"/>
                <a:gd name="T6" fmla="*/ 0 w 151"/>
                <a:gd name="T7" fmla="*/ 36 h 36"/>
                <a:gd name="T8" fmla="*/ 4 w 151"/>
                <a:gd name="T9" fmla="*/ 36 h 36"/>
                <a:gd name="T10" fmla="*/ 4 w 151"/>
                <a:gd name="T11" fmla="*/ 30 h 36"/>
                <a:gd name="T12" fmla="*/ 12 w 151"/>
                <a:gd name="T13" fmla="*/ 11 h 36"/>
                <a:gd name="T14" fmla="*/ 31 w 151"/>
                <a:gd name="T15" fmla="*/ 4 h 36"/>
                <a:gd name="T16" fmla="*/ 53 w 151"/>
                <a:gd name="T17" fmla="*/ 4 h 36"/>
                <a:gd name="T18" fmla="*/ 51 w 151"/>
                <a:gd name="T19" fmla="*/ 0 h 36"/>
                <a:gd name="T20" fmla="*/ 133 w 151"/>
                <a:gd name="T21" fmla="*/ 0 h 36"/>
                <a:gd name="T22" fmla="*/ 87 w 151"/>
                <a:gd name="T23" fmla="*/ 0 h 36"/>
                <a:gd name="T24" fmla="*/ 85 w 151"/>
                <a:gd name="T25" fmla="*/ 4 h 36"/>
                <a:gd name="T26" fmla="*/ 133 w 151"/>
                <a:gd name="T27" fmla="*/ 4 h 36"/>
                <a:gd name="T28" fmla="*/ 151 w 151"/>
                <a:gd name="T29" fmla="*/ 11 h 36"/>
                <a:gd name="T30" fmla="*/ 151 w 151"/>
                <a:gd name="T31" fmla="*/ 6 h 36"/>
                <a:gd name="T32" fmla="*/ 133 w 151"/>
                <a:gd name="T3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36">
                  <a:moveTo>
                    <a:pt x="51" y="0"/>
                  </a:moveTo>
                  <a:cubicBezTo>
                    <a:pt x="31" y="0"/>
                    <a:pt x="31" y="0"/>
                    <a:pt x="31" y="0"/>
                  </a:cubicBezTo>
                  <a:cubicBezTo>
                    <a:pt x="14" y="0"/>
                    <a:pt x="0" y="14"/>
                    <a:pt x="0" y="30"/>
                  </a:cubicBezTo>
                  <a:cubicBezTo>
                    <a:pt x="0" y="36"/>
                    <a:pt x="0" y="36"/>
                    <a:pt x="0" y="36"/>
                  </a:cubicBezTo>
                  <a:cubicBezTo>
                    <a:pt x="4" y="36"/>
                    <a:pt x="4" y="36"/>
                    <a:pt x="4" y="36"/>
                  </a:cubicBezTo>
                  <a:cubicBezTo>
                    <a:pt x="4" y="30"/>
                    <a:pt x="4" y="30"/>
                    <a:pt x="4" y="30"/>
                  </a:cubicBezTo>
                  <a:cubicBezTo>
                    <a:pt x="4" y="23"/>
                    <a:pt x="7" y="16"/>
                    <a:pt x="12" y="11"/>
                  </a:cubicBezTo>
                  <a:cubicBezTo>
                    <a:pt x="17" y="7"/>
                    <a:pt x="23" y="4"/>
                    <a:pt x="31" y="4"/>
                  </a:cubicBezTo>
                  <a:cubicBezTo>
                    <a:pt x="53" y="4"/>
                    <a:pt x="53" y="4"/>
                    <a:pt x="53" y="4"/>
                  </a:cubicBezTo>
                  <a:cubicBezTo>
                    <a:pt x="53" y="3"/>
                    <a:pt x="52" y="1"/>
                    <a:pt x="51" y="0"/>
                  </a:cubicBezTo>
                  <a:moveTo>
                    <a:pt x="133" y="0"/>
                  </a:moveTo>
                  <a:cubicBezTo>
                    <a:pt x="87" y="0"/>
                    <a:pt x="87" y="0"/>
                    <a:pt x="87" y="0"/>
                  </a:cubicBezTo>
                  <a:cubicBezTo>
                    <a:pt x="86" y="1"/>
                    <a:pt x="86" y="3"/>
                    <a:pt x="85" y="4"/>
                  </a:cubicBezTo>
                  <a:cubicBezTo>
                    <a:pt x="133" y="4"/>
                    <a:pt x="133" y="4"/>
                    <a:pt x="133" y="4"/>
                  </a:cubicBezTo>
                  <a:cubicBezTo>
                    <a:pt x="140" y="4"/>
                    <a:pt x="146" y="6"/>
                    <a:pt x="151" y="11"/>
                  </a:cubicBezTo>
                  <a:cubicBezTo>
                    <a:pt x="151" y="6"/>
                    <a:pt x="151" y="6"/>
                    <a:pt x="151" y="6"/>
                  </a:cubicBezTo>
                  <a:cubicBezTo>
                    <a:pt x="146" y="3"/>
                    <a:pt x="139" y="0"/>
                    <a:pt x="133"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209"/>
            <p:cNvSpPr>
              <a:spLocks noEditPoints="1"/>
            </p:cNvSpPr>
            <p:nvPr/>
          </p:nvSpPr>
          <p:spPr bwMode="auto">
            <a:xfrm>
              <a:off x="2818758" y="4058997"/>
              <a:ext cx="36825" cy="195173"/>
            </a:xfrm>
            <a:custGeom>
              <a:avLst/>
              <a:gdLst>
                <a:gd name="T0" fmla="*/ 12 w 12"/>
                <a:gd name="T1" fmla="*/ 37 h 61"/>
                <a:gd name="T2" fmla="*/ 10 w 12"/>
                <a:gd name="T3" fmla="*/ 37 h 61"/>
                <a:gd name="T4" fmla="*/ 8 w 12"/>
                <a:gd name="T5" fmla="*/ 37 h 61"/>
                <a:gd name="T6" fmla="*/ 0 w 12"/>
                <a:gd name="T7" fmla="*/ 56 h 61"/>
                <a:gd name="T8" fmla="*/ 0 w 12"/>
                <a:gd name="T9" fmla="*/ 56 h 61"/>
                <a:gd name="T10" fmla="*/ 0 w 12"/>
                <a:gd name="T11" fmla="*/ 61 h 61"/>
                <a:gd name="T12" fmla="*/ 12 w 12"/>
                <a:gd name="T13" fmla="*/ 37 h 61"/>
                <a:gd name="T14" fmla="*/ 0 w 12"/>
                <a:gd name="T15" fmla="*/ 0 h 61"/>
                <a:gd name="T16" fmla="*/ 0 w 12"/>
                <a:gd name="T17" fmla="*/ 5 h 61"/>
                <a:gd name="T18" fmla="*/ 0 w 12"/>
                <a:gd name="T19" fmla="*/ 5 h 61"/>
                <a:gd name="T20" fmla="*/ 8 w 12"/>
                <a:gd name="T21" fmla="*/ 24 h 61"/>
                <a:gd name="T22" fmla="*/ 8 w 12"/>
                <a:gd name="T23" fmla="*/ 37 h 61"/>
                <a:gd name="T24" fmla="*/ 10 w 12"/>
                <a:gd name="T25" fmla="*/ 37 h 61"/>
                <a:gd name="T26" fmla="*/ 12 w 12"/>
                <a:gd name="T27" fmla="*/ 37 h 61"/>
                <a:gd name="T28" fmla="*/ 12 w 12"/>
                <a:gd name="T29" fmla="*/ 37 h 61"/>
                <a:gd name="T30" fmla="*/ 12 w 12"/>
                <a:gd name="T31" fmla="*/ 37 h 61"/>
                <a:gd name="T32" fmla="*/ 12 w 12"/>
                <a:gd name="T33" fmla="*/ 24 h 61"/>
                <a:gd name="T34" fmla="*/ 0 w 12"/>
                <a:gd name="T3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61">
                  <a:moveTo>
                    <a:pt x="12" y="37"/>
                  </a:moveTo>
                  <a:cubicBezTo>
                    <a:pt x="10" y="37"/>
                    <a:pt x="10" y="37"/>
                    <a:pt x="10" y="37"/>
                  </a:cubicBezTo>
                  <a:cubicBezTo>
                    <a:pt x="8" y="37"/>
                    <a:pt x="8" y="37"/>
                    <a:pt x="8" y="37"/>
                  </a:cubicBezTo>
                  <a:cubicBezTo>
                    <a:pt x="8" y="44"/>
                    <a:pt x="5" y="51"/>
                    <a:pt x="0" y="56"/>
                  </a:cubicBezTo>
                  <a:cubicBezTo>
                    <a:pt x="0" y="56"/>
                    <a:pt x="0" y="56"/>
                    <a:pt x="0" y="56"/>
                  </a:cubicBezTo>
                  <a:cubicBezTo>
                    <a:pt x="0" y="61"/>
                    <a:pt x="0" y="61"/>
                    <a:pt x="0" y="61"/>
                  </a:cubicBezTo>
                  <a:cubicBezTo>
                    <a:pt x="7" y="55"/>
                    <a:pt x="12" y="46"/>
                    <a:pt x="12" y="37"/>
                  </a:cubicBezTo>
                  <a:moveTo>
                    <a:pt x="0" y="0"/>
                  </a:moveTo>
                  <a:cubicBezTo>
                    <a:pt x="0" y="5"/>
                    <a:pt x="0" y="5"/>
                    <a:pt x="0" y="5"/>
                  </a:cubicBezTo>
                  <a:cubicBezTo>
                    <a:pt x="0" y="5"/>
                    <a:pt x="0" y="5"/>
                    <a:pt x="0" y="5"/>
                  </a:cubicBezTo>
                  <a:cubicBezTo>
                    <a:pt x="5" y="10"/>
                    <a:pt x="8" y="17"/>
                    <a:pt x="8" y="24"/>
                  </a:cubicBezTo>
                  <a:cubicBezTo>
                    <a:pt x="8" y="37"/>
                    <a:pt x="8" y="37"/>
                    <a:pt x="8" y="37"/>
                  </a:cubicBezTo>
                  <a:cubicBezTo>
                    <a:pt x="10" y="37"/>
                    <a:pt x="10" y="37"/>
                    <a:pt x="10" y="37"/>
                  </a:cubicBezTo>
                  <a:cubicBezTo>
                    <a:pt x="12" y="37"/>
                    <a:pt x="12" y="37"/>
                    <a:pt x="12" y="37"/>
                  </a:cubicBezTo>
                  <a:cubicBezTo>
                    <a:pt x="12" y="37"/>
                    <a:pt x="12" y="37"/>
                    <a:pt x="12" y="37"/>
                  </a:cubicBezTo>
                  <a:cubicBezTo>
                    <a:pt x="12" y="37"/>
                    <a:pt x="12" y="37"/>
                    <a:pt x="12" y="37"/>
                  </a:cubicBezTo>
                  <a:cubicBezTo>
                    <a:pt x="12" y="24"/>
                    <a:pt x="12" y="24"/>
                    <a:pt x="12" y="24"/>
                  </a:cubicBezTo>
                  <a:cubicBezTo>
                    <a:pt x="12" y="15"/>
                    <a:pt x="7" y="6"/>
                    <a:pt x="0"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210"/>
            <p:cNvSpPr>
              <a:spLocks noEditPoints="1"/>
            </p:cNvSpPr>
            <p:nvPr/>
          </p:nvSpPr>
          <p:spPr bwMode="auto">
            <a:xfrm>
              <a:off x="2498383" y="4040585"/>
              <a:ext cx="114156" cy="11047"/>
            </a:xfrm>
            <a:custGeom>
              <a:avLst/>
              <a:gdLst>
                <a:gd name="T0" fmla="*/ 4 w 36"/>
                <a:gd name="T1" fmla="*/ 0 h 4"/>
                <a:gd name="T2" fmla="*/ 0 w 36"/>
                <a:gd name="T3" fmla="*/ 0 h 4"/>
                <a:gd name="T4" fmla="*/ 2 w 36"/>
                <a:gd name="T5" fmla="*/ 4 h 4"/>
                <a:gd name="T6" fmla="*/ 7 w 36"/>
                <a:gd name="T7" fmla="*/ 4 h 4"/>
                <a:gd name="T8" fmla="*/ 4 w 36"/>
                <a:gd name="T9" fmla="*/ 0 h 4"/>
                <a:gd name="T10" fmla="*/ 36 w 36"/>
                <a:gd name="T11" fmla="*/ 0 h 4"/>
                <a:gd name="T12" fmla="*/ 32 w 36"/>
                <a:gd name="T13" fmla="*/ 0 h 4"/>
                <a:gd name="T14" fmla="*/ 30 w 36"/>
                <a:gd name="T15" fmla="*/ 4 h 4"/>
                <a:gd name="T16" fmla="*/ 34 w 36"/>
                <a:gd name="T17" fmla="*/ 4 h 4"/>
                <a:gd name="T18" fmla="*/ 36 w 3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4">
                  <a:moveTo>
                    <a:pt x="4" y="0"/>
                  </a:moveTo>
                  <a:cubicBezTo>
                    <a:pt x="0" y="0"/>
                    <a:pt x="0" y="0"/>
                    <a:pt x="0" y="0"/>
                  </a:cubicBezTo>
                  <a:cubicBezTo>
                    <a:pt x="1" y="1"/>
                    <a:pt x="2" y="3"/>
                    <a:pt x="2" y="4"/>
                  </a:cubicBezTo>
                  <a:cubicBezTo>
                    <a:pt x="7" y="4"/>
                    <a:pt x="7" y="4"/>
                    <a:pt x="7" y="4"/>
                  </a:cubicBezTo>
                  <a:cubicBezTo>
                    <a:pt x="6" y="3"/>
                    <a:pt x="5" y="2"/>
                    <a:pt x="4" y="0"/>
                  </a:cubicBezTo>
                  <a:moveTo>
                    <a:pt x="36" y="0"/>
                  </a:moveTo>
                  <a:cubicBezTo>
                    <a:pt x="32" y="0"/>
                    <a:pt x="32" y="0"/>
                    <a:pt x="32" y="0"/>
                  </a:cubicBezTo>
                  <a:cubicBezTo>
                    <a:pt x="32" y="2"/>
                    <a:pt x="31" y="3"/>
                    <a:pt x="30" y="4"/>
                  </a:cubicBezTo>
                  <a:cubicBezTo>
                    <a:pt x="34" y="4"/>
                    <a:pt x="34" y="4"/>
                    <a:pt x="34" y="4"/>
                  </a:cubicBezTo>
                  <a:cubicBezTo>
                    <a:pt x="35" y="3"/>
                    <a:pt x="35" y="1"/>
                    <a:pt x="36" y="0"/>
                  </a:cubicBezTo>
                </a:path>
              </a:pathLst>
            </a:custGeom>
            <a:solidFill>
              <a:srgbClr val="8D8E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3" name="Freeform 211"/>
            <p:cNvSpPr>
              <a:spLocks noEditPoints="1"/>
            </p:cNvSpPr>
            <p:nvPr/>
          </p:nvSpPr>
          <p:spPr bwMode="auto">
            <a:xfrm>
              <a:off x="2513113" y="4040585"/>
              <a:ext cx="88379" cy="11047"/>
            </a:xfrm>
            <a:custGeom>
              <a:avLst/>
              <a:gdLst>
                <a:gd name="T0" fmla="*/ 5 w 28"/>
                <a:gd name="T1" fmla="*/ 3 h 4"/>
                <a:gd name="T2" fmla="*/ 5 w 28"/>
                <a:gd name="T3" fmla="*/ 4 h 4"/>
                <a:gd name="T4" fmla="*/ 5 w 28"/>
                <a:gd name="T5" fmla="*/ 4 h 4"/>
                <a:gd name="T6" fmla="*/ 5 w 28"/>
                <a:gd name="T7" fmla="*/ 3 h 4"/>
                <a:gd name="T8" fmla="*/ 2 w 28"/>
                <a:gd name="T9" fmla="*/ 0 h 4"/>
                <a:gd name="T10" fmla="*/ 0 w 28"/>
                <a:gd name="T11" fmla="*/ 0 h 4"/>
                <a:gd name="T12" fmla="*/ 3 w 28"/>
                <a:gd name="T13" fmla="*/ 4 h 4"/>
                <a:gd name="T14" fmla="*/ 3 w 28"/>
                <a:gd name="T15" fmla="*/ 4 h 4"/>
                <a:gd name="T16" fmla="*/ 2 w 28"/>
                <a:gd name="T17" fmla="*/ 3 h 4"/>
                <a:gd name="T18" fmla="*/ 3 w 28"/>
                <a:gd name="T19" fmla="*/ 2 h 4"/>
                <a:gd name="T20" fmla="*/ 2 w 28"/>
                <a:gd name="T21" fmla="*/ 0 h 4"/>
                <a:gd name="T22" fmla="*/ 28 w 28"/>
                <a:gd name="T23" fmla="*/ 0 h 4"/>
                <a:gd name="T24" fmla="*/ 26 w 28"/>
                <a:gd name="T25" fmla="*/ 0 h 4"/>
                <a:gd name="T26" fmla="*/ 24 w 28"/>
                <a:gd name="T27" fmla="*/ 2 h 4"/>
                <a:gd name="T28" fmla="*/ 25 w 28"/>
                <a:gd name="T29" fmla="*/ 3 h 4"/>
                <a:gd name="T30" fmla="*/ 24 w 28"/>
                <a:gd name="T31" fmla="*/ 4 h 4"/>
                <a:gd name="T32" fmla="*/ 26 w 28"/>
                <a:gd name="T33" fmla="*/ 4 h 4"/>
                <a:gd name="T34" fmla="*/ 28 w 28"/>
                <a:gd name="T3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4">
                  <a:moveTo>
                    <a:pt x="5" y="3"/>
                  </a:moveTo>
                  <a:cubicBezTo>
                    <a:pt x="5" y="4"/>
                    <a:pt x="5" y="4"/>
                    <a:pt x="5" y="4"/>
                  </a:cubicBezTo>
                  <a:cubicBezTo>
                    <a:pt x="5" y="4"/>
                    <a:pt x="5" y="4"/>
                    <a:pt x="5" y="4"/>
                  </a:cubicBezTo>
                  <a:cubicBezTo>
                    <a:pt x="5" y="4"/>
                    <a:pt x="5" y="3"/>
                    <a:pt x="5" y="3"/>
                  </a:cubicBezTo>
                  <a:moveTo>
                    <a:pt x="2" y="0"/>
                  </a:moveTo>
                  <a:cubicBezTo>
                    <a:pt x="0" y="0"/>
                    <a:pt x="0" y="0"/>
                    <a:pt x="0" y="0"/>
                  </a:cubicBezTo>
                  <a:cubicBezTo>
                    <a:pt x="1" y="2"/>
                    <a:pt x="2" y="3"/>
                    <a:pt x="3" y="4"/>
                  </a:cubicBezTo>
                  <a:cubicBezTo>
                    <a:pt x="3" y="4"/>
                    <a:pt x="3" y="4"/>
                    <a:pt x="3" y="4"/>
                  </a:cubicBezTo>
                  <a:cubicBezTo>
                    <a:pt x="2" y="3"/>
                    <a:pt x="2" y="3"/>
                    <a:pt x="2" y="3"/>
                  </a:cubicBezTo>
                  <a:cubicBezTo>
                    <a:pt x="3" y="2"/>
                    <a:pt x="3" y="2"/>
                    <a:pt x="3" y="2"/>
                  </a:cubicBezTo>
                  <a:cubicBezTo>
                    <a:pt x="3" y="1"/>
                    <a:pt x="3" y="1"/>
                    <a:pt x="2" y="0"/>
                  </a:cubicBezTo>
                  <a:moveTo>
                    <a:pt x="28" y="0"/>
                  </a:moveTo>
                  <a:cubicBezTo>
                    <a:pt x="26" y="0"/>
                    <a:pt x="26" y="0"/>
                    <a:pt x="26" y="0"/>
                  </a:cubicBezTo>
                  <a:cubicBezTo>
                    <a:pt x="26" y="1"/>
                    <a:pt x="25" y="2"/>
                    <a:pt x="24" y="2"/>
                  </a:cubicBezTo>
                  <a:cubicBezTo>
                    <a:pt x="25" y="3"/>
                    <a:pt x="25" y="3"/>
                    <a:pt x="25" y="3"/>
                  </a:cubicBezTo>
                  <a:cubicBezTo>
                    <a:pt x="24" y="4"/>
                    <a:pt x="24" y="4"/>
                    <a:pt x="24" y="4"/>
                  </a:cubicBezTo>
                  <a:cubicBezTo>
                    <a:pt x="26" y="4"/>
                    <a:pt x="26" y="4"/>
                    <a:pt x="26" y="4"/>
                  </a:cubicBezTo>
                  <a:cubicBezTo>
                    <a:pt x="27" y="3"/>
                    <a:pt x="28" y="2"/>
                    <a:pt x="28"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4" name="Freeform 212"/>
            <p:cNvSpPr>
              <a:spLocks noEditPoints="1"/>
            </p:cNvSpPr>
            <p:nvPr/>
          </p:nvSpPr>
          <p:spPr bwMode="auto">
            <a:xfrm>
              <a:off x="2516796" y="4040585"/>
              <a:ext cx="77332" cy="11047"/>
            </a:xfrm>
            <a:custGeom>
              <a:avLst/>
              <a:gdLst>
                <a:gd name="T0" fmla="*/ 3 w 24"/>
                <a:gd name="T1" fmla="*/ 0 h 4"/>
                <a:gd name="T2" fmla="*/ 0 w 24"/>
                <a:gd name="T3" fmla="*/ 0 h 4"/>
                <a:gd name="T4" fmla="*/ 1 w 24"/>
                <a:gd name="T5" fmla="*/ 2 h 4"/>
                <a:gd name="T6" fmla="*/ 3 w 24"/>
                <a:gd name="T7" fmla="*/ 0 h 4"/>
                <a:gd name="T8" fmla="*/ 10 w 24"/>
                <a:gd name="T9" fmla="*/ 0 h 4"/>
                <a:gd name="T10" fmla="*/ 6 w 24"/>
                <a:gd name="T11" fmla="*/ 0 h 4"/>
                <a:gd name="T12" fmla="*/ 3 w 24"/>
                <a:gd name="T13" fmla="*/ 3 h 4"/>
                <a:gd name="T14" fmla="*/ 3 w 24"/>
                <a:gd name="T15" fmla="*/ 4 h 4"/>
                <a:gd name="T16" fmla="*/ 10 w 24"/>
                <a:gd name="T17" fmla="*/ 4 h 4"/>
                <a:gd name="T18" fmla="*/ 10 w 24"/>
                <a:gd name="T19" fmla="*/ 0 h 4"/>
                <a:gd name="T20" fmla="*/ 17 w 24"/>
                <a:gd name="T21" fmla="*/ 0 h 4"/>
                <a:gd name="T22" fmla="*/ 13 w 24"/>
                <a:gd name="T23" fmla="*/ 0 h 4"/>
                <a:gd name="T24" fmla="*/ 13 w 24"/>
                <a:gd name="T25" fmla="*/ 4 h 4"/>
                <a:gd name="T26" fmla="*/ 21 w 24"/>
                <a:gd name="T27" fmla="*/ 4 h 4"/>
                <a:gd name="T28" fmla="*/ 17 w 24"/>
                <a:gd name="T29" fmla="*/ 0 h 4"/>
                <a:gd name="T30" fmla="*/ 24 w 24"/>
                <a:gd name="T31" fmla="*/ 0 h 4"/>
                <a:gd name="T32" fmla="*/ 21 w 24"/>
                <a:gd name="T33" fmla="*/ 0 h 4"/>
                <a:gd name="T34" fmla="*/ 22 w 24"/>
                <a:gd name="T35" fmla="*/ 2 h 4"/>
                <a:gd name="T36" fmla="*/ 24 w 24"/>
                <a:gd name="T3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4">
                  <a:moveTo>
                    <a:pt x="3" y="0"/>
                  </a:moveTo>
                  <a:cubicBezTo>
                    <a:pt x="0" y="0"/>
                    <a:pt x="0" y="0"/>
                    <a:pt x="0" y="0"/>
                  </a:cubicBezTo>
                  <a:cubicBezTo>
                    <a:pt x="1" y="1"/>
                    <a:pt x="1" y="1"/>
                    <a:pt x="1" y="2"/>
                  </a:cubicBezTo>
                  <a:cubicBezTo>
                    <a:pt x="3" y="0"/>
                    <a:pt x="3" y="0"/>
                    <a:pt x="3" y="0"/>
                  </a:cubicBezTo>
                  <a:moveTo>
                    <a:pt x="10" y="0"/>
                  </a:moveTo>
                  <a:cubicBezTo>
                    <a:pt x="6" y="0"/>
                    <a:pt x="6" y="0"/>
                    <a:pt x="6" y="0"/>
                  </a:cubicBezTo>
                  <a:cubicBezTo>
                    <a:pt x="3" y="3"/>
                    <a:pt x="3" y="3"/>
                    <a:pt x="3" y="3"/>
                  </a:cubicBezTo>
                  <a:cubicBezTo>
                    <a:pt x="3" y="3"/>
                    <a:pt x="3" y="4"/>
                    <a:pt x="3" y="4"/>
                  </a:cubicBezTo>
                  <a:cubicBezTo>
                    <a:pt x="10" y="4"/>
                    <a:pt x="10" y="4"/>
                    <a:pt x="10" y="4"/>
                  </a:cubicBezTo>
                  <a:cubicBezTo>
                    <a:pt x="10" y="0"/>
                    <a:pt x="10" y="0"/>
                    <a:pt x="10" y="0"/>
                  </a:cubicBezTo>
                  <a:moveTo>
                    <a:pt x="17" y="0"/>
                  </a:moveTo>
                  <a:cubicBezTo>
                    <a:pt x="13" y="0"/>
                    <a:pt x="13" y="0"/>
                    <a:pt x="13" y="0"/>
                  </a:cubicBezTo>
                  <a:cubicBezTo>
                    <a:pt x="13" y="4"/>
                    <a:pt x="13" y="4"/>
                    <a:pt x="13" y="4"/>
                  </a:cubicBezTo>
                  <a:cubicBezTo>
                    <a:pt x="21" y="4"/>
                    <a:pt x="21" y="4"/>
                    <a:pt x="21" y="4"/>
                  </a:cubicBezTo>
                  <a:cubicBezTo>
                    <a:pt x="17" y="0"/>
                    <a:pt x="17" y="0"/>
                    <a:pt x="17" y="0"/>
                  </a:cubicBezTo>
                  <a:moveTo>
                    <a:pt x="24" y="0"/>
                  </a:moveTo>
                  <a:cubicBezTo>
                    <a:pt x="21" y="0"/>
                    <a:pt x="21" y="0"/>
                    <a:pt x="21" y="0"/>
                  </a:cubicBezTo>
                  <a:cubicBezTo>
                    <a:pt x="22" y="2"/>
                    <a:pt x="22" y="2"/>
                    <a:pt x="22" y="2"/>
                  </a:cubicBezTo>
                  <a:cubicBezTo>
                    <a:pt x="23" y="2"/>
                    <a:pt x="24" y="1"/>
                    <a:pt x="24" y="0"/>
                  </a:cubicBezTo>
                </a:path>
              </a:pathLst>
            </a:custGeom>
            <a:solidFill>
              <a:srgbClr val="9597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5" name="Freeform 213"/>
            <p:cNvSpPr>
              <a:spLocks noEditPoints="1"/>
            </p:cNvSpPr>
            <p:nvPr/>
          </p:nvSpPr>
          <p:spPr bwMode="auto">
            <a:xfrm>
              <a:off x="2516796" y="4040585"/>
              <a:ext cx="73649" cy="11047"/>
            </a:xfrm>
            <a:custGeom>
              <a:avLst/>
              <a:gdLst>
                <a:gd name="T0" fmla="*/ 6 w 20"/>
                <a:gd name="T1" fmla="*/ 0 h 3"/>
                <a:gd name="T2" fmla="*/ 3 w 20"/>
                <a:gd name="T3" fmla="*/ 0 h 3"/>
                <a:gd name="T4" fmla="*/ 1 w 20"/>
                <a:gd name="T5" fmla="*/ 1 h 3"/>
                <a:gd name="T6" fmla="*/ 0 w 20"/>
                <a:gd name="T7" fmla="*/ 2 h 3"/>
                <a:gd name="T8" fmla="*/ 1 w 20"/>
                <a:gd name="T9" fmla="*/ 3 h 3"/>
                <a:gd name="T10" fmla="*/ 3 w 20"/>
                <a:gd name="T11" fmla="*/ 3 h 3"/>
                <a:gd name="T12" fmla="*/ 3 w 20"/>
                <a:gd name="T13" fmla="*/ 2 h 3"/>
                <a:gd name="T14" fmla="*/ 6 w 20"/>
                <a:gd name="T15" fmla="*/ 0 h 3"/>
                <a:gd name="T16" fmla="*/ 12 w 20"/>
                <a:gd name="T17" fmla="*/ 0 h 3"/>
                <a:gd name="T18" fmla="*/ 9 w 20"/>
                <a:gd name="T19" fmla="*/ 0 h 3"/>
                <a:gd name="T20" fmla="*/ 9 w 20"/>
                <a:gd name="T21" fmla="*/ 3 h 3"/>
                <a:gd name="T22" fmla="*/ 12 w 20"/>
                <a:gd name="T23" fmla="*/ 3 h 3"/>
                <a:gd name="T24" fmla="*/ 12 w 20"/>
                <a:gd name="T25" fmla="*/ 0 h 3"/>
                <a:gd name="T26" fmla="*/ 19 w 20"/>
                <a:gd name="T27" fmla="*/ 0 h 3"/>
                <a:gd name="T28" fmla="*/ 15 w 20"/>
                <a:gd name="T29" fmla="*/ 0 h 3"/>
                <a:gd name="T30" fmla="*/ 19 w 20"/>
                <a:gd name="T31" fmla="*/ 3 h 3"/>
                <a:gd name="T32" fmla="*/ 19 w 20"/>
                <a:gd name="T33" fmla="*/ 3 h 3"/>
                <a:gd name="T34" fmla="*/ 20 w 20"/>
                <a:gd name="T35" fmla="*/ 2 h 3"/>
                <a:gd name="T36" fmla="*/ 19 w 20"/>
                <a:gd name="T37" fmla="*/ 1 h 3"/>
                <a:gd name="T38" fmla="*/ 19 w 20"/>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3">
                  <a:moveTo>
                    <a:pt x="6" y="0"/>
                  </a:moveTo>
                  <a:lnTo>
                    <a:pt x="3" y="0"/>
                  </a:lnTo>
                  <a:lnTo>
                    <a:pt x="1" y="1"/>
                  </a:lnTo>
                  <a:lnTo>
                    <a:pt x="0" y="2"/>
                  </a:lnTo>
                  <a:lnTo>
                    <a:pt x="1" y="3"/>
                  </a:lnTo>
                  <a:lnTo>
                    <a:pt x="3" y="3"/>
                  </a:lnTo>
                  <a:lnTo>
                    <a:pt x="3" y="2"/>
                  </a:lnTo>
                  <a:lnTo>
                    <a:pt x="6" y="0"/>
                  </a:lnTo>
                  <a:close/>
                  <a:moveTo>
                    <a:pt x="12" y="0"/>
                  </a:moveTo>
                  <a:lnTo>
                    <a:pt x="9" y="0"/>
                  </a:lnTo>
                  <a:lnTo>
                    <a:pt x="9" y="3"/>
                  </a:lnTo>
                  <a:lnTo>
                    <a:pt x="12" y="3"/>
                  </a:lnTo>
                  <a:lnTo>
                    <a:pt x="12" y="0"/>
                  </a:lnTo>
                  <a:close/>
                  <a:moveTo>
                    <a:pt x="19" y="0"/>
                  </a:moveTo>
                  <a:lnTo>
                    <a:pt x="15" y="0"/>
                  </a:lnTo>
                  <a:lnTo>
                    <a:pt x="19" y="3"/>
                  </a:lnTo>
                  <a:lnTo>
                    <a:pt x="19" y="3"/>
                  </a:lnTo>
                  <a:lnTo>
                    <a:pt x="20" y="2"/>
                  </a:lnTo>
                  <a:lnTo>
                    <a:pt x="19" y="1"/>
                  </a:lnTo>
                  <a:lnTo>
                    <a:pt x="19" y="0"/>
                  </a:lnTo>
                  <a:close/>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6" name="Freeform 214"/>
            <p:cNvSpPr>
              <a:spLocks noEditPoints="1"/>
            </p:cNvSpPr>
            <p:nvPr/>
          </p:nvSpPr>
          <p:spPr bwMode="auto">
            <a:xfrm>
              <a:off x="2516796" y="4040585"/>
              <a:ext cx="73649" cy="11047"/>
            </a:xfrm>
            <a:custGeom>
              <a:avLst/>
              <a:gdLst>
                <a:gd name="T0" fmla="*/ 6 w 20"/>
                <a:gd name="T1" fmla="*/ 0 h 3"/>
                <a:gd name="T2" fmla="*/ 3 w 20"/>
                <a:gd name="T3" fmla="*/ 0 h 3"/>
                <a:gd name="T4" fmla="*/ 1 w 20"/>
                <a:gd name="T5" fmla="*/ 1 h 3"/>
                <a:gd name="T6" fmla="*/ 0 w 20"/>
                <a:gd name="T7" fmla="*/ 2 h 3"/>
                <a:gd name="T8" fmla="*/ 1 w 20"/>
                <a:gd name="T9" fmla="*/ 3 h 3"/>
                <a:gd name="T10" fmla="*/ 3 w 20"/>
                <a:gd name="T11" fmla="*/ 3 h 3"/>
                <a:gd name="T12" fmla="*/ 3 w 20"/>
                <a:gd name="T13" fmla="*/ 2 h 3"/>
                <a:gd name="T14" fmla="*/ 6 w 20"/>
                <a:gd name="T15" fmla="*/ 0 h 3"/>
                <a:gd name="T16" fmla="*/ 12 w 20"/>
                <a:gd name="T17" fmla="*/ 0 h 3"/>
                <a:gd name="T18" fmla="*/ 9 w 20"/>
                <a:gd name="T19" fmla="*/ 0 h 3"/>
                <a:gd name="T20" fmla="*/ 9 w 20"/>
                <a:gd name="T21" fmla="*/ 3 h 3"/>
                <a:gd name="T22" fmla="*/ 12 w 20"/>
                <a:gd name="T23" fmla="*/ 3 h 3"/>
                <a:gd name="T24" fmla="*/ 12 w 20"/>
                <a:gd name="T25" fmla="*/ 0 h 3"/>
                <a:gd name="T26" fmla="*/ 19 w 20"/>
                <a:gd name="T27" fmla="*/ 0 h 3"/>
                <a:gd name="T28" fmla="*/ 15 w 20"/>
                <a:gd name="T29" fmla="*/ 0 h 3"/>
                <a:gd name="T30" fmla="*/ 19 w 20"/>
                <a:gd name="T31" fmla="*/ 3 h 3"/>
                <a:gd name="T32" fmla="*/ 19 w 20"/>
                <a:gd name="T33" fmla="*/ 3 h 3"/>
                <a:gd name="T34" fmla="*/ 20 w 20"/>
                <a:gd name="T35" fmla="*/ 2 h 3"/>
                <a:gd name="T36" fmla="*/ 19 w 20"/>
                <a:gd name="T37" fmla="*/ 1 h 3"/>
                <a:gd name="T38" fmla="*/ 19 w 20"/>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3">
                  <a:moveTo>
                    <a:pt x="6" y="0"/>
                  </a:moveTo>
                  <a:lnTo>
                    <a:pt x="3" y="0"/>
                  </a:lnTo>
                  <a:lnTo>
                    <a:pt x="1" y="1"/>
                  </a:lnTo>
                  <a:lnTo>
                    <a:pt x="0" y="2"/>
                  </a:lnTo>
                  <a:lnTo>
                    <a:pt x="1" y="3"/>
                  </a:lnTo>
                  <a:lnTo>
                    <a:pt x="3" y="3"/>
                  </a:lnTo>
                  <a:lnTo>
                    <a:pt x="3" y="2"/>
                  </a:lnTo>
                  <a:lnTo>
                    <a:pt x="6" y="0"/>
                  </a:lnTo>
                  <a:moveTo>
                    <a:pt x="12" y="0"/>
                  </a:moveTo>
                  <a:lnTo>
                    <a:pt x="9" y="0"/>
                  </a:lnTo>
                  <a:lnTo>
                    <a:pt x="9" y="3"/>
                  </a:lnTo>
                  <a:lnTo>
                    <a:pt x="12" y="3"/>
                  </a:lnTo>
                  <a:lnTo>
                    <a:pt x="12" y="0"/>
                  </a:lnTo>
                  <a:moveTo>
                    <a:pt x="19" y="0"/>
                  </a:moveTo>
                  <a:lnTo>
                    <a:pt x="15" y="0"/>
                  </a:lnTo>
                  <a:lnTo>
                    <a:pt x="19" y="3"/>
                  </a:lnTo>
                  <a:lnTo>
                    <a:pt x="19" y="3"/>
                  </a:lnTo>
                  <a:lnTo>
                    <a:pt x="20" y="2"/>
                  </a:lnTo>
                  <a:lnTo>
                    <a:pt x="19"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7" name="Freeform 215"/>
            <p:cNvSpPr>
              <a:spLocks/>
            </p:cNvSpPr>
            <p:nvPr/>
          </p:nvSpPr>
          <p:spPr bwMode="auto">
            <a:xfrm>
              <a:off x="2229562" y="3252529"/>
              <a:ext cx="589197" cy="206221"/>
            </a:xfrm>
            <a:custGeom>
              <a:avLst/>
              <a:gdLst>
                <a:gd name="T0" fmla="*/ 184 w 184"/>
                <a:gd name="T1" fmla="*/ 0 h 64"/>
                <a:gd name="T2" fmla="*/ 29 w 184"/>
                <a:gd name="T3" fmla="*/ 0 h 64"/>
                <a:gd name="T4" fmla="*/ 4 w 184"/>
                <a:gd name="T5" fmla="*/ 9 h 64"/>
                <a:gd name="T6" fmla="*/ 0 w 184"/>
                <a:gd name="T7" fmla="*/ 14 h 64"/>
                <a:gd name="T8" fmla="*/ 69 w 184"/>
                <a:gd name="T9" fmla="*/ 64 h 64"/>
                <a:gd name="T10" fmla="*/ 184 w 184"/>
                <a:gd name="T11" fmla="*/ 64 h 64"/>
                <a:gd name="T12" fmla="*/ 184 w 18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184" h="64">
                  <a:moveTo>
                    <a:pt x="184" y="0"/>
                  </a:moveTo>
                  <a:cubicBezTo>
                    <a:pt x="29" y="0"/>
                    <a:pt x="29" y="0"/>
                    <a:pt x="29" y="0"/>
                  </a:cubicBezTo>
                  <a:cubicBezTo>
                    <a:pt x="19" y="0"/>
                    <a:pt x="11" y="3"/>
                    <a:pt x="4" y="9"/>
                  </a:cubicBezTo>
                  <a:cubicBezTo>
                    <a:pt x="3" y="11"/>
                    <a:pt x="2" y="12"/>
                    <a:pt x="0" y="14"/>
                  </a:cubicBezTo>
                  <a:cubicBezTo>
                    <a:pt x="69" y="64"/>
                    <a:pt x="69" y="64"/>
                    <a:pt x="69" y="64"/>
                  </a:cubicBezTo>
                  <a:cubicBezTo>
                    <a:pt x="184" y="64"/>
                    <a:pt x="184" y="64"/>
                    <a:pt x="184" y="64"/>
                  </a:cubicBezTo>
                  <a:cubicBezTo>
                    <a:pt x="184" y="0"/>
                    <a:pt x="184" y="0"/>
                    <a:pt x="184" y="0"/>
                  </a:cubicBezTo>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8" name="Freeform 216"/>
            <p:cNvSpPr>
              <a:spLocks/>
            </p:cNvSpPr>
            <p:nvPr/>
          </p:nvSpPr>
          <p:spPr bwMode="auto">
            <a:xfrm>
              <a:off x="2818758" y="3252529"/>
              <a:ext cx="228314" cy="206221"/>
            </a:xfrm>
            <a:custGeom>
              <a:avLst/>
              <a:gdLst>
                <a:gd name="T0" fmla="*/ 36 w 72"/>
                <a:gd name="T1" fmla="*/ 0 h 64"/>
                <a:gd name="T2" fmla="*/ 36 w 72"/>
                <a:gd name="T3" fmla="*/ 0 h 64"/>
                <a:gd name="T4" fmla="*/ 0 w 72"/>
                <a:gd name="T5" fmla="*/ 0 h 64"/>
                <a:gd name="T6" fmla="*/ 0 w 72"/>
                <a:gd name="T7" fmla="*/ 64 h 64"/>
                <a:gd name="T8" fmla="*/ 36 w 72"/>
                <a:gd name="T9" fmla="*/ 64 h 64"/>
                <a:gd name="T10" fmla="*/ 60 w 72"/>
                <a:gd name="T11" fmla="*/ 55 h 64"/>
                <a:gd name="T12" fmla="*/ 70 w 72"/>
                <a:gd name="T13" fmla="*/ 32 h 64"/>
                <a:gd name="T14" fmla="*/ 72 w 72"/>
                <a:gd name="T15" fmla="*/ 32 h 64"/>
                <a:gd name="T16" fmla="*/ 72 w 72"/>
                <a:gd name="T17" fmla="*/ 32 h 64"/>
                <a:gd name="T18" fmla="*/ 70 w 72"/>
                <a:gd name="T19" fmla="*/ 32 h 64"/>
                <a:gd name="T20" fmla="*/ 60 w 72"/>
                <a:gd name="T21" fmla="*/ 9 h 64"/>
                <a:gd name="T22" fmla="*/ 36 w 72"/>
                <a:gd name="T2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64">
                  <a:moveTo>
                    <a:pt x="36" y="0"/>
                  </a:moveTo>
                  <a:cubicBezTo>
                    <a:pt x="36" y="0"/>
                    <a:pt x="36" y="0"/>
                    <a:pt x="36" y="0"/>
                  </a:cubicBezTo>
                  <a:cubicBezTo>
                    <a:pt x="0" y="0"/>
                    <a:pt x="0" y="0"/>
                    <a:pt x="0" y="0"/>
                  </a:cubicBezTo>
                  <a:cubicBezTo>
                    <a:pt x="0" y="64"/>
                    <a:pt x="0" y="64"/>
                    <a:pt x="0" y="64"/>
                  </a:cubicBezTo>
                  <a:cubicBezTo>
                    <a:pt x="36" y="64"/>
                    <a:pt x="36" y="64"/>
                    <a:pt x="36" y="64"/>
                  </a:cubicBezTo>
                  <a:cubicBezTo>
                    <a:pt x="45" y="64"/>
                    <a:pt x="54" y="61"/>
                    <a:pt x="60" y="55"/>
                  </a:cubicBezTo>
                  <a:cubicBezTo>
                    <a:pt x="66" y="49"/>
                    <a:pt x="70" y="41"/>
                    <a:pt x="70" y="32"/>
                  </a:cubicBezTo>
                  <a:cubicBezTo>
                    <a:pt x="72" y="32"/>
                    <a:pt x="72" y="32"/>
                    <a:pt x="72" y="32"/>
                  </a:cubicBezTo>
                  <a:cubicBezTo>
                    <a:pt x="72" y="32"/>
                    <a:pt x="72" y="32"/>
                    <a:pt x="72" y="32"/>
                  </a:cubicBezTo>
                  <a:cubicBezTo>
                    <a:pt x="70" y="32"/>
                    <a:pt x="70" y="32"/>
                    <a:pt x="70" y="32"/>
                  </a:cubicBezTo>
                  <a:cubicBezTo>
                    <a:pt x="70" y="23"/>
                    <a:pt x="66" y="15"/>
                    <a:pt x="60" y="9"/>
                  </a:cubicBezTo>
                  <a:cubicBezTo>
                    <a:pt x="54" y="3"/>
                    <a:pt x="45" y="0"/>
                    <a:pt x="36"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199" name="Picture 21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207467" y="3285671"/>
              <a:ext cx="250409" cy="18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 name="Freeform 218"/>
            <p:cNvSpPr>
              <a:spLocks/>
            </p:cNvSpPr>
            <p:nvPr/>
          </p:nvSpPr>
          <p:spPr bwMode="auto">
            <a:xfrm>
              <a:off x="2222197" y="3237799"/>
              <a:ext cx="596562" cy="58920"/>
            </a:xfrm>
            <a:custGeom>
              <a:avLst/>
              <a:gdLst>
                <a:gd name="T0" fmla="*/ 187 w 187"/>
                <a:gd name="T1" fmla="*/ 0 h 19"/>
                <a:gd name="T2" fmla="*/ 32 w 187"/>
                <a:gd name="T3" fmla="*/ 0 h 19"/>
                <a:gd name="T4" fmla="*/ 4 w 187"/>
                <a:gd name="T5" fmla="*/ 11 h 19"/>
                <a:gd name="T6" fmla="*/ 0 w 187"/>
                <a:gd name="T7" fmla="*/ 16 h 19"/>
                <a:gd name="T8" fmla="*/ 3 w 187"/>
                <a:gd name="T9" fmla="*/ 19 h 19"/>
                <a:gd name="T10" fmla="*/ 7 w 187"/>
                <a:gd name="T11" fmla="*/ 14 h 19"/>
                <a:gd name="T12" fmla="*/ 32 w 187"/>
                <a:gd name="T13" fmla="*/ 5 h 19"/>
                <a:gd name="T14" fmla="*/ 187 w 187"/>
                <a:gd name="T15" fmla="*/ 5 h 19"/>
                <a:gd name="T16" fmla="*/ 187 w 187"/>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
                  <a:moveTo>
                    <a:pt x="187" y="0"/>
                  </a:moveTo>
                  <a:cubicBezTo>
                    <a:pt x="32" y="0"/>
                    <a:pt x="32" y="0"/>
                    <a:pt x="32" y="0"/>
                  </a:cubicBezTo>
                  <a:cubicBezTo>
                    <a:pt x="21" y="0"/>
                    <a:pt x="11" y="4"/>
                    <a:pt x="4" y="11"/>
                  </a:cubicBezTo>
                  <a:cubicBezTo>
                    <a:pt x="3" y="13"/>
                    <a:pt x="1" y="14"/>
                    <a:pt x="0" y="16"/>
                  </a:cubicBezTo>
                  <a:cubicBezTo>
                    <a:pt x="3" y="19"/>
                    <a:pt x="3" y="19"/>
                    <a:pt x="3" y="19"/>
                  </a:cubicBezTo>
                  <a:cubicBezTo>
                    <a:pt x="5" y="17"/>
                    <a:pt x="6" y="16"/>
                    <a:pt x="7" y="14"/>
                  </a:cubicBezTo>
                  <a:cubicBezTo>
                    <a:pt x="14" y="8"/>
                    <a:pt x="22" y="5"/>
                    <a:pt x="32" y="5"/>
                  </a:cubicBezTo>
                  <a:cubicBezTo>
                    <a:pt x="187" y="5"/>
                    <a:pt x="187" y="5"/>
                    <a:pt x="187" y="5"/>
                  </a:cubicBezTo>
                  <a:cubicBezTo>
                    <a:pt x="187" y="0"/>
                    <a:pt x="187" y="0"/>
                    <a:pt x="187" y="0"/>
                  </a:cubicBezTo>
                </a:path>
              </a:pathLst>
            </a:custGeom>
            <a:solidFill>
              <a:srgbClr val="BF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1" name="Freeform 219"/>
            <p:cNvSpPr>
              <a:spLocks/>
            </p:cNvSpPr>
            <p:nvPr/>
          </p:nvSpPr>
          <p:spPr bwMode="auto">
            <a:xfrm>
              <a:off x="2818758" y="3237799"/>
              <a:ext cx="235679" cy="117840"/>
            </a:xfrm>
            <a:custGeom>
              <a:avLst/>
              <a:gdLst>
                <a:gd name="T0" fmla="*/ 36 w 74"/>
                <a:gd name="T1" fmla="*/ 0 h 37"/>
                <a:gd name="T2" fmla="*/ 0 w 74"/>
                <a:gd name="T3" fmla="*/ 0 h 37"/>
                <a:gd name="T4" fmla="*/ 0 w 74"/>
                <a:gd name="T5" fmla="*/ 5 h 37"/>
                <a:gd name="T6" fmla="*/ 36 w 74"/>
                <a:gd name="T7" fmla="*/ 5 h 37"/>
                <a:gd name="T8" fmla="*/ 36 w 74"/>
                <a:gd name="T9" fmla="*/ 5 h 37"/>
                <a:gd name="T10" fmla="*/ 60 w 74"/>
                <a:gd name="T11" fmla="*/ 14 h 37"/>
                <a:gd name="T12" fmla="*/ 70 w 74"/>
                <a:gd name="T13" fmla="*/ 37 h 37"/>
                <a:gd name="T14" fmla="*/ 72 w 74"/>
                <a:gd name="T15" fmla="*/ 37 h 37"/>
                <a:gd name="T16" fmla="*/ 74 w 74"/>
                <a:gd name="T17" fmla="*/ 37 h 37"/>
                <a:gd name="T18" fmla="*/ 74 w 74"/>
                <a:gd name="T19" fmla="*/ 37 h 37"/>
                <a:gd name="T20" fmla="*/ 63 w 74"/>
                <a:gd name="T21" fmla="*/ 11 h 37"/>
                <a:gd name="T22" fmla="*/ 36 w 74"/>
                <a:gd name="T2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37">
                  <a:moveTo>
                    <a:pt x="36" y="0"/>
                  </a:moveTo>
                  <a:cubicBezTo>
                    <a:pt x="0" y="0"/>
                    <a:pt x="0" y="0"/>
                    <a:pt x="0" y="0"/>
                  </a:cubicBezTo>
                  <a:cubicBezTo>
                    <a:pt x="0" y="5"/>
                    <a:pt x="0" y="5"/>
                    <a:pt x="0" y="5"/>
                  </a:cubicBezTo>
                  <a:cubicBezTo>
                    <a:pt x="36" y="5"/>
                    <a:pt x="36" y="5"/>
                    <a:pt x="36" y="5"/>
                  </a:cubicBezTo>
                  <a:cubicBezTo>
                    <a:pt x="36" y="5"/>
                    <a:pt x="36" y="5"/>
                    <a:pt x="36" y="5"/>
                  </a:cubicBezTo>
                  <a:cubicBezTo>
                    <a:pt x="45" y="5"/>
                    <a:pt x="54" y="8"/>
                    <a:pt x="60" y="14"/>
                  </a:cubicBezTo>
                  <a:cubicBezTo>
                    <a:pt x="66" y="20"/>
                    <a:pt x="70" y="28"/>
                    <a:pt x="70" y="37"/>
                  </a:cubicBezTo>
                  <a:cubicBezTo>
                    <a:pt x="72" y="37"/>
                    <a:pt x="72" y="37"/>
                    <a:pt x="72" y="37"/>
                  </a:cubicBezTo>
                  <a:cubicBezTo>
                    <a:pt x="74" y="37"/>
                    <a:pt x="74" y="37"/>
                    <a:pt x="74" y="37"/>
                  </a:cubicBezTo>
                  <a:cubicBezTo>
                    <a:pt x="74" y="37"/>
                    <a:pt x="74" y="37"/>
                    <a:pt x="74" y="37"/>
                  </a:cubicBezTo>
                  <a:cubicBezTo>
                    <a:pt x="74" y="27"/>
                    <a:pt x="70" y="18"/>
                    <a:pt x="63" y="11"/>
                  </a:cubicBezTo>
                  <a:cubicBezTo>
                    <a:pt x="56" y="4"/>
                    <a:pt x="46" y="0"/>
                    <a:pt x="36"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2" name="Freeform 220"/>
            <p:cNvSpPr>
              <a:spLocks/>
            </p:cNvSpPr>
            <p:nvPr/>
          </p:nvSpPr>
          <p:spPr bwMode="auto">
            <a:xfrm>
              <a:off x="2450510" y="3458749"/>
              <a:ext cx="368248" cy="3682"/>
            </a:xfrm>
            <a:custGeom>
              <a:avLst/>
              <a:gdLst>
                <a:gd name="T0" fmla="*/ 100 w 100"/>
                <a:gd name="T1" fmla="*/ 0 h 1"/>
                <a:gd name="T2" fmla="*/ 0 w 100"/>
                <a:gd name="T3" fmla="*/ 0 h 1"/>
                <a:gd name="T4" fmla="*/ 1 w 100"/>
                <a:gd name="T5" fmla="*/ 1 h 1"/>
                <a:gd name="T6" fmla="*/ 100 w 100"/>
                <a:gd name="T7" fmla="*/ 1 h 1"/>
                <a:gd name="T8" fmla="*/ 100 w 100"/>
                <a:gd name="T9" fmla="*/ 0 h 1"/>
              </a:gdLst>
              <a:ahLst/>
              <a:cxnLst>
                <a:cxn ang="0">
                  <a:pos x="T0" y="T1"/>
                </a:cxn>
                <a:cxn ang="0">
                  <a:pos x="T2" y="T3"/>
                </a:cxn>
                <a:cxn ang="0">
                  <a:pos x="T4" y="T5"/>
                </a:cxn>
                <a:cxn ang="0">
                  <a:pos x="T6" y="T7"/>
                </a:cxn>
                <a:cxn ang="0">
                  <a:pos x="T8" y="T9"/>
                </a:cxn>
              </a:cxnLst>
              <a:rect l="0" t="0" r="r" b="b"/>
              <a:pathLst>
                <a:path w="100" h="1">
                  <a:moveTo>
                    <a:pt x="100" y="0"/>
                  </a:moveTo>
                  <a:lnTo>
                    <a:pt x="0" y="0"/>
                  </a:lnTo>
                  <a:lnTo>
                    <a:pt x="1" y="1"/>
                  </a:lnTo>
                  <a:lnTo>
                    <a:pt x="100" y="1"/>
                  </a:lnTo>
                  <a:lnTo>
                    <a:pt x="100" y="0"/>
                  </a:lnTo>
                  <a:close/>
                </a:path>
              </a:pathLst>
            </a:custGeom>
            <a:solidFill>
              <a:srgbClr val="BF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3" name="Freeform 221"/>
            <p:cNvSpPr>
              <a:spLocks/>
            </p:cNvSpPr>
            <p:nvPr/>
          </p:nvSpPr>
          <p:spPr bwMode="auto">
            <a:xfrm>
              <a:off x="2450510" y="3458749"/>
              <a:ext cx="368248" cy="3682"/>
            </a:xfrm>
            <a:custGeom>
              <a:avLst/>
              <a:gdLst>
                <a:gd name="T0" fmla="*/ 100 w 100"/>
                <a:gd name="T1" fmla="*/ 0 h 1"/>
                <a:gd name="T2" fmla="*/ 0 w 100"/>
                <a:gd name="T3" fmla="*/ 0 h 1"/>
                <a:gd name="T4" fmla="*/ 1 w 100"/>
                <a:gd name="T5" fmla="*/ 1 h 1"/>
                <a:gd name="T6" fmla="*/ 100 w 100"/>
                <a:gd name="T7" fmla="*/ 1 h 1"/>
                <a:gd name="T8" fmla="*/ 100 w 100"/>
                <a:gd name="T9" fmla="*/ 0 h 1"/>
              </a:gdLst>
              <a:ahLst/>
              <a:cxnLst>
                <a:cxn ang="0">
                  <a:pos x="T0" y="T1"/>
                </a:cxn>
                <a:cxn ang="0">
                  <a:pos x="T2" y="T3"/>
                </a:cxn>
                <a:cxn ang="0">
                  <a:pos x="T4" y="T5"/>
                </a:cxn>
                <a:cxn ang="0">
                  <a:pos x="T6" y="T7"/>
                </a:cxn>
                <a:cxn ang="0">
                  <a:pos x="T8" y="T9"/>
                </a:cxn>
              </a:cxnLst>
              <a:rect l="0" t="0" r="r" b="b"/>
              <a:pathLst>
                <a:path w="100" h="1">
                  <a:moveTo>
                    <a:pt x="100" y="0"/>
                  </a:moveTo>
                  <a:lnTo>
                    <a:pt x="0" y="0"/>
                  </a:lnTo>
                  <a:lnTo>
                    <a:pt x="1" y="1"/>
                  </a:lnTo>
                  <a:lnTo>
                    <a:pt x="100" y="1"/>
                  </a:lnTo>
                  <a:lnTo>
                    <a:pt x="1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4" name="Freeform 222"/>
            <p:cNvSpPr>
              <a:spLocks/>
            </p:cNvSpPr>
            <p:nvPr/>
          </p:nvSpPr>
          <p:spPr bwMode="auto">
            <a:xfrm>
              <a:off x="2454193" y="3462432"/>
              <a:ext cx="364565" cy="11047"/>
            </a:xfrm>
            <a:custGeom>
              <a:avLst/>
              <a:gdLst>
                <a:gd name="T0" fmla="*/ 99 w 99"/>
                <a:gd name="T1" fmla="*/ 0 h 3"/>
                <a:gd name="T2" fmla="*/ 0 w 99"/>
                <a:gd name="T3" fmla="*/ 0 h 3"/>
                <a:gd name="T4" fmla="*/ 4 w 99"/>
                <a:gd name="T5" fmla="*/ 3 h 3"/>
                <a:gd name="T6" fmla="*/ 99 w 99"/>
                <a:gd name="T7" fmla="*/ 3 h 3"/>
                <a:gd name="T8" fmla="*/ 99 w 99"/>
                <a:gd name="T9" fmla="*/ 0 h 3"/>
              </a:gdLst>
              <a:ahLst/>
              <a:cxnLst>
                <a:cxn ang="0">
                  <a:pos x="T0" y="T1"/>
                </a:cxn>
                <a:cxn ang="0">
                  <a:pos x="T2" y="T3"/>
                </a:cxn>
                <a:cxn ang="0">
                  <a:pos x="T4" y="T5"/>
                </a:cxn>
                <a:cxn ang="0">
                  <a:pos x="T6" y="T7"/>
                </a:cxn>
                <a:cxn ang="0">
                  <a:pos x="T8" y="T9"/>
                </a:cxn>
              </a:cxnLst>
              <a:rect l="0" t="0" r="r" b="b"/>
              <a:pathLst>
                <a:path w="99" h="3">
                  <a:moveTo>
                    <a:pt x="99" y="0"/>
                  </a:moveTo>
                  <a:lnTo>
                    <a:pt x="0" y="0"/>
                  </a:lnTo>
                  <a:lnTo>
                    <a:pt x="4" y="3"/>
                  </a:lnTo>
                  <a:lnTo>
                    <a:pt x="99" y="3"/>
                  </a:lnTo>
                  <a:lnTo>
                    <a:pt x="99" y="0"/>
                  </a:lnTo>
                  <a:close/>
                </a:path>
              </a:pathLst>
            </a:custGeom>
            <a:solidFill>
              <a:srgbClr val="B0B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5" name="Freeform 223"/>
            <p:cNvSpPr>
              <a:spLocks/>
            </p:cNvSpPr>
            <p:nvPr/>
          </p:nvSpPr>
          <p:spPr bwMode="auto">
            <a:xfrm>
              <a:off x="2454193" y="3462432"/>
              <a:ext cx="364565" cy="11047"/>
            </a:xfrm>
            <a:custGeom>
              <a:avLst/>
              <a:gdLst>
                <a:gd name="T0" fmla="*/ 99 w 99"/>
                <a:gd name="T1" fmla="*/ 0 h 3"/>
                <a:gd name="T2" fmla="*/ 0 w 99"/>
                <a:gd name="T3" fmla="*/ 0 h 3"/>
                <a:gd name="T4" fmla="*/ 4 w 99"/>
                <a:gd name="T5" fmla="*/ 3 h 3"/>
                <a:gd name="T6" fmla="*/ 99 w 99"/>
                <a:gd name="T7" fmla="*/ 3 h 3"/>
                <a:gd name="T8" fmla="*/ 99 w 99"/>
                <a:gd name="T9" fmla="*/ 0 h 3"/>
              </a:gdLst>
              <a:ahLst/>
              <a:cxnLst>
                <a:cxn ang="0">
                  <a:pos x="T0" y="T1"/>
                </a:cxn>
                <a:cxn ang="0">
                  <a:pos x="T2" y="T3"/>
                </a:cxn>
                <a:cxn ang="0">
                  <a:pos x="T4" y="T5"/>
                </a:cxn>
                <a:cxn ang="0">
                  <a:pos x="T6" y="T7"/>
                </a:cxn>
                <a:cxn ang="0">
                  <a:pos x="T8" y="T9"/>
                </a:cxn>
              </a:cxnLst>
              <a:rect l="0" t="0" r="r" b="b"/>
              <a:pathLst>
                <a:path w="99" h="3">
                  <a:moveTo>
                    <a:pt x="99" y="0"/>
                  </a:moveTo>
                  <a:lnTo>
                    <a:pt x="0" y="0"/>
                  </a:lnTo>
                  <a:lnTo>
                    <a:pt x="4" y="3"/>
                  </a:lnTo>
                  <a:lnTo>
                    <a:pt x="99" y="3"/>
                  </a:lnTo>
                  <a:lnTo>
                    <a:pt x="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6" name="Freeform 224"/>
            <p:cNvSpPr>
              <a:spLocks/>
            </p:cNvSpPr>
            <p:nvPr/>
          </p:nvSpPr>
          <p:spPr bwMode="auto">
            <a:xfrm>
              <a:off x="2818758" y="3355640"/>
              <a:ext cx="235679" cy="117840"/>
            </a:xfrm>
            <a:custGeom>
              <a:avLst/>
              <a:gdLst>
                <a:gd name="T0" fmla="*/ 74 w 74"/>
                <a:gd name="T1" fmla="*/ 0 h 37"/>
                <a:gd name="T2" fmla="*/ 72 w 74"/>
                <a:gd name="T3" fmla="*/ 0 h 37"/>
                <a:gd name="T4" fmla="*/ 70 w 74"/>
                <a:gd name="T5" fmla="*/ 0 h 37"/>
                <a:gd name="T6" fmla="*/ 60 w 74"/>
                <a:gd name="T7" fmla="*/ 23 h 37"/>
                <a:gd name="T8" fmla="*/ 36 w 74"/>
                <a:gd name="T9" fmla="*/ 32 h 37"/>
                <a:gd name="T10" fmla="*/ 0 w 74"/>
                <a:gd name="T11" fmla="*/ 32 h 37"/>
                <a:gd name="T12" fmla="*/ 0 w 74"/>
                <a:gd name="T13" fmla="*/ 34 h 37"/>
                <a:gd name="T14" fmla="*/ 0 w 74"/>
                <a:gd name="T15" fmla="*/ 37 h 37"/>
                <a:gd name="T16" fmla="*/ 36 w 74"/>
                <a:gd name="T17" fmla="*/ 37 h 37"/>
                <a:gd name="T18" fmla="*/ 63 w 74"/>
                <a:gd name="T19" fmla="*/ 26 h 37"/>
                <a:gd name="T20" fmla="*/ 74 w 74"/>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37">
                  <a:moveTo>
                    <a:pt x="74" y="0"/>
                  </a:moveTo>
                  <a:cubicBezTo>
                    <a:pt x="72" y="0"/>
                    <a:pt x="72" y="0"/>
                    <a:pt x="72" y="0"/>
                  </a:cubicBezTo>
                  <a:cubicBezTo>
                    <a:pt x="70" y="0"/>
                    <a:pt x="70" y="0"/>
                    <a:pt x="70" y="0"/>
                  </a:cubicBezTo>
                  <a:cubicBezTo>
                    <a:pt x="70" y="9"/>
                    <a:pt x="66" y="17"/>
                    <a:pt x="60" y="23"/>
                  </a:cubicBezTo>
                  <a:cubicBezTo>
                    <a:pt x="54" y="29"/>
                    <a:pt x="45" y="32"/>
                    <a:pt x="36" y="32"/>
                  </a:cubicBezTo>
                  <a:cubicBezTo>
                    <a:pt x="0" y="32"/>
                    <a:pt x="0" y="32"/>
                    <a:pt x="0" y="32"/>
                  </a:cubicBezTo>
                  <a:cubicBezTo>
                    <a:pt x="0" y="34"/>
                    <a:pt x="0" y="34"/>
                    <a:pt x="0" y="34"/>
                  </a:cubicBezTo>
                  <a:cubicBezTo>
                    <a:pt x="0" y="37"/>
                    <a:pt x="0" y="37"/>
                    <a:pt x="0" y="37"/>
                  </a:cubicBezTo>
                  <a:cubicBezTo>
                    <a:pt x="36" y="37"/>
                    <a:pt x="36" y="37"/>
                    <a:pt x="36" y="37"/>
                  </a:cubicBezTo>
                  <a:cubicBezTo>
                    <a:pt x="46" y="37"/>
                    <a:pt x="56" y="33"/>
                    <a:pt x="63" y="26"/>
                  </a:cubicBezTo>
                  <a:cubicBezTo>
                    <a:pt x="70" y="19"/>
                    <a:pt x="74" y="10"/>
                    <a:pt x="74"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207" name="Picture 226"/>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266387" y="3451384"/>
              <a:ext cx="209902" cy="2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 name="Freeform 227"/>
            <p:cNvSpPr>
              <a:spLocks/>
            </p:cNvSpPr>
            <p:nvPr/>
          </p:nvSpPr>
          <p:spPr bwMode="auto">
            <a:xfrm>
              <a:off x="4111308" y="3252529"/>
              <a:ext cx="835922" cy="206221"/>
            </a:xfrm>
            <a:custGeom>
              <a:avLst/>
              <a:gdLst>
                <a:gd name="T0" fmla="*/ 226 w 262"/>
                <a:gd name="T1" fmla="*/ 0 h 64"/>
                <a:gd name="T2" fmla="*/ 226 w 262"/>
                <a:gd name="T3" fmla="*/ 0 h 64"/>
                <a:gd name="T4" fmla="*/ 35 w 262"/>
                <a:gd name="T5" fmla="*/ 0 h 64"/>
                <a:gd name="T6" fmla="*/ 10 w 262"/>
                <a:gd name="T7" fmla="*/ 9 h 64"/>
                <a:gd name="T8" fmla="*/ 0 w 262"/>
                <a:gd name="T9" fmla="*/ 32 h 64"/>
                <a:gd name="T10" fmla="*/ 10 w 262"/>
                <a:gd name="T11" fmla="*/ 55 h 64"/>
                <a:gd name="T12" fmla="*/ 35 w 262"/>
                <a:gd name="T13" fmla="*/ 64 h 64"/>
                <a:gd name="T14" fmla="*/ 226 w 262"/>
                <a:gd name="T15" fmla="*/ 64 h 64"/>
                <a:gd name="T16" fmla="*/ 250 w 262"/>
                <a:gd name="T17" fmla="*/ 55 h 64"/>
                <a:gd name="T18" fmla="*/ 260 w 262"/>
                <a:gd name="T19" fmla="*/ 32 h 64"/>
                <a:gd name="T20" fmla="*/ 262 w 262"/>
                <a:gd name="T21" fmla="*/ 32 h 64"/>
                <a:gd name="T22" fmla="*/ 262 w 262"/>
                <a:gd name="T23" fmla="*/ 32 h 64"/>
                <a:gd name="T24" fmla="*/ 260 w 262"/>
                <a:gd name="T25" fmla="*/ 32 h 64"/>
                <a:gd name="T26" fmla="*/ 250 w 262"/>
                <a:gd name="T27" fmla="*/ 9 h 64"/>
                <a:gd name="T28" fmla="*/ 226 w 262"/>
                <a:gd name="T2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64">
                  <a:moveTo>
                    <a:pt x="226" y="0"/>
                  </a:moveTo>
                  <a:cubicBezTo>
                    <a:pt x="226" y="0"/>
                    <a:pt x="226" y="0"/>
                    <a:pt x="226" y="0"/>
                  </a:cubicBezTo>
                  <a:cubicBezTo>
                    <a:pt x="35" y="0"/>
                    <a:pt x="35" y="0"/>
                    <a:pt x="35" y="0"/>
                  </a:cubicBezTo>
                  <a:cubicBezTo>
                    <a:pt x="25" y="0"/>
                    <a:pt x="17" y="3"/>
                    <a:pt x="10" y="9"/>
                  </a:cubicBezTo>
                  <a:cubicBezTo>
                    <a:pt x="4" y="15"/>
                    <a:pt x="0" y="23"/>
                    <a:pt x="0" y="32"/>
                  </a:cubicBezTo>
                  <a:cubicBezTo>
                    <a:pt x="0" y="41"/>
                    <a:pt x="4" y="49"/>
                    <a:pt x="10" y="55"/>
                  </a:cubicBezTo>
                  <a:cubicBezTo>
                    <a:pt x="17" y="61"/>
                    <a:pt x="25" y="64"/>
                    <a:pt x="35" y="64"/>
                  </a:cubicBezTo>
                  <a:cubicBezTo>
                    <a:pt x="226" y="64"/>
                    <a:pt x="226" y="64"/>
                    <a:pt x="226" y="64"/>
                  </a:cubicBezTo>
                  <a:cubicBezTo>
                    <a:pt x="235" y="64"/>
                    <a:pt x="244" y="61"/>
                    <a:pt x="250" y="55"/>
                  </a:cubicBezTo>
                  <a:cubicBezTo>
                    <a:pt x="256" y="49"/>
                    <a:pt x="260" y="41"/>
                    <a:pt x="260" y="32"/>
                  </a:cubicBezTo>
                  <a:cubicBezTo>
                    <a:pt x="262" y="32"/>
                    <a:pt x="262" y="32"/>
                    <a:pt x="262" y="32"/>
                  </a:cubicBezTo>
                  <a:cubicBezTo>
                    <a:pt x="262" y="32"/>
                    <a:pt x="262" y="32"/>
                    <a:pt x="262" y="32"/>
                  </a:cubicBezTo>
                  <a:cubicBezTo>
                    <a:pt x="260" y="32"/>
                    <a:pt x="260" y="32"/>
                    <a:pt x="260" y="32"/>
                  </a:cubicBezTo>
                  <a:cubicBezTo>
                    <a:pt x="260" y="23"/>
                    <a:pt x="256" y="15"/>
                    <a:pt x="250" y="9"/>
                  </a:cubicBezTo>
                  <a:cubicBezTo>
                    <a:pt x="244" y="3"/>
                    <a:pt x="235" y="0"/>
                    <a:pt x="226" y="0"/>
                  </a:cubicBezTo>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9" name="Freeform 228"/>
            <p:cNvSpPr>
              <a:spLocks/>
            </p:cNvSpPr>
            <p:nvPr/>
          </p:nvSpPr>
          <p:spPr bwMode="auto">
            <a:xfrm>
              <a:off x="4100260" y="3237799"/>
              <a:ext cx="854335" cy="224633"/>
            </a:xfrm>
            <a:custGeom>
              <a:avLst/>
              <a:gdLst>
                <a:gd name="T0" fmla="*/ 230 w 268"/>
                <a:gd name="T1" fmla="*/ 0 h 71"/>
                <a:gd name="T2" fmla="*/ 39 w 268"/>
                <a:gd name="T3" fmla="*/ 0 h 71"/>
                <a:gd name="T4" fmla="*/ 12 w 268"/>
                <a:gd name="T5" fmla="*/ 11 h 71"/>
                <a:gd name="T6" fmla="*/ 0 w 268"/>
                <a:gd name="T7" fmla="*/ 37 h 71"/>
                <a:gd name="T8" fmla="*/ 12 w 268"/>
                <a:gd name="T9" fmla="*/ 63 h 71"/>
                <a:gd name="T10" fmla="*/ 23 w 268"/>
                <a:gd name="T11" fmla="*/ 71 h 71"/>
                <a:gd name="T12" fmla="*/ 245 w 268"/>
                <a:gd name="T13" fmla="*/ 71 h 71"/>
                <a:gd name="T14" fmla="*/ 257 w 268"/>
                <a:gd name="T15" fmla="*/ 63 h 71"/>
                <a:gd name="T16" fmla="*/ 268 w 268"/>
                <a:gd name="T17" fmla="*/ 37 h 71"/>
                <a:gd name="T18" fmla="*/ 266 w 268"/>
                <a:gd name="T19" fmla="*/ 37 h 71"/>
                <a:gd name="T20" fmla="*/ 264 w 268"/>
                <a:gd name="T21" fmla="*/ 37 h 71"/>
                <a:gd name="T22" fmla="*/ 254 w 268"/>
                <a:gd name="T23" fmla="*/ 60 h 71"/>
                <a:gd name="T24" fmla="*/ 230 w 268"/>
                <a:gd name="T25" fmla="*/ 69 h 71"/>
                <a:gd name="T26" fmla="*/ 39 w 268"/>
                <a:gd name="T27" fmla="*/ 69 h 71"/>
                <a:gd name="T28" fmla="*/ 14 w 268"/>
                <a:gd name="T29" fmla="*/ 60 h 71"/>
                <a:gd name="T30" fmla="*/ 4 w 268"/>
                <a:gd name="T31" fmla="*/ 37 h 71"/>
                <a:gd name="T32" fmla="*/ 14 w 268"/>
                <a:gd name="T33" fmla="*/ 14 h 71"/>
                <a:gd name="T34" fmla="*/ 39 w 268"/>
                <a:gd name="T35" fmla="*/ 5 h 71"/>
                <a:gd name="T36" fmla="*/ 230 w 268"/>
                <a:gd name="T37" fmla="*/ 5 h 71"/>
                <a:gd name="T38" fmla="*/ 230 w 268"/>
                <a:gd name="T39" fmla="*/ 5 h 71"/>
                <a:gd name="T40" fmla="*/ 254 w 268"/>
                <a:gd name="T41" fmla="*/ 14 h 71"/>
                <a:gd name="T42" fmla="*/ 264 w 268"/>
                <a:gd name="T43" fmla="*/ 37 h 71"/>
                <a:gd name="T44" fmla="*/ 266 w 268"/>
                <a:gd name="T45" fmla="*/ 37 h 71"/>
                <a:gd name="T46" fmla="*/ 268 w 268"/>
                <a:gd name="T47" fmla="*/ 37 h 71"/>
                <a:gd name="T48" fmla="*/ 268 w 268"/>
                <a:gd name="T49" fmla="*/ 37 h 71"/>
                <a:gd name="T50" fmla="*/ 257 w 268"/>
                <a:gd name="T51" fmla="*/ 11 h 71"/>
                <a:gd name="T52" fmla="*/ 230 w 268"/>
                <a:gd name="T5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8" h="71">
                  <a:moveTo>
                    <a:pt x="230" y="0"/>
                  </a:moveTo>
                  <a:cubicBezTo>
                    <a:pt x="39" y="0"/>
                    <a:pt x="39" y="0"/>
                    <a:pt x="39" y="0"/>
                  </a:cubicBezTo>
                  <a:cubicBezTo>
                    <a:pt x="28" y="0"/>
                    <a:pt x="19" y="4"/>
                    <a:pt x="12" y="11"/>
                  </a:cubicBezTo>
                  <a:cubicBezTo>
                    <a:pt x="4" y="18"/>
                    <a:pt x="0" y="27"/>
                    <a:pt x="0" y="37"/>
                  </a:cubicBezTo>
                  <a:cubicBezTo>
                    <a:pt x="0" y="47"/>
                    <a:pt x="4" y="56"/>
                    <a:pt x="12" y="63"/>
                  </a:cubicBezTo>
                  <a:cubicBezTo>
                    <a:pt x="15" y="66"/>
                    <a:pt x="19" y="69"/>
                    <a:pt x="23" y="71"/>
                  </a:cubicBezTo>
                  <a:cubicBezTo>
                    <a:pt x="245" y="71"/>
                    <a:pt x="245" y="71"/>
                    <a:pt x="245" y="71"/>
                  </a:cubicBezTo>
                  <a:cubicBezTo>
                    <a:pt x="250" y="69"/>
                    <a:pt x="254" y="66"/>
                    <a:pt x="257" y="63"/>
                  </a:cubicBezTo>
                  <a:cubicBezTo>
                    <a:pt x="264" y="56"/>
                    <a:pt x="268" y="47"/>
                    <a:pt x="268" y="37"/>
                  </a:cubicBezTo>
                  <a:cubicBezTo>
                    <a:pt x="266" y="37"/>
                    <a:pt x="266" y="37"/>
                    <a:pt x="266" y="37"/>
                  </a:cubicBezTo>
                  <a:cubicBezTo>
                    <a:pt x="264" y="37"/>
                    <a:pt x="264" y="37"/>
                    <a:pt x="264" y="37"/>
                  </a:cubicBezTo>
                  <a:cubicBezTo>
                    <a:pt x="264" y="46"/>
                    <a:pt x="260" y="54"/>
                    <a:pt x="254" y="60"/>
                  </a:cubicBezTo>
                  <a:cubicBezTo>
                    <a:pt x="248" y="66"/>
                    <a:pt x="239" y="69"/>
                    <a:pt x="230" y="69"/>
                  </a:cubicBezTo>
                  <a:cubicBezTo>
                    <a:pt x="39" y="69"/>
                    <a:pt x="39" y="69"/>
                    <a:pt x="39" y="69"/>
                  </a:cubicBezTo>
                  <a:cubicBezTo>
                    <a:pt x="29" y="69"/>
                    <a:pt x="21" y="66"/>
                    <a:pt x="14" y="60"/>
                  </a:cubicBezTo>
                  <a:cubicBezTo>
                    <a:pt x="8" y="54"/>
                    <a:pt x="4" y="46"/>
                    <a:pt x="4" y="37"/>
                  </a:cubicBezTo>
                  <a:cubicBezTo>
                    <a:pt x="4" y="28"/>
                    <a:pt x="8" y="20"/>
                    <a:pt x="14" y="14"/>
                  </a:cubicBezTo>
                  <a:cubicBezTo>
                    <a:pt x="21" y="8"/>
                    <a:pt x="29" y="5"/>
                    <a:pt x="39" y="5"/>
                  </a:cubicBezTo>
                  <a:cubicBezTo>
                    <a:pt x="230" y="5"/>
                    <a:pt x="230" y="5"/>
                    <a:pt x="230" y="5"/>
                  </a:cubicBezTo>
                  <a:cubicBezTo>
                    <a:pt x="230" y="5"/>
                    <a:pt x="230" y="5"/>
                    <a:pt x="230" y="5"/>
                  </a:cubicBezTo>
                  <a:cubicBezTo>
                    <a:pt x="239" y="5"/>
                    <a:pt x="248" y="8"/>
                    <a:pt x="254" y="14"/>
                  </a:cubicBezTo>
                  <a:cubicBezTo>
                    <a:pt x="260" y="20"/>
                    <a:pt x="264" y="28"/>
                    <a:pt x="264" y="37"/>
                  </a:cubicBezTo>
                  <a:cubicBezTo>
                    <a:pt x="266" y="37"/>
                    <a:pt x="266" y="37"/>
                    <a:pt x="266" y="37"/>
                  </a:cubicBezTo>
                  <a:cubicBezTo>
                    <a:pt x="268" y="37"/>
                    <a:pt x="268" y="37"/>
                    <a:pt x="268" y="37"/>
                  </a:cubicBezTo>
                  <a:cubicBezTo>
                    <a:pt x="268" y="37"/>
                    <a:pt x="268" y="37"/>
                    <a:pt x="268" y="37"/>
                  </a:cubicBezTo>
                  <a:cubicBezTo>
                    <a:pt x="268" y="27"/>
                    <a:pt x="264" y="18"/>
                    <a:pt x="257" y="11"/>
                  </a:cubicBezTo>
                  <a:cubicBezTo>
                    <a:pt x="250" y="4"/>
                    <a:pt x="240" y="0"/>
                    <a:pt x="230" y="0"/>
                  </a:cubicBezTo>
                </a:path>
              </a:pathLst>
            </a:custGeom>
            <a:solidFill>
              <a:srgbClr val="BF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0" name="Freeform 229"/>
            <p:cNvSpPr>
              <a:spLocks/>
            </p:cNvSpPr>
            <p:nvPr/>
          </p:nvSpPr>
          <p:spPr bwMode="auto">
            <a:xfrm>
              <a:off x="4173909" y="3462432"/>
              <a:ext cx="707036" cy="11047"/>
            </a:xfrm>
            <a:custGeom>
              <a:avLst/>
              <a:gdLst>
                <a:gd name="T0" fmla="*/ 222 w 222"/>
                <a:gd name="T1" fmla="*/ 0 h 3"/>
                <a:gd name="T2" fmla="*/ 0 w 222"/>
                <a:gd name="T3" fmla="*/ 0 h 3"/>
                <a:gd name="T4" fmla="*/ 16 w 222"/>
                <a:gd name="T5" fmla="*/ 3 h 3"/>
                <a:gd name="T6" fmla="*/ 207 w 222"/>
                <a:gd name="T7" fmla="*/ 3 h 3"/>
                <a:gd name="T8" fmla="*/ 222 w 222"/>
                <a:gd name="T9" fmla="*/ 0 h 3"/>
              </a:gdLst>
              <a:ahLst/>
              <a:cxnLst>
                <a:cxn ang="0">
                  <a:pos x="T0" y="T1"/>
                </a:cxn>
                <a:cxn ang="0">
                  <a:pos x="T2" y="T3"/>
                </a:cxn>
                <a:cxn ang="0">
                  <a:pos x="T4" y="T5"/>
                </a:cxn>
                <a:cxn ang="0">
                  <a:pos x="T6" y="T7"/>
                </a:cxn>
                <a:cxn ang="0">
                  <a:pos x="T8" y="T9"/>
                </a:cxn>
              </a:cxnLst>
              <a:rect l="0" t="0" r="r" b="b"/>
              <a:pathLst>
                <a:path w="222" h="3">
                  <a:moveTo>
                    <a:pt x="222" y="0"/>
                  </a:moveTo>
                  <a:cubicBezTo>
                    <a:pt x="0" y="0"/>
                    <a:pt x="0" y="0"/>
                    <a:pt x="0" y="0"/>
                  </a:cubicBezTo>
                  <a:cubicBezTo>
                    <a:pt x="5" y="2"/>
                    <a:pt x="10" y="3"/>
                    <a:pt x="16" y="3"/>
                  </a:cubicBezTo>
                  <a:cubicBezTo>
                    <a:pt x="207" y="3"/>
                    <a:pt x="207" y="3"/>
                    <a:pt x="207" y="3"/>
                  </a:cubicBezTo>
                  <a:cubicBezTo>
                    <a:pt x="212" y="3"/>
                    <a:pt x="217" y="2"/>
                    <a:pt x="222" y="0"/>
                  </a:cubicBezTo>
                </a:path>
              </a:pathLst>
            </a:custGeom>
            <a:solidFill>
              <a:srgbClr val="B0B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211" name="Picture 23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06795" y="4159526"/>
              <a:ext cx="338788" cy="42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 name="Picture 23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106795" y="4206297"/>
              <a:ext cx="338788" cy="320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3" name="Picture 23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06795" y="4578230"/>
              <a:ext cx="338788" cy="106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 name="Freeform 233"/>
            <p:cNvSpPr>
              <a:spLocks/>
            </p:cNvSpPr>
            <p:nvPr/>
          </p:nvSpPr>
          <p:spPr bwMode="auto">
            <a:xfrm>
              <a:off x="3838804" y="2847454"/>
              <a:ext cx="309328" cy="968498"/>
            </a:xfrm>
            <a:custGeom>
              <a:avLst/>
              <a:gdLst>
                <a:gd name="T0" fmla="*/ 10 w 84"/>
                <a:gd name="T1" fmla="*/ 263 h 263"/>
                <a:gd name="T2" fmla="*/ 10 w 84"/>
                <a:gd name="T3" fmla="*/ 55 h 263"/>
                <a:gd name="T4" fmla="*/ 84 w 84"/>
                <a:gd name="T5" fmla="*/ 8 h 263"/>
                <a:gd name="T6" fmla="*/ 80 w 84"/>
                <a:gd name="T7" fmla="*/ 0 h 263"/>
                <a:gd name="T8" fmla="*/ 0 w 84"/>
                <a:gd name="T9" fmla="*/ 50 h 263"/>
                <a:gd name="T10" fmla="*/ 0 w 84"/>
                <a:gd name="T11" fmla="*/ 263 h 263"/>
                <a:gd name="T12" fmla="*/ 10 w 84"/>
                <a:gd name="T13" fmla="*/ 263 h 263"/>
                <a:gd name="T14" fmla="*/ 10 w 84"/>
                <a:gd name="T15" fmla="*/ 263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263">
                  <a:moveTo>
                    <a:pt x="10" y="263"/>
                  </a:moveTo>
                  <a:lnTo>
                    <a:pt x="10" y="55"/>
                  </a:lnTo>
                  <a:lnTo>
                    <a:pt x="84" y="8"/>
                  </a:lnTo>
                  <a:lnTo>
                    <a:pt x="80" y="0"/>
                  </a:lnTo>
                  <a:lnTo>
                    <a:pt x="0" y="50"/>
                  </a:lnTo>
                  <a:lnTo>
                    <a:pt x="0" y="263"/>
                  </a:lnTo>
                  <a:lnTo>
                    <a:pt x="10" y="263"/>
                  </a:lnTo>
                  <a:lnTo>
                    <a:pt x="10" y="26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5" name="Freeform 234"/>
            <p:cNvSpPr>
              <a:spLocks/>
            </p:cNvSpPr>
            <p:nvPr/>
          </p:nvSpPr>
          <p:spPr bwMode="auto">
            <a:xfrm>
              <a:off x="4052388" y="2799581"/>
              <a:ext cx="187807" cy="154665"/>
            </a:xfrm>
            <a:custGeom>
              <a:avLst/>
              <a:gdLst>
                <a:gd name="T0" fmla="*/ 22 w 51"/>
                <a:gd name="T1" fmla="*/ 42 h 42"/>
                <a:gd name="T2" fmla="*/ 18 w 51"/>
                <a:gd name="T3" fmla="*/ 21 h 42"/>
                <a:gd name="T4" fmla="*/ 0 w 51"/>
                <a:gd name="T5" fmla="*/ 8 h 42"/>
                <a:gd name="T6" fmla="*/ 51 w 51"/>
                <a:gd name="T7" fmla="*/ 0 h 42"/>
                <a:gd name="T8" fmla="*/ 22 w 51"/>
                <a:gd name="T9" fmla="*/ 42 h 42"/>
              </a:gdLst>
              <a:ahLst/>
              <a:cxnLst>
                <a:cxn ang="0">
                  <a:pos x="T0" y="T1"/>
                </a:cxn>
                <a:cxn ang="0">
                  <a:pos x="T2" y="T3"/>
                </a:cxn>
                <a:cxn ang="0">
                  <a:pos x="T4" y="T5"/>
                </a:cxn>
                <a:cxn ang="0">
                  <a:pos x="T6" y="T7"/>
                </a:cxn>
                <a:cxn ang="0">
                  <a:pos x="T8" y="T9"/>
                </a:cxn>
              </a:cxnLst>
              <a:rect l="0" t="0" r="r" b="b"/>
              <a:pathLst>
                <a:path w="51" h="42">
                  <a:moveTo>
                    <a:pt x="22" y="42"/>
                  </a:moveTo>
                  <a:lnTo>
                    <a:pt x="18" y="21"/>
                  </a:lnTo>
                  <a:lnTo>
                    <a:pt x="0" y="8"/>
                  </a:lnTo>
                  <a:lnTo>
                    <a:pt x="51" y="0"/>
                  </a:lnTo>
                  <a:lnTo>
                    <a:pt x="22"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6" name="Freeform 235"/>
            <p:cNvSpPr>
              <a:spLocks/>
            </p:cNvSpPr>
            <p:nvPr/>
          </p:nvSpPr>
          <p:spPr bwMode="auto">
            <a:xfrm>
              <a:off x="5738963" y="2501298"/>
              <a:ext cx="2375198" cy="1443541"/>
            </a:xfrm>
            <a:custGeom>
              <a:avLst/>
              <a:gdLst>
                <a:gd name="T0" fmla="*/ 645 w 645"/>
                <a:gd name="T1" fmla="*/ 384 h 392"/>
                <a:gd name="T2" fmla="*/ 5 w 645"/>
                <a:gd name="T3" fmla="*/ 0 h 392"/>
                <a:gd name="T4" fmla="*/ 0 w 645"/>
                <a:gd name="T5" fmla="*/ 8 h 392"/>
                <a:gd name="T6" fmla="*/ 640 w 645"/>
                <a:gd name="T7" fmla="*/ 392 h 392"/>
                <a:gd name="T8" fmla="*/ 645 w 645"/>
                <a:gd name="T9" fmla="*/ 384 h 392"/>
              </a:gdLst>
              <a:ahLst/>
              <a:cxnLst>
                <a:cxn ang="0">
                  <a:pos x="T0" y="T1"/>
                </a:cxn>
                <a:cxn ang="0">
                  <a:pos x="T2" y="T3"/>
                </a:cxn>
                <a:cxn ang="0">
                  <a:pos x="T4" y="T5"/>
                </a:cxn>
                <a:cxn ang="0">
                  <a:pos x="T6" y="T7"/>
                </a:cxn>
                <a:cxn ang="0">
                  <a:pos x="T8" y="T9"/>
                </a:cxn>
              </a:cxnLst>
              <a:rect l="0" t="0" r="r" b="b"/>
              <a:pathLst>
                <a:path w="645" h="392">
                  <a:moveTo>
                    <a:pt x="645" y="384"/>
                  </a:moveTo>
                  <a:lnTo>
                    <a:pt x="5" y="0"/>
                  </a:lnTo>
                  <a:lnTo>
                    <a:pt x="0" y="8"/>
                  </a:lnTo>
                  <a:lnTo>
                    <a:pt x="640" y="392"/>
                  </a:lnTo>
                  <a:lnTo>
                    <a:pt x="645" y="38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7" name="Freeform 236"/>
            <p:cNvSpPr>
              <a:spLocks/>
            </p:cNvSpPr>
            <p:nvPr/>
          </p:nvSpPr>
          <p:spPr bwMode="auto">
            <a:xfrm>
              <a:off x="5738963" y="2501298"/>
              <a:ext cx="2375198" cy="1443541"/>
            </a:xfrm>
            <a:custGeom>
              <a:avLst/>
              <a:gdLst>
                <a:gd name="T0" fmla="*/ 645 w 645"/>
                <a:gd name="T1" fmla="*/ 384 h 392"/>
                <a:gd name="T2" fmla="*/ 5 w 645"/>
                <a:gd name="T3" fmla="*/ 0 h 392"/>
                <a:gd name="T4" fmla="*/ 0 w 645"/>
                <a:gd name="T5" fmla="*/ 8 h 392"/>
                <a:gd name="T6" fmla="*/ 640 w 645"/>
                <a:gd name="T7" fmla="*/ 392 h 392"/>
                <a:gd name="T8" fmla="*/ 645 w 645"/>
                <a:gd name="T9" fmla="*/ 384 h 392"/>
              </a:gdLst>
              <a:ahLst/>
              <a:cxnLst>
                <a:cxn ang="0">
                  <a:pos x="T0" y="T1"/>
                </a:cxn>
                <a:cxn ang="0">
                  <a:pos x="T2" y="T3"/>
                </a:cxn>
                <a:cxn ang="0">
                  <a:pos x="T4" y="T5"/>
                </a:cxn>
                <a:cxn ang="0">
                  <a:pos x="T6" y="T7"/>
                </a:cxn>
                <a:cxn ang="0">
                  <a:pos x="T8" y="T9"/>
                </a:cxn>
              </a:cxnLst>
              <a:rect l="0" t="0" r="r" b="b"/>
              <a:pathLst>
                <a:path w="645" h="392">
                  <a:moveTo>
                    <a:pt x="645" y="384"/>
                  </a:moveTo>
                  <a:lnTo>
                    <a:pt x="5" y="0"/>
                  </a:lnTo>
                  <a:lnTo>
                    <a:pt x="0" y="8"/>
                  </a:lnTo>
                  <a:lnTo>
                    <a:pt x="640" y="392"/>
                  </a:lnTo>
                  <a:lnTo>
                    <a:pt x="645" y="3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8" name="Freeform 237"/>
            <p:cNvSpPr>
              <a:spLocks/>
            </p:cNvSpPr>
            <p:nvPr/>
          </p:nvSpPr>
          <p:spPr bwMode="auto">
            <a:xfrm>
              <a:off x="5643219" y="2453426"/>
              <a:ext cx="191489" cy="154665"/>
            </a:xfrm>
            <a:custGeom>
              <a:avLst/>
              <a:gdLst>
                <a:gd name="T0" fmla="*/ 52 w 52"/>
                <a:gd name="T1" fmla="*/ 7 h 42"/>
                <a:gd name="T2" fmla="*/ 34 w 52"/>
                <a:gd name="T3" fmla="*/ 20 h 42"/>
                <a:gd name="T4" fmla="*/ 31 w 52"/>
                <a:gd name="T5" fmla="*/ 42 h 42"/>
                <a:gd name="T6" fmla="*/ 0 w 52"/>
                <a:gd name="T7" fmla="*/ 0 h 42"/>
                <a:gd name="T8" fmla="*/ 52 w 52"/>
                <a:gd name="T9" fmla="*/ 7 h 42"/>
              </a:gdLst>
              <a:ahLst/>
              <a:cxnLst>
                <a:cxn ang="0">
                  <a:pos x="T0" y="T1"/>
                </a:cxn>
                <a:cxn ang="0">
                  <a:pos x="T2" y="T3"/>
                </a:cxn>
                <a:cxn ang="0">
                  <a:pos x="T4" y="T5"/>
                </a:cxn>
                <a:cxn ang="0">
                  <a:pos x="T6" y="T7"/>
                </a:cxn>
                <a:cxn ang="0">
                  <a:pos x="T8" y="T9"/>
                </a:cxn>
              </a:cxnLst>
              <a:rect l="0" t="0" r="r" b="b"/>
              <a:pathLst>
                <a:path w="52" h="42">
                  <a:moveTo>
                    <a:pt x="52" y="7"/>
                  </a:moveTo>
                  <a:lnTo>
                    <a:pt x="34" y="20"/>
                  </a:lnTo>
                  <a:lnTo>
                    <a:pt x="31" y="42"/>
                  </a:lnTo>
                  <a:lnTo>
                    <a:pt x="0" y="0"/>
                  </a:lnTo>
                  <a:lnTo>
                    <a:pt x="52" y="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9" name="Freeform 238"/>
            <p:cNvSpPr>
              <a:spLocks/>
            </p:cNvSpPr>
            <p:nvPr/>
          </p:nvSpPr>
          <p:spPr bwMode="auto">
            <a:xfrm>
              <a:off x="5565887" y="2585996"/>
              <a:ext cx="2378880" cy="1439858"/>
            </a:xfrm>
            <a:custGeom>
              <a:avLst/>
              <a:gdLst>
                <a:gd name="T0" fmla="*/ 0 w 646"/>
                <a:gd name="T1" fmla="*/ 7 h 391"/>
                <a:gd name="T2" fmla="*/ 640 w 646"/>
                <a:gd name="T3" fmla="*/ 391 h 391"/>
                <a:gd name="T4" fmla="*/ 646 w 646"/>
                <a:gd name="T5" fmla="*/ 383 h 391"/>
                <a:gd name="T6" fmla="*/ 6 w 646"/>
                <a:gd name="T7" fmla="*/ 0 h 391"/>
                <a:gd name="T8" fmla="*/ 0 w 646"/>
                <a:gd name="T9" fmla="*/ 7 h 391"/>
              </a:gdLst>
              <a:ahLst/>
              <a:cxnLst>
                <a:cxn ang="0">
                  <a:pos x="T0" y="T1"/>
                </a:cxn>
                <a:cxn ang="0">
                  <a:pos x="T2" y="T3"/>
                </a:cxn>
                <a:cxn ang="0">
                  <a:pos x="T4" y="T5"/>
                </a:cxn>
                <a:cxn ang="0">
                  <a:pos x="T6" y="T7"/>
                </a:cxn>
                <a:cxn ang="0">
                  <a:pos x="T8" y="T9"/>
                </a:cxn>
              </a:cxnLst>
              <a:rect l="0" t="0" r="r" b="b"/>
              <a:pathLst>
                <a:path w="646" h="391">
                  <a:moveTo>
                    <a:pt x="0" y="7"/>
                  </a:moveTo>
                  <a:lnTo>
                    <a:pt x="640" y="391"/>
                  </a:lnTo>
                  <a:lnTo>
                    <a:pt x="646" y="383"/>
                  </a:lnTo>
                  <a:lnTo>
                    <a:pt x="6" y="0"/>
                  </a:lnTo>
                  <a:lnTo>
                    <a:pt x="0" y="7"/>
                  </a:ln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0" name="Freeform 239"/>
            <p:cNvSpPr>
              <a:spLocks/>
            </p:cNvSpPr>
            <p:nvPr/>
          </p:nvSpPr>
          <p:spPr bwMode="auto">
            <a:xfrm>
              <a:off x="5565887" y="2585996"/>
              <a:ext cx="2378880" cy="1439858"/>
            </a:xfrm>
            <a:custGeom>
              <a:avLst/>
              <a:gdLst>
                <a:gd name="T0" fmla="*/ 0 w 646"/>
                <a:gd name="T1" fmla="*/ 7 h 391"/>
                <a:gd name="T2" fmla="*/ 640 w 646"/>
                <a:gd name="T3" fmla="*/ 391 h 391"/>
                <a:gd name="T4" fmla="*/ 646 w 646"/>
                <a:gd name="T5" fmla="*/ 383 h 391"/>
                <a:gd name="T6" fmla="*/ 6 w 646"/>
                <a:gd name="T7" fmla="*/ 0 h 391"/>
                <a:gd name="T8" fmla="*/ 0 w 646"/>
                <a:gd name="T9" fmla="*/ 7 h 391"/>
              </a:gdLst>
              <a:ahLst/>
              <a:cxnLst>
                <a:cxn ang="0">
                  <a:pos x="T0" y="T1"/>
                </a:cxn>
                <a:cxn ang="0">
                  <a:pos x="T2" y="T3"/>
                </a:cxn>
                <a:cxn ang="0">
                  <a:pos x="T4" y="T5"/>
                </a:cxn>
                <a:cxn ang="0">
                  <a:pos x="T6" y="T7"/>
                </a:cxn>
                <a:cxn ang="0">
                  <a:pos x="T8" y="T9"/>
                </a:cxn>
              </a:cxnLst>
              <a:rect l="0" t="0" r="r" b="b"/>
              <a:pathLst>
                <a:path w="646" h="391">
                  <a:moveTo>
                    <a:pt x="0" y="7"/>
                  </a:moveTo>
                  <a:lnTo>
                    <a:pt x="640" y="391"/>
                  </a:lnTo>
                  <a:lnTo>
                    <a:pt x="646" y="383"/>
                  </a:lnTo>
                  <a:lnTo>
                    <a:pt x="6" y="0"/>
                  </a:lnTo>
                  <a:lnTo>
                    <a:pt x="0"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1" name="Freeform 240"/>
            <p:cNvSpPr>
              <a:spLocks/>
            </p:cNvSpPr>
            <p:nvPr/>
          </p:nvSpPr>
          <p:spPr bwMode="auto">
            <a:xfrm>
              <a:off x="7849022" y="3919062"/>
              <a:ext cx="187807" cy="154665"/>
            </a:xfrm>
            <a:custGeom>
              <a:avLst/>
              <a:gdLst>
                <a:gd name="T0" fmla="*/ 0 w 51"/>
                <a:gd name="T1" fmla="*/ 35 h 42"/>
                <a:gd name="T2" fmla="*/ 17 w 51"/>
                <a:gd name="T3" fmla="*/ 22 h 42"/>
                <a:gd name="T4" fmla="*/ 20 w 51"/>
                <a:gd name="T5" fmla="*/ 0 h 42"/>
                <a:gd name="T6" fmla="*/ 51 w 51"/>
                <a:gd name="T7" fmla="*/ 42 h 42"/>
                <a:gd name="T8" fmla="*/ 0 w 51"/>
                <a:gd name="T9" fmla="*/ 35 h 42"/>
              </a:gdLst>
              <a:ahLst/>
              <a:cxnLst>
                <a:cxn ang="0">
                  <a:pos x="T0" y="T1"/>
                </a:cxn>
                <a:cxn ang="0">
                  <a:pos x="T2" y="T3"/>
                </a:cxn>
                <a:cxn ang="0">
                  <a:pos x="T4" y="T5"/>
                </a:cxn>
                <a:cxn ang="0">
                  <a:pos x="T6" y="T7"/>
                </a:cxn>
                <a:cxn ang="0">
                  <a:pos x="T8" y="T9"/>
                </a:cxn>
              </a:cxnLst>
              <a:rect l="0" t="0" r="r" b="b"/>
              <a:pathLst>
                <a:path w="51" h="42">
                  <a:moveTo>
                    <a:pt x="0" y="35"/>
                  </a:moveTo>
                  <a:lnTo>
                    <a:pt x="17" y="22"/>
                  </a:lnTo>
                  <a:lnTo>
                    <a:pt x="20" y="0"/>
                  </a:lnTo>
                  <a:lnTo>
                    <a:pt x="51" y="42"/>
                  </a:lnTo>
                  <a:lnTo>
                    <a:pt x="0" y="35"/>
                  </a:ln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2" name="Freeform 241"/>
            <p:cNvSpPr>
              <a:spLocks/>
            </p:cNvSpPr>
            <p:nvPr/>
          </p:nvSpPr>
          <p:spPr bwMode="auto">
            <a:xfrm>
              <a:off x="6070386" y="3698112"/>
              <a:ext cx="40507" cy="287235"/>
            </a:xfrm>
            <a:custGeom>
              <a:avLst/>
              <a:gdLst>
                <a:gd name="T0" fmla="*/ 10 w 11"/>
                <a:gd name="T1" fmla="*/ 78 h 78"/>
                <a:gd name="T2" fmla="*/ 11 w 11"/>
                <a:gd name="T3" fmla="*/ 0 h 78"/>
                <a:gd name="T4" fmla="*/ 1 w 11"/>
                <a:gd name="T5" fmla="*/ 0 h 78"/>
                <a:gd name="T6" fmla="*/ 0 w 11"/>
                <a:gd name="T7" fmla="*/ 78 h 78"/>
                <a:gd name="T8" fmla="*/ 10 w 11"/>
                <a:gd name="T9" fmla="*/ 78 h 78"/>
              </a:gdLst>
              <a:ahLst/>
              <a:cxnLst>
                <a:cxn ang="0">
                  <a:pos x="T0" y="T1"/>
                </a:cxn>
                <a:cxn ang="0">
                  <a:pos x="T2" y="T3"/>
                </a:cxn>
                <a:cxn ang="0">
                  <a:pos x="T4" y="T5"/>
                </a:cxn>
                <a:cxn ang="0">
                  <a:pos x="T6" y="T7"/>
                </a:cxn>
                <a:cxn ang="0">
                  <a:pos x="T8" y="T9"/>
                </a:cxn>
              </a:cxnLst>
              <a:rect l="0" t="0" r="r" b="b"/>
              <a:pathLst>
                <a:path w="11" h="78">
                  <a:moveTo>
                    <a:pt x="10" y="78"/>
                  </a:moveTo>
                  <a:lnTo>
                    <a:pt x="11" y="0"/>
                  </a:lnTo>
                  <a:lnTo>
                    <a:pt x="1" y="0"/>
                  </a:lnTo>
                  <a:lnTo>
                    <a:pt x="0" y="78"/>
                  </a:lnTo>
                  <a:lnTo>
                    <a:pt x="10" y="78"/>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3" name="Freeform 242"/>
            <p:cNvSpPr>
              <a:spLocks/>
            </p:cNvSpPr>
            <p:nvPr/>
          </p:nvSpPr>
          <p:spPr bwMode="auto">
            <a:xfrm>
              <a:off x="6070386" y="3698112"/>
              <a:ext cx="40507" cy="287235"/>
            </a:xfrm>
            <a:custGeom>
              <a:avLst/>
              <a:gdLst>
                <a:gd name="T0" fmla="*/ 10 w 11"/>
                <a:gd name="T1" fmla="*/ 78 h 78"/>
                <a:gd name="T2" fmla="*/ 11 w 11"/>
                <a:gd name="T3" fmla="*/ 0 h 78"/>
                <a:gd name="T4" fmla="*/ 1 w 11"/>
                <a:gd name="T5" fmla="*/ 0 h 78"/>
                <a:gd name="T6" fmla="*/ 0 w 11"/>
                <a:gd name="T7" fmla="*/ 78 h 78"/>
              </a:gdLst>
              <a:ahLst/>
              <a:cxnLst>
                <a:cxn ang="0">
                  <a:pos x="T0" y="T1"/>
                </a:cxn>
                <a:cxn ang="0">
                  <a:pos x="T2" y="T3"/>
                </a:cxn>
                <a:cxn ang="0">
                  <a:pos x="T4" y="T5"/>
                </a:cxn>
                <a:cxn ang="0">
                  <a:pos x="T6" y="T7"/>
                </a:cxn>
              </a:cxnLst>
              <a:rect l="0" t="0" r="r" b="b"/>
              <a:pathLst>
                <a:path w="11" h="78">
                  <a:moveTo>
                    <a:pt x="10" y="78"/>
                  </a:moveTo>
                  <a:lnTo>
                    <a:pt x="11" y="0"/>
                  </a:lnTo>
                  <a:lnTo>
                    <a:pt x="1" y="0"/>
                  </a:lnTo>
                  <a:lnTo>
                    <a:pt x="0" y="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4" name="Freeform 243"/>
            <p:cNvSpPr>
              <a:spLocks/>
            </p:cNvSpPr>
            <p:nvPr/>
          </p:nvSpPr>
          <p:spPr bwMode="auto">
            <a:xfrm>
              <a:off x="6018831" y="3576589"/>
              <a:ext cx="147299" cy="176761"/>
            </a:xfrm>
            <a:custGeom>
              <a:avLst/>
              <a:gdLst>
                <a:gd name="T0" fmla="*/ 40 w 40"/>
                <a:gd name="T1" fmla="*/ 48 h 48"/>
                <a:gd name="T2" fmla="*/ 19 w 40"/>
                <a:gd name="T3" fmla="*/ 40 h 48"/>
                <a:gd name="T4" fmla="*/ 0 w 40"/>
                <a:gd name="T5" fmla="*/ 48 h 48"/>
                <a:gd name="T6" fmla="*/ 20 w 40"/>
                <a:gd name="T7" fmla="*/ 0 h 48"/>
                <a:gd name="T8" fmla="*/ 40 w 40"/>
                <a:gd name="T9" fmla="*/ 48 h 48"/>
              </a:gdLst>
              <a:ahLst/>
              <a:cxnLst>
                <a:cxn ang="0">
                  <a:pos x="T0" y="T1"/>
                </a:cxn>
                <a:cxn ang="0">
                  <a:pos x="T2" y="T3"/>
                </a:cxn>
                <a:cxn ang="0">
                  <a:pos x="T4" y="T5"/>
                </a:cxn>
                <a:cxn ang="0">
                  <a:pos x="T6" y="T7"/>
                </a:cxn>
                <a:cxn ang="0">
                  <a:pos x="T8" y="T9"/>
                </a:cxn>
              </a:cxnLst>
              <a:rect l="0" t="0" r="r" b="b"/>
              <a:pathLst>
                <a:path w="40" h="48">
                  <a:moveTo>
                    <a:pt x="40" y="48"/>
                  </a:moveTo>
                  <a:lnTo>
                    <a:pt x="19" y="40"/>
                  </a:lnTo>
                  <a:lnTo>
                    <a:pt x="0" y="48"/>
                  </a:lnTo>
                  <a:lnTo>
                    <a:pt x="20" y="0"/>
                  </a:lnTo>
                  <a:lnTo>
                    <a:pt x="40" y="48"/>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5" name="Freeform 244"/>
            <p:cNvSpPr>
              <a:spLocks/>
            </p:cNvSpPr>
            <p:nvPr/>
          </p:nvSpPr>
          <p:spPr bwMode="auto">
            <a:xfrm>
              <a:off x="5912040" y="3583954"/>
              <a:ext cx="36825" cy="290918"/>
            </a:xfrm>
            <a:custGeom>
              <a:avLst/>
              <a:gdLst>
                <a:gd name="T0" fmla="*/ 1 w 10"/>
                <a:gd name="T1" fmla="*/ 0 h 79"/>
                <a:gd name="T2" fmla="*/ 0 w 10"/>
                <a:gd name="T3" fmla="*/ 79 h 79"/>
                <a:gd name="T4" fmla="*/ 9 w 10"/>
                <a:gd name="T5" fmla="*/ 79 h 79"/>
                <a:gd name="T6" fmla="*/ 10 w 10"/>
                <a:gd name="T7" fmla="*/ 0 h 79"/>
                <a:gd name="T8" fmla="*/ 1 w 10"/>
                <a:gd name="T9" fmla="*/ 0 h 79"/>
              </a:gdLst>
              <a:ahLst/>
              <a:cxnLst>
                <a:cxn ang="0">
                  <a:pos x="T0" y="T1"/>
                </a:cxn>
                <a:cxn ang="0">
                  <a:pos x="T2" y="T3"/>
                </a:cxn>
                <a:cxn ang="0">
                  <a:pos x="T4" y="T5"/>
                </a:cxn>
                <a:cxn ang="0">
                  <a:pos x="T6" y="T7"/>
                </a:cxn>
                <a:cxn ang="0">
                  <a:pos x="T8" y="T9"/>
                </a:cxn>
              </a:cxnLst>
              <a:rect l="0" t="0" r="r" b="b"/>
              <a:pathLst>
                <a:path w="10" h="79">
                  <a:moveTo>
                    <a:pt x="1" y="0"/>
                  </a:moveTo>
                  <a:lnTo>
                    <a:pt x="0" y="79"/>
                  </a:lnTo>
                  <a:lnTo>
                    <a:pt x="9" y="79"/>
                  </a:lnTo>
                  <a:lnTo>
                    <a:pt x="10" y="0"/>
                  </a:lnTo>
                  <a:lnTo>
                    <a:pt x="1" y="0"/>
                  </a:ln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6" name="Freeform 245"/>
            <p:cNvSpPr>
              <a:spLocks/>
            </p:cNvSpPr>
            <p:nvPr/>
          </p:nvSpPr>
          <p:spPr bwMode="auto">
            <a:xfrm>
              <a:off x="5912040" y="3583954"/>
              <a:ext cx="36825" cy="290918"/>
            </a:xfrm>
            <a:custGeom>
              <a:avLst/>
              <a:gdLst>
                <a:gd name="T0" fmla="*/ 1 w 10"/>
                <a:gd name="T1" fmla="*/ 0 h 79"/>
                <a:gd name="T2" fmla="*/ 0 w 10"/>
                <a:gd name="T3" fmla="*/ 79 h 79"/>
                <a:gd name="T4" fmla="*/ 9 w 10"/>
                <a:gd name="T5" fmla="*/ 79 h 79"/>
                <a:gd name="T6" fmla="*/ 10 w 10"/>
                <a:gd name="T7" fmla="*/ 0 h 79"/>
              </a:gdLst>
              <a:ahLst/>
              <a:cxnLst>
                <a:cxn ang="0">
                  <a:pos x="T0" y="T1"/>
                </a:cxn>
                <a:cxn ang="0">
                  <a:pos x="T2" y="T3"/>
                </a:cxn>
                <a:cxn ang="0">
                  <a:pos x="T4" y="T5"/>
                </a:cxn>
                <a:cxn ang="0">
                  <a:pos x="T6" y="T7"/>
                </a:cxn>
              </a:cxnLst>
              <a:rect l="0" t="0" r="r" b="b"/>
              <a:pathLst>
                <a:path w="10" h="79">
                  <a:moveTo>
                    <a:pt x="1" y="0"/>
                  </a:moveTo>
                  <a:lnTo>
                    <a:pt x="0" y="79"/>
                  </a:lnTo>
                  <a:lnTo>
                    <a:pt x="9" y="79"/>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7" name="Freeform 246"/>
            <p:cNvSpPr>
              <a:spLocks/>
            </p:cNvSpPr>
            <p:nvPr/>
          </p:nvSpPr>
          <p:spPr bwMode="auto">
            <a:xfrm>
              <a:off x="5853119" y="3815952"/>
              <a:ext cx="150981" cy="180443"/>
            </a:xfrm>
            <a:custGeom>
              <a:avLst/>
              <a:gdLst>
                <a:gd name="T0" fmla="*/ 0 w 41"/>
                <a:gd name="T1" fmla="*/ 0 h 49"/>
                <a:gd name="T2" fmla="*/ 21 w 41"/>
                <a:gd name="T3" fmla="*/ 9 h 49"/>
                <a:gd name="T4" fmla="*/ 41 w 41"/>
                <a:gd name="T5" fmla="*/ 1 h 49"/>
                <a:gd name="T6" fmla="*/ 20 w 41"/>
                <a:gd name="T7" fmla="*/ 49 h 49"/>
                <a:gd name="T8" fmla="*/ 0 w 41"/>
                <a:gd name="T9" fmla="*/ 0 h 49"/>
              </a:gdLst>
              <a:ahLst/>
              <a:cxnLst>
                <a:cxn ang="0">
                  <a:pos x="T0" y="T1"/>
                </a:cxn>
                <a:cxn ang="0">
                  <a:pos x="T2" y="T3"/>
                </a:cxn>
                <a:cxn ang="0">
                  <a:pos x="T4" y="T5"/>
                </a:cxn>
                <a:cxn ang="0">
                  <a:pos x="T6" y="T7"/>
                </a:cxn>
                <a:cxn ang="0">
                  <a:pos x="T8" y="T9"/>
                </a:cxn>
              </a:cxnLst>
              <a:rect l="0" t="0" r="r" b="b"/>
              <a:pathLst>
                <a:path w="41" h="49">
                  <a:moveTo>
                    <a:pt x="0" y="0"/>
                  </a:moveTo>
                  <a:lnTo>
                    <a:pt x="21" y="9"/>
                  </a:lnTo>
                  <a:lnTo>
                    <a:pt x="41" y="1"/>
                  </a:lnTo>
                  <a:lnTo>
                    <a:pt x="20" y="49"/>
                  </a:lnTo>
                  <a:lnTo>
                    <a:pt x="0" y="0"/>
                  </a:ln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8" name="Freeform 247"/>
            <p:cNvSpPr>
              <a:spLocks noEditPoints="1"/>
            </p:cNvSpPr>
            <p:nvPr/>
          </p:nvSpPr>
          <p:spPr bwMode="auto">
            <a:xfrm>
              <a:off x="6700089" y="3252529"/>
              <a:ext cx="467674" cy="206221"/>
            </a:xfrm>
            <a:custGeom>
              <a:avLst/>
              <a:gdLst>
                <a:gd name="T0" fmla="*/ 76 w 147"/>
                <a:gd name="T1" fmla="*/ 0 h 64"/>
                <a:gd name="T2" fmla="*/ 0 w 147"/>
                <a:gd name="T3" fmla="*/ 0 h 64"/>
                <a:gd name="T4" fmla="*/ 108 w 147"/>
                <a:gd name="T5" fmla="*/ 64 h 64"/>
                <a:gd name="T6" fmla="*/ 113 w 147"/>
                <a:gd name="T7" fmla="*/ 64 h 64"/>
                <a:gd name="T8" fmla="*/ 137 w 147"/>
                <a:gd name="T9" fmla="*/ 55 h 64"/>
                <a:gd name="T10" fmla="*/ 146 w 147"/>
                <a:gd name="T11" fmla="*/ 41 h 64"/>
                <a:gd name="T12" fmla="*/ 76 w 147"/>
                <a:gd name="T13" fmla="*/ 0 h 64"/>
                <a:gd name="T14" fmla="*/ 113 w 147"/>
                <a:gd name="T15" fmla="*/ 0 h 64"/>
                <a:gd name="T16" fmla="*/ 113 w 147"/>
                <a:gd name="T17" fmla="*/ 0 h 64"/>
                <a:gd name="T18" fmla="*/ 97 w 147"/>
                <a:gd name="T19" fmla="*/ 0 h 64"/>
                <a:gd name="T20" fmla="*/ 147 w 147"/>
                <a:gd name="T21" fmla="*/ 30 h 64"/>
                <a:gd name="T22" fmla="*/ 137 w 147"/>
                <a:gd name="T23" fmla="*/ 9 h 64"/>
                <a:gd name="T24" fmla="*/ 113 w 147"/>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64">
                  <a:moveTo>
                    <a:pt x="76" y="0"/>
                  </a:moveTo>
                  <a:cubicBezTo>
                    <a:pt x="0" y="0"/>
                    <a:pt x="0" y="0"/>
                    <a:pt x="0" y="0"/>
                  </a:cubicBezTo>
                  <a:cubicBezTo>
                    <a:pt x="108" y="64"/>
                    <a:pt x="108" y="64"/>
                    <a:pt x="108" y="64"/>
                  </a:cubicBezTo>
                  <a:cubicBezTo>
                    <a:pt x="113" y="64"/>
                    <a:pt x="113" y="64"/>
                    <a:pt x="113" y="64"/>
                  </a:cubicBezTo>
                  <a:cubicBezTo>
                    <a:pt x="122" y="64"/>
                    <a:pt x="131" y="61"/>
                    <a:pt x="137" y="55"/>
                  </a:cubicBezTo>
                  <a:cubicBezTo>
                    <a:pt x="141" y="51"/>
                    <a:pt x="144" y="46"/>
                    <a:pt x="146" y="41"/>
                  </a:cubicBezTo>
                  <a:cubicBezTo>
                    <a:pt x="76" y="0"/>
                    <a:pt x="76" y="0"/>
                    <a:pt x="76" y="0"/>
                  </a:cubicBezTo>
                  <a:moveTo>
                    <a:pt x="113" y="0"/>
                  </a:moveTo>
                  <a:cubicBezTo>
                    <a:pt x="113" y="0"/>
                    <a:pt x="113" y="0"/>
                    <a:pt x="113" y="0"/>
                  </a:cubicBezTo>
                  <a:cubicBezTo>
                    <a:pt x="97" y="0"/>
                    <a:pt x="97" y="0"/>
                    <a:pt x="97" y="0"/>
                  </a:cubicBezTo>
                  <a:cubicBezTo>
                    <a:pt x="147" y="30"/>
                    <a:pt x="147" y="30"/>
                    <a:pt x="147" y="30"/>
                  </a:cubicBezTo>
                  <a:cubicBezTo>
                    <a:pt x="147" y="22"/>
                    <a:pt x="143" y="15"/>
                    <a:pt x="137" y="9"/>
                  </a:cubicBezTo>
                  <a:cubicBezTo>
                    <a:pt x="131" y="3"/>
                    <a:pt x="122" y="0"/>
                    <a:pt x="113" y="0"/>
                  </a:cubicBezTo>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9" name="Freeform 248"/>
            <p:cNvSpPr>
              <a:spLocks/>
            </p:cNvSpPr>
            <p:nvPr/>
          </p:nvSpPr>
          <p:spPr bwMode="auto">
            <a:xfrm>
              <a:off x="6943133" y="3252529"/>
              <a:ext cx="231996" cy="132570"/>
            </a:xfrm>
            <a:custGeom>
              <a:avLst/>
              <a:gdLst>
                <a:gd name="T0" fmla="*/ 21 w 73"/>
                <a:gd name="T1" fmla="*/ 0 h 41"/>
                <a:gd name="T2" fmla="*/ 0 w 73"/>
                <a:gd name="T3" fmla="*/ 0 h 41"/>
                <a:gd name="T4" fmla="*/ 70 w 73"/>
                <a:gd name="T5" fmla="*/ 41 h 41"/>
                <a:gd name="T6" fmla="*/ 71 w 73"/>
                <a:gd name="T7" fmla="*/ 32 h 41"/>
                <a:gd name="T8" fmla="*/ 73 w 73"/>
                <a:gd name="T9" fmla="*/ 32 h 41"/>
                <a:gd name="T10" fmla="*/ 73 w 73"/>
                <a:gd name="T11" fmla="*/ 32 h 41"/>
                <a:gd name="T12" fmla="*/ 71 w 73"/>
                <a:gd name="T13" fmla="*/ 32 h 41"/>
                <a:gd name="T14" fmla="*/ 71 w 73"/>
                <a:gd name="T15" fmla="*/ 30 h 41"/>
                <a:gd name="T16" fmla="*/ 21 w 73"/>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41">
                  <a:moveTo>
                    <a:pt x="21" y="0"/>
                  </a:moveTo>
                  <a:cubicBezTo>
                    <a:pt x="0" y="0"/>
                    <a:pt x="0" y="0"/>
                    <a:pt x="0" y="0"/>
                  </a:cubicBezTo>
                  <a:cubicBezTo>
                    <a:pt x="70" y="41"/>
                    <a:pt x="70" y="41"/>
                    <a:pt x="70" y="41"/>
                  </a:cubicBezTo>
                  <a:cubicBezTo>
                    <a:pt x="71" y="38"/>
                    <a:pt x="71" y="35"/>
                    <a:pt x="71" y="32"/>
                  </a:cubicBezTo>
                  <a:cubicBezTo>
                    <a:pt x="73" y="32"/>
                    <a:pt x="73" y="32"/>
                    <a:pt x="73" y="32"/>
                  </a:cubicBezTo>
                  <a:cubicBezTo>
                    <a:pt x="73" y="32"/>
                    <a:pt x="73" y="32"/>
                    <a:pt x="73" y="32"/>
                  </a:cubicBezTo>
                  <a:cubicBezTo>
                    <a:pt x="71" y="32"/>
                    <a:pt x="71" y="32"/>
                    <a:pt x="71" y="32"/>
                  </a:cubicBezTo>
                  <a:cubicBezTo>
                    <a:pt x="71" y="31"/>
                    <a:pt x="71" y="30"/>
                    <a:pt x="71" y="30"/>
                  </a:cubicBezTo>
                  <a:cubicBezTo>
                    <a:pt x="21" y="0"/>
                    <a:pt x="21" y="0"/>
                    <a:pt x="21" y="0"/>
                  </a:cubicBezTo>
                </a:path>
              </a:pathLst>
            </a:custGeom>
            <a:solidFill>
              <a:srgbClr val="CDCE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0" name="Freeform 249"/>
            <p:cNvSpPr>
              <a:spLocks/>
            </p:cNvSpPr>
            <p:nvPr/>
          </p:nvSpPr>
          <p:spPr bwMode="auto">
            <a:xfrm>
              <a:off x="6342889" y="3252529"/>
              <a:ext cx="633386" cy="206221"/>
            </a:xfrm>
            <a:custGeom>
              <a:avLst/>
              <a:gdLst>
                <a:gd name="T0" fmla="*/ 91 w 199"/>
                <a:gd name="T1" fmla="*/ 0 h 64"/>
                <a:gd name="T2" fmla="*/ 34 w 199"/>
                <a:gd name="T3" fmla="*/ 0 h 64"/>
                <a:gd name="T4" fmla="*/ 10 w 199"/>
                <a:gd name="T5" fmla="*/ 9 h 64"/>
                <a:gd name="T6" fmla="*/ 0 w 199"/>
                <a:gd name="T7" fmla="*/ 32 h 64"/>
                <a:gd name="T8" fmla="*/ 10 w 199"/>
                <a:gd name="T9" fmla="*/ 55 h 64"/>
                <a:gd name="T10" fmla="*/ 34 w 199"/>
                <a:gd name="T11" fmla="*/ 64 h 64"/>
                <a:gd name="T12" fmla="*/ 199 w 199"/>
                <a:gd name="T13" fmla="*/ 64 h 64"/>
                <a:gd name="T14" fmla="*/ 91 w 199"/>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64">
                  <a:moveTo>
                    <a:pt x="91" y="0"/>
                  </a:moveTo>
                  <a:cubicBezTo>
                    <a:pt x="34" y="0"/>
                    <a:pt x="34" y="0"/>
                    <a:pt x="34" y="0"/>
                  </a:cubicBezTo>
                  <a:cubicBezTo>
                    <a:pt x="24" y="0"/>
                    <a:pt x="16" y="3"/>
                    <a:pt x="10" y="9"/>
                  </a:cubicBezTo>
                  <a:cubicBezTo>
                    <a:pt x="3" y="15"/>
                    <a:pt x="0" y="23"/>
                    <a:pt x="0" y="32"/>
                  </a:cubicBezTo>
                  <a:cubicBezTo>
                    <a:pt x="0" y="41"/>
                    <a:pt x="3" y="49"/>
                    <a:pt x="10" y="55"/>
                  </a:cubicBezTo>
                  <a:cubicBezTo>
                    <a:pt x="16" y="61"/>
                    <a:pt x="24" y="64"/>
                    <a:pt x="34" y="64"/>
                  </a:cubicBezTo>
                  <a:cubicBezTo>
                    <a:pt x="199" y="64"/>
                    <a:pt x="199" y="64"/>
                    <a:pt x="199" y="64"/>
                  </a:cubicBezTo>
                  <a:cubicBezTo>
                    <a:pt x="91" y="0"/>
                    <a:pt x="91" y="0"/>
                    <a:pt x="91" y="0"/>
                  </a:cubicBezTo>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1" name="Freeform 250"/>
            <p:cNvSpPr>
              <a:spLocks/>
            </p:cNvSpPr>
            <p:nvPr/>
          </p:nvSpPr>
          <p:spPr bwMode="auto">
            <a:xfrm>
              <a:off x="6633805" y="3252529"/>
              <a:ext cx="408755" cy="206221"/>
            </a:xfrm>
            <a:custGeom>
              <a:avLst/>
              <a:gdLst>
                <a:gd name="T0" fmla="*/ 18 w 111"/>
                <a:gd name="T1" fmla="*/ 0 h 56"/>
                <a:gd name="T2" fmla="*/ 0 w 111"/>
                <a:gd name="T3" fmla="*/ 0 h 56"/>
                <a:gd name="T4" fmla="*/ 93 w 111"/>
                <a:gd name="T5" fmla="*/ 56 h 56"/>
                <a:gd name="T6" fmla="*/ 111 w 111"/>
                <a:gd name="T7" fmla="*/ 56 h 56"/>
                <a:gd name="T8" fmla="*/ 18 w 111"/>
                <a:gd name="T9" fmla="*/ 0 h 56"/>
              </a:gdLst>
              <a:ahLst/>
              <a:cxnLst>
                <a:cxn ang="0">
                  <a:pos x="T0" y="T1"/>
                </a:cxn>
                <a:cxn ang="0">
                  <a:pos x="T2" y="T3"/>
                </a:cxn>
                <a:cxn ang="0">
                  <a:pos x="T4" y="T5"/>
                </a:cxn>
                <a:cxn ang="0">
                  <a:pos x="T6" y="T7"/>
                </a:cxn>
                <a:cxn ang="0">
                  <a:pos x="T8" y="T9"/>
                </a:cxn>
              </a:cxnLst>
              <a:rect l="0" t="0" r="r" b="b"/>
              <a:pathLst>
                <a:path w="111" h="56">
                  <a:moveTo>
                    <a:pt x="18" y="0"/>
                  </a:moveTo>
                  <a:lnTo>
                    <a:pt x="0" y="0"/>
                  </a:lnTo>
                  <a:lnTo>
                    <a:pt x="93" y="56"/>
                  </a:lnTo>
                  <a:lnTo>
                    <a:pt x="111" y="56"/>
                  </a:lnTo>
                  <a:lnTo>
                    <a:pt x="18" y="0"/>
                  </a:lnTo>
                  <a:close/>
                </a:path>
              </a:pathLst>
            </a:custGeom>
            <a:solidFill>
              <a:srgbClr val="F7C3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2" name="Freeform 251"/>
            <p:cNvSpPr>
              <a:spLocks/>
            </p:cNvSpPr>
            <p:nvPr/>
          </p:nvSpPr>
          <p:spPr bwMode="auto">
            <a:xfrm>
              <a:off x="6633805" y="3252529"/>
              <a:ext cx="408755" cy="206221"/>
            </a:xfrm>
            <a:custGeom>
              <a:avLst/>
              <a:gdLst>
                <a:gd name="T0" fmla="*/ 18 w 111"/>
                <a:gd name="T1" fmla="*/ 0 h 56"/>
                <a:gd name="T2" fmla="*/ 0 w 111"/>
                <a:gd name="T3" fmla="*/ 0 h 56"/>
                <a:gd name="T4" fmla="*/ 93 w 111"/>
                <a:gd name="T5" fmla="*/ 56 h 56"/>
                <a:gd name="T6" fmla="*/ 111 w 111"/>
                <a:gd name="T7" fmla="*/ 56 h 56"/>
                <a:gd name="T8" fmla="*/ 18 w 111"/>
                <a:gd name="T9" fmla="*/ 0 h 56"/>
              </a:gdLst>
              <a:ahLst/>
              <a:cxnLst>
                <a:cxn ang="0">
                  <a:pos x="T0" y="T1"/>
                </a:cxn>
                <a:cxn ang="0">
                  <a:pos x="T2" y="T3"/>
                </a:cxn>
                <a:cxn ang="0">
                  <a:pos x="T4" y="T5"/>
                </a:cxn>
                <a:cxn ang="0">
                  <a:pos x="T6" y="T7"/>
                </a:cxn>
                <a:cxn ang="0">
                  <a:pos x="T8" y="T9"/>
                </a:cxn>
              </a:cxnLst>
              <a:rect l="0" t="0" r="r" b="b"/>
              <a:pathLst>
                <a:path w="111" h="56">
                  <a:moveTo>
                    <a:pt x="18" y="0"/>
                  </a:moveTo>
                  <a:lnTo>
                    <a:pt x="0" y="0"/>
                  </a:lnTo>
                  <a:lnTo>
                    <a:pt x="93" y="56"/>
                  </a:lnTo>
                  <a:lnTo>
                    <a:pt x="111" y="56"/>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3" name="Freeform 252"/>
            <p:cNvSpPr>
              <a:spLocks noEditPoints="1"/>
            </p:cNvSpPr>
            <p:nvPr/>
          </p:nvSpPr>
          <p:spPr bwMode="auto">
            <a:xfrm>
              <a:off x="6674312" y="3237799"/>
              <a:ext cx="511865" cy="117840"/>
            </a:xfrm>
            <a:custGeom>
              <a:avLst/>
              <a:gdLst>
                <a:gd name="T0" fmla="*/ 77 w 160"/>
                <a:gd name="T1" fmla="*/ 0 h 37"/>
                <a:gd name="T2" fmla="*/ 0 w 160"/>
                <a:gd name="T3" fmla="*/ 0 h 37"/>
                <a:gd name="T4" fmla="*/ 8 w 160"/>
                <a:gd name="T5" fmla="*/ 5 h 37"/>
                <a:gd name="T6" fmla="*/ 84 w 160"/>
                <a:gd name="T7" fmla="*/ 5 h 37"/>
                <a:gd name="T8" fmla="*/ 77 w 160"/>
                <a:gd name="T9" fmla="*/ 0 h 37"/>
                <a:gd name="T10" fmla="*/ 121 w 160"/>
                <a:gd name="T11" fmla="*/ 0 h 37"/>
                <a:gd name="T12" fmla="*/ 98 w 160"/>
                <a:gd name="T13" fmla="*/ 0 h 37"/>
                <a:gd name="T14" fmla="*/ 105 w 160"/>
                <a:gd name="T15" fmla="*/ 5 h 37"/>
                <a:gd name="T16" fmla="*/ 121 w 160"/>
                <a:gd name="T17" fmla="*/ 5 h 37"/>
                <a:gd name="T18" fmla="*/ 121 w 160"/>
                <a:gd name="T19" fmla="*/ 5 h 37"/>
                <a:gd name="T20" fmla="*/ 145 w 160"/>
                <a:gd name="T21" fmla="*/ 14 h 37"/>
                <a:gd name="T22" fmla="*/ 155 w 160"/>
                <a:gd name="T23" fmla="*/ 35 h 37"/>
                <a:gd name="T24" fmla="*/ 159 w 160"/>
                <a:gd name="T25" fmla="*/ 37 h 37"/>
                <a:gd name="T26" fmla="*/ 160 w 160"/>
                <a:gd name="T27" fmla="*/ 37 h 37"/>
                <a:gd name="T28" fmla="*/ 160 w 160"/>
                <a:gd name="T29" fmla="*/ 37 h 37"/>
                <a:gd name="T30" fmla="*/ 148 w 160"/>
                <a:gd name="T31" fmla="*/ 11 h 37"/>
                <a:gd name="T32" fmla="*/ 121 w 160"/>
                <a:gd name="T3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7">
                  <a:moveTo>
                    <a:pt x="77" y="0"/>
                  </a:moveTo>
                  <a:cubicBezTo>
                    <a:pt x="0" y="0"/>
                    <a:pt x="0" y="0"/>
                    <a:pt x="0" y="0"/>
                  </a:cubicBezTo>
                  <a:cubicBezTo>
                    <a:pt x="8" y="5"/>
                    <a:pt x="8" y="5"/>
                    <a:pt x="8" y="5"/>
                  </a:cubicBezTo>
                  <a:cubicBezTo>
                    <a:pt x="84" y="5"/>
                    <a:pt x="84" y="5"/>
                    <a:pt x="84" y="5"/>
                  </a:cubicBezTo>
                  <a:cubicBezTo>
                    <a:pt x="77" y="0"/>
                    <a:pt x="77" y="0"/>
                    <a:pt x="77" y="0"/>
                  </a:cubicBezTo>
                  <a:moveTo>
                    <a:pt x="121" y="0"/>
                  </a:moveTo>
                  <a:cubicBezTo>
                    <a:pt x="98" y="0"/>
                    <a:pt x="98" y="0"/>
                    <a:pt x="98" y="0"/>
                  </a:cubicBezTo>
                  <a:cubicBezTo>
                    <a:pt x="105" y="5"/>
                    <a:pt x="105" y="5"/>
                    <a:pt x="105" y="5"/>
                  </a:cubicBezTo>
                  <a:cubicBezTo>
                    <a:pt x="121" y="5"/>
                    <a:pt x="121" y="5"/>
                    <a:pt x="121" y="5"/>
                  </a:cubicBezTo>
                  <a:cubicBezTo>
                    <a:pt x="121" y="5"/>
                    <a:pt x="121" y="5"/>
                    <a:pt x="121" y="5"/>
                  </a:cubicBezTo>
                  <a:cubicBezTo>
                    <a:pt x="130" y="5"/>
                    <a:pt x="139" y="8"/>
                    <a:pt x="145" y="14"/>
                  </a:cubicBezTo>
                  <a:cubicBezTo>
                    <a:pt x="151" y="20"/>
                    <a:pt x="155" y="27"/>
                    <a:pt x="155" y="35"/>
                  </a:cubicBezTo>
                  <a:cubicBezTo>
                    <a:pt x="159" y="37"/>
                    <a:pt x="159" y="37"/>
                    <a:pt x="159" y="37"/>
                  </a:cubicBezTo>
                  <a:cubicBezTo>
                    <a:pt x="160" y="37"/>
                    <a:pt x="160" y="37"/>
                    <a:pt x="160" y="37"/>
                  </a:cubicBezTo>
                  <a:cubicBezTo>
                    <a:pt x="160" y="37"/>
                    <a:pt x="160" y="37"/>
                    <a:pt x="160" y="37"/>
                  </a:cubicBezTo>
                  <a:cubicBezTo>
                    <a:pt x="160" y="27"/>
                    <a:pt x="155" y="18"/>
                    <a:pt x="148" y="11"/>
                  </a:cubicBezTo>
                  <a:cubicBezTo>
                    <a:pt x="141" y="4"/>
                    <a:pt x="132" y="0"/>
                    <a:pt x="121" y="0"/>
                  </a:cubicBezTo>
                </a:path>
              </a:pathLst>
            </a:custGeom>
            <a:solidFill>
              <a:srgbClr val="BF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4" name="Freeform 253"/>
            <p:cNvSpPr>
              <a:spLocks noEditPoints="1"/>
            </p:cNvSpPr>
            <p:nvPr/>
          </p:nvSpPr>
          <p:spPr bwMode="auto">
            <a:xfrm>
              <a:off x="6921038" y="3237799"/>
              <a:ext cx="261456" cy="117840"/>
            </a:xfrm>
            <a:custGeom>
              <a:avLst/>
              <a:gdLst>
                <a:gd name="T0" fmla="*/ 78 w 82"/>
                <a:gd name="T1" fmla="*/ 35 h 37"/>
                <a:gd name="T2" fmla="*/ 78 w 82"/>
                <a:gd name="T3" fmla="*/ 37 h 37"/>
                <a:gd name="T4" fmla="*/ 80 w 82"/>
                <a:gd name="T5" fmla="*/ 37 h 37"/>
                <a:gd name="T6" fmla="*/ 82 w 82"/>
                <a:gd name="T7" fmla="*/ 37 h 37"/>
                <a:gd name="T8" fmla="*/ 78 w 82"/>
                <a:gd name="T9" fmla="*/ 35 h 37"/>
                <a:gd name="T10" fmla="*/ 21 w 82"/>
                <a:gd name="T11" fmla="*/ 0 h 37"/>
                <a:gd name="T12" fmla="*/ 0 w 82"/>
                <a:gd name="T13" fmla="*/ 0 h 37"/>
                <a:gd name="T14" fmla="*/ 7 w 82"/>
                <a:gd name="T15" fmla="*/ 5 h 37"/>
                <a:gd name="T16" fmla="*/ 28 w 82"/>
                <a:gd name="T17" fmla="*/ 5 h 37"/>
                <a:gd name="T18" fmla="*/ 21 w 82"/>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37">
                  <a:moveTo>
                    <a:pt x="78" y="35"/>
                  </a:moveTo>
                  <a:cubicBezTo>
                    <a:pt x="78" y="35"/>
                    <a:pt x="78" y="36"/>
                    <a:pt x="78" y="37"/>
                  </a:cubicBezTo>
                  <a:cubicBezTo>
                    <a:pt x="80" y="37"/>
                    <a:pt x="80" y="37"/>
                    <a:pt x="80" y="37"/>
                  </a:cubicBezTo>
                  <a:cubicBezTo>
                    <a:pt x="82" y="37"/>
                    <a:pt x="82" y="37"/>
                    <a:pt x="82" y="37"/>
                  </a:cubicBezTo>
                  <a:cubicBezTo>
                    <a:pt x="78" y="35"/>
                    <a:pt x="78" y="35"/>
                    <a:pt x="78" y="35"/>
                  </a:cubicBezTo>
                  <a:moveTo>
                    <a:pt x="21" y="0"/>
                  </a:moveTo>
                  <a:cubicBezTo>
                    <a:pt x="0" y="0"/>
                    <a:pt x="0" y="0"/>
                    <a:pt x="0" y="0"/>
                  </a:cubicBezTo>
                  <a:cubicBezTo>
                    <a:pt x="7" y="5"/>
                    <a:pt x="7" y="5"/>
                    <a:pt x="7" y="5"/>
                  </a:cubicBezTo>
                  <a:cubicBezTo>
                    <a:pt x="28" y="5"/>
                    <a:pt x="28" y="5"/>
                    <a:pt x="28" y="5"/>
                  </a:cubicBezTo>
                  <a:cubicBezTo>
                    <a:pt x="21" y="0"/>
                    <a:pt x="21" y="0"/>
                    <a:pt x="21" y="0"/>
                  </a:cubicBezTo>
                </a:path>
              </a:pathLst>
            </a:custGeom>
            <a:solidFill>
              <a:srgbClr val="979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5" name="Freeform 254"/>
            <p:cNvSpPr>
              <a:spLocks/>
            </p:cNvSpPr>
            <p:nvPr/>
          </p:nvSpPr>
          <p:spPr bwMode="auto">
            <a:xfrm>
              <a:off x="6328159" y="3237799"/>
              <a:ext cx="655481" cy="224633"/>
            </a:xfrm>
            <a:custGeom>
              <a:avLst/>
              <a:gdLst>
                <a:gd name="T0" fmla="*/ 89 w 206"/>
                <a:gd name="T1" fmla="*/ 0 h 71"/>
                <a:gd name="T2" fmla="*/ 39 w 206"/>
                <a:gd name="T3" fmla="*/ 0 h 71"/>
                <a:gd name="T4" fmla="*/ 12 w 206"/>
                <a:gd name="T5" fmla="*/ 11 h 71"/>
                <a:gd name="T6" fmla="*/ 0 w 206"/>
                <a:gd name="T7" fmla="*/ 37 h 71"/>
                <a:gd name="T8" fmla="*/ 12 w 206"/>
                <a:gd name="T9" fmla="*/ 63 h 71"/>
                <a:gd name="T10" fmla="*/ 24 w 206"/>
                <a:gd name="T11" fmla="*/ 71 h 71"/>
                <a:gd name="T12" fmla="*/ 206 w 206"/>
                <a:gd name="T13" fmla="*/ 71 h 71"/>
                <a:gd name="T14" fmla="*/ 204 w 206"/>
                <a:gd name="T15" fmla="*/ 69 h 71"/>
                <a:gd name="T16" fmla="*/ 39 w 206"/>
                <a:gd name="T17" fmla="*/ 69 h 71"/>
                <a:gd name="T18" fmla="*/ 15 w 206"/>
                <a:gd name="T19" fmla="*/ 60 h 71"/>
                <a:gd name="T20" fmla="*/ 5 w 206"/>
                <a:gd name="T21" fmla="*/ 37 h 71"/>
                <a:gd name="T22" fmla="*/ 15 w 206"/>
                <a:gd name="T23" fmla="*/ 14 h 71"/>
                <a:gd name="T24" fmla="*/ 39 w 206"/>
                <a:gd name="T25" fmla="*/ 5 h 71"/>
                <a:gd name="T26" fmla="*/ 96 w 206"/>
                <a:gd name="T27" fmla="*/ 5 h 71"/>
                <a:gd name="T28" fmla="*/ 89 w 206"/>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 h="71">
                  <a:moveTo>
                    <a:pt x="89" y="0"/>
                  </a:moveTo>
                  <a:cubicBezTo>
                    <a:pt x="39" y="0"/>
                    <a:pt x="39" y="0"/>
                    <a:pt x="39" y="0"/>
                  </a:cubicBezTo>
                  <a:cubicBezTo>
                    <a:pt x="28" y="0"/>
                    <a:pt x="19" y="4"/>
                    <a:pt x="12" y="11"/>
                  </a:cubicBezTo>
                  <a:cubicBezTo>
                    <a:pt x="5" y="18"/>
                    <a:pt x="0" y="27"/>
                    <a:pt x="0" y="37"/>
                  </a:cubicBezTo>
                  <a:cubicBezTo>
                    <a:pt x="0" y="47"/>
                    <a:pt x="5" y="56"/>
                    <a:pt x="12" y="63"/>
                  </a:cubicBezTo>
                  <a:cubicBezTo>
                    <a:pt x="15" y="66"/>
                    <a:pt x="19" y="69"/>
                    <a:pt x="24" y="71"/>
                  </a:cubicBezTo>
                  <a:cubicBezTo>
                    <a:pt x="206" y="71"/>
                    <a:pt x="206" y="71"/>
                    <a:pt x="206" y="71"/>
                  </a:cubicBezTo>
                  <a:cubicBezTo>
                    <a:pt x="204" y="69"/>
                    <a:pt x="204" y="69"/>
                    <a:pt x="204" y="69"/>
                  </a:cubicBezTo>
                  <a:cubicBezTo>
                    <a:pt x="39" y="69"/>
                    <a:pt x="39" y="69"/>
                    <a:pt x="39" y="69"/>
                  </a:cubicBezTo>
                  <a:cubicBezTo>
                    <a:pt x="29" y="69"/>
                    <a:pt x="21" y="66"/>
                    <a:pt x="15" y="60"/>
                  </a:cubicBezTo>
                  <a:cubicBezTo>
                    <a:pt x="8" y="54"/>
                    <a:pt x="5" y="46"/>
                    <a:pt x="5" y="37"/>
                  </a:cubicBezTo>
                  <a:cubicBezTo>
                    <a:pt x="5" y="28"/>
                    <a:pt x="8" y="20"/>
                    <a:pt x="15" y="14"/>
                  </a:cubicBezTo>
                  <a:cubicBezTo>
                    <a:pt x="21" y="8"/>
                    <a:pt x="29" y="5"/>
                    <a:pt x="39" y="5"/>
                  </a:cubicBezTo>
                  <a:cubicBezTo>
                    <a:pt x="96" y="5"/>
                    <a:pt x="96" y="5"/>
                    <a:pt x="96" y="5"/>
                  </a:cubicBezTo>
                  <a:cubicBezTo>
                    <a:pt x="89" y="0"/>
                    <a:pt x="89" y="0"/>
                    <a:pt x="89" y="0"/>
                  </a:cubicBezTo>
                </a:path>
              </a:pathLst>
            </a:custGeom>
            <a:solidFill>
              <a:srgbClr val="BF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6" name="Freeform 255"/>
            <p:cNvSpPr>
              <a:spLocks/>
            </p:cNvSpPr>
            <p:nvPr/>
          </p:nvSpPr>
          <p:spPr bwMode="auto">
            <a:xfrm>
              <a:off x="6401809" y="3462432"/>
              <a:ext cx="596562" cy="11047"/>
            </a:xfrm>
            <a:custGeom>
              <a:avLst/>
              <a:gdLst>
                <a:gd name="T0" fmla="*/ 182 w 187"/>
                <a:gd name="T1" fmla="*/ 0 h 3"/>
                <a:gd name="T2" fmla="*/ 0 w 187"/>
                <a:gd name="T3" fmla="*/ 0 h 3"/>
                <a:gd name="T4" fmla="*/ 15 w 187"/>
                <a:gd name="T5" fmla="*/ 3 h 3"/>
                <a:gd name="T6" fmla="*/ 187 w 187"/>
                <a:gd name="T7" fmla="*/ 3 h 3"/>
                <a:gd name="T8" fmla="*/ 182 w 187"/>
                <a:gd name="T9" fmla="*/ 0 h 3"/>
              </a:gdLst>
              <a:ahLst/>
              <a:cxnLst>
                <a:cxn ang="0">
                  <a:pos x="T0" y="T1"/>
                </a:cxn>
                <a:cxn ang="0">
                  <a:pos x="T2" y="T3"/>
                </a:cxn>
                <a:cxn ang="0">
                  <a:pos x="T4" y="T5"/>
                </a:cxn>
                <a:cxn ang="0">
                  <a:pos x="T6" y="T7"/>
                </a:cxn>
                <a:cxn ang="0">
                  <a:pos x="T8" y="T9"/>
                </a:cxn>
              </a:cxnLst>
              <a:rect l="0" t="0" r="r" b="b"/>
              <a:pathLst>
                <a:path w="187" h="3">
                  <a:moveTo>
                    <a:pt x="182" y="0"/>
                  </a:moveTo>
                  <a:cubicBezTo>
                    <a:pt x="0" y="0"/>
                    <a:pt x="0" y="0"/>
                    <a:pt x="0" y="0"/>
                  </a:cubicBezTo>
                  <a:cubicBezTo>
                    <a:pt x="4" y="2"/>
                    <a:pt x="10" y="3"/>
                    <a:pt x="15" y="3"/>
                  </a:cubicBezTo>
                  <a:cubicBezTo>
                    <a:pt x="187" y="3"/>
                    <a:pt x="187" y="3"/>
                    <a:pt x="187" y="3"/>
                  </a:cubicBezTo>
                  <a:cubicBezTo>
                    <a:pt x="182" y="0"/>
                    <a:pt x="182" y="0"/>
                    <a:pt x="182" y="0"/>
                  </a:cubicBezTo>
                </a:path>
              </a:pathLst>
            </a:custGeom>
            <a:solidFill>
              <a:srgbClr val="B0B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7" name="Freeform 256"/>
            <p:cNvSpPr>
              <a:spLocks noEditPoints="1"/>
            </p:cNvSpPr>
            <p:nvPr/>
          </p:nvSpPr>
          <p:spPr bwMode="auto">
            <a:xfrm>
              <a:off x="7042560" y="3355640"/>
              <a:ext cx="143616" cy="106792"/>
            </a:xfrm>
            <a:custGeom>
              <a:avLst/>
              <a:gdLst>
                <a:gd name="T0" fmla="*/ 38 w 44"/>
                <a:gd name="T1" fmla="*/ 9 h 34"/>
                <a:gd name="T2" fmla="*/ 29 w 44"/>
                <a:gd name="T3" fmla="*/ 23 h 34"/>
                <a:gd name="T4" fmla="*/ 5 w 44"/>
                <a:gd name="T5" fmla="*/ 32 h 34"/>
                <a:gd name="T6" fmla="*/ 0 w 44"/>
                <a:gd name="T7" fmla="*/ 32 h 34"/>
                <a:gd name="T8" fmla="*/ 2 w 44"/>
                <a:gd name="T9" fmla="*/ 34 h 34"/>
                <a:gd name="T10" fmla="*/ 20 w 44"/>
                <a:gd name="T11" fmla="*/ 34 h 34"/>
                <a:gd name="T12" fmla="*/ 32 w 44"/>
                <a:gd name="T13" fmla="*/ 26 h 34"/>
                <a:gd name="T14" fmla="*/ 42 w 44"/>
                <a:gd name="T15" fmla="*/ 11 h 34"/>
                <a:gd name="T16" fmla="*/ 38 w 44"/>
                <a:gd name="T17" fmla="*/ 9 h 34"/>
                <a:gd name="T18" fmla="*/ 44 w 44"/>
                <a:gd name="T19" fmla="*/ 0 h 34"/>
                <a:gd name="T20" fmla="*/ 43 w 44"/>
                <a:gd name="T21" fmla="*/ 0 h 34"/>
                <a:gd name="T22" fmla="*/ 44 w 44"/>
                <a:gd name="T23" fmla="*/ 0 h 34"/>
                <a:gd name="T24" fmla="*/ 44 w 44"/>
                <a:gd name="T2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4">
                  <a:moveTo>
                    <a:pt x="38" y="9"/>
                  </a:moveTo>
                  <a:cubicBezTo>
                    <a:pt x="36" y="14"/>
                    <a:pt x="33" y="19"/>
                    <a:pt x="29" y="23"/>
                  </a:cubicBezTo>
                  <a:cubicBezTo>
                    <a:pt x="23" y="29"/>
                    <a:pt x="14" y="32"/>
                    <a:pt x="5" y="32"/>
                  </a:cubicBezTo>
                  <a:cubicBezTo>
                    <a:pt x="0" y="32"/>
                    <a:pt x="0" y="32"/>
                    <a:pt x="0" y="32"/>
                  </a:cubicBezTo>
                  <a:cubicBezTo>
                    <a:pt x="2" y="34"/>
                    <a:pt x="2" y="34"/>
                    <a:pt x="2" y="34"/>
                  </a:cubicBezTo>
                  <a:cubicBezTo>
                    <a:pt x="20" y="34"/>
                    <a:pt x="20" y="34"/>
                    <a:pt x="20" y="34"/>
                  </a:cubicBezTo>
                  <a:cubicBezTo>
                    <a:pt x="25" y="32"/>
                    <a:pt x="29" y="29"/>
                    <a:pt x="32" y="26"/>
                  </a:cubicBezTo>
                  <a:cubicBezTo>
                    <a:pt x="36" y="22"/>
                    <a:pt x="40" y="17"/>
                    <a:pt x="42" y="11"/>
                  </a:cubicBezTo>
                  <a:cubicBezTo>
                    <a:pt x="38" y="9"/>
                    <a:pt x="38" y="9"/>
                    <a:pt x="38" y="9"/>
                  </a:cubicBezTo>
                  <a:moveTo>
                    <a:pt x="44" y="0"/>
                  </a:moveTo>
                  <a:cubicBezTo>
                    <a:pt x="43" y="0"/>
                    <a:pt x="43" y="0"/>
                    <a:pt x="43" y="0"/>
                  </a:cubicBezTo>
                  <a:cubicBezTo>
                    <a:pt x="44" y="0"/>
                    <a:pt x="44" y="0"/>
                    <a:pt x="44" y="0"/>
                  </a:cubicBezTo>
                  <a:cubicBezTo>
                    <a:pt x="44" y="0"/>
                    <a:pt x="44" y="0"/>
                    <a:pt x="44" y="0"/>
                  </a:cubicBezTo>
                </a:path>
              </a:pathLst>
            </a:custGeom>
            <a:solidFill>
              <a:srgbClr val="BF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8" name="Freeform 257"/>
            <p:cNvSpPr>
              <a:spLocks/>
            </p:cNvSpPr>
            <p:nvPr/>
          </p:nvSpPr>
          <p:spPr bwMode="auto">
            <a:xfrm>
              <a:off x="7049925" y="3462432"/>
              <a:ext cx="58919" cy="11047"/>
            </a:xfrm>
            <a:custGeom>
              <a:avLst/>
              <a:gdLst>
                <a:gd name="T0" fmla="*/ 18 w 18"/>
                <a:gd name="T1" fmla="*/ 0 h 3"/>
                <a:gd name="T2" fmla="*/ 0 w 18"/>
                <a:gd name="T3" fmla="*/ 0 h 3"/>
                <a:gd name="T4" fmla="*/ 5 w 18"/>
                <a:gd name="T5" fmla="*/ 3 h 3"/>
                <a:gd name="T6" fmla="*/ 18 w 18"/>
                <a:gd name="T7" fmla="*/ 0 h 3"/>
              </a:gdLst>
              <a:ahLst/>
              <a:cxnLst>
                <a:cxn ang="0">
                  <a:pos x="T0" y="T1"/>
                </a:cxn>
                <a:cxn ang="0">
                  <a:pos x="T2" y="T3"/>
                </a:cxn>
                <a:cxn ang="0">
                  <a:pos x="T4" y="T5"/>
                </a:cxn>
                <a:cxn ang="0">
                  <a:pos x="T6" y="T7"/>
                </a:cxn>
              </a:cxnLst>
              <a:rect l="0" t="0" r="r" b="b"/>
              <a:pathLst>
                <a:path w="18" h="3">
                  <a:moveTo>
                    <a:pt x="18" y="0"/>
                  </a:moveTo>
                  <a:cubicBezTo>
                    <a:pt x="0" y="0"/>
                    <a:pt x="0" y="0"/>
                    <a:pt x="0" y="0"/>
                  </a:cubicBezTo>
                  <a:cubicBezTo>
                    <a:pt x="5" y="3"/>
                    <a:pt x="5" y="3"/>
                    <a:pt x="5" y="3"/>
                  </a:cubicBezTo>
                  <a:cubicBezTo>
                    <a:pt x="10" y="2"/>
                    <a:pt x="14" y="1"/>
                    <a:pt x="18" y="0"/>
                  </a:cubicBezTo>
                </a:path>
              </a:pathLst>
            </a:custGeom>
            <a:solidFill>
              <a:srgbClr val="B0B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9" name="Freeform 258"/>
            <p:cNvSpPr>
              <a:spLocks/>
            </p:cNvSpPr>
            <p:nvPr/>
          </p:nvSpPr>
          <p:spPr bwMode="auto">
            <a:xfrm>
              <a:off x="7164081" y="3355640"/>
              <a:ext cx="22095" cy="33142"/>
            </a:xfrm>
            <a:custGeom>
              <a:avLst/>
              <a:gdLst>
                <a:gd name="T0" fmla="*/ 5 w 6"/>
                <a:gd name="T1" fmla="*/ 0 h 11"/>
                <a:gd name="T2" fmla="*/ 3 w 6"/>
                <a:gd name="T3" fmla="*/ 0 h 11"/>
                <a:gd name="T4" fmla="*/ 1 w 6"/>
                <a:gd name="T5" fmla="*/ 0 h 11"/>
                <a:gd name="T6" fmla="*/ 0 w 6"/>
                <a:gd name="T7" fmla="*/ 9 h 11"/>
                <a:gd name="T8" fmla="*/ 4 w 6"/>
                <a:gd name="T9" fmla="*/ 11 h 11"/>
                <a:gd name="T10" fmla="*/ 6 w 6"/>
                <a:gd name="T11" fmla="*/ 0 h 11"/>
                <a:gd name="T12" fmla="*/ 5 w 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5" y="0"/>
                  </a:moveTo>
                  <a:cubicBezTo>
                    <a:pt x="3" y="0"/>
                    <a:pt x="3" y="0"/>
                    <a:pt x="3" y="0"/>
                  </a:cubicBezTo>
                  <a:cubicBezTo>
                    <a:pt x="1" y="0"/>
                    <a:pt x="1" y="0"/>
                    <a:pt x="1" y="0"/>
                  </a:cubicBezTo>
                  <a:cubicBezTo>
                    <a:pt x="1" y="3"/>
                    <a:pt x="1" y="6"/>
                    <a:pt x="0" y="9"/>
                  </a:cubicBezTo>
                  <a:cubicBezTo>
                    <a:pt x="4" y="11"/>
                    <a:pt x="4" y="11"/>
                    <a:pt x="4" y="11"/>
                  </a:cubicBezTo>
                  <a:cubicBezTo>
                    <a:pt x="5" y="8"/>
                    <a:pt x="6" y="4"/>
                    <a:pt x="6" y="0"/>
                  </a:cubicBezTo>
                  <a:cubicBezTo>
                    <a:pt x="5" y="0"/>
                    <a:pt x="5" y="0"/>
                    <a:pt x="5" y="0"/>
                  </a:cubicBezTo>
                </a:path>
              </a:pathLst>
            </a:custGeom>
            <a:solidFill>
              <a:srgbClr val="9799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0" name="Freeform 259"/>
            <p:cNvSpPr>
              <a:spLocks/>
            </p:cNvSpPr>
            <p:nvPr/>
          </p:nvSpPr>
          <p:spPr bwMode="auto">
            <a:xfrm>
              <a:off x="6611710" y="3237799"/>
              <a:ext cx="88379" cy="14730"/>
            </a:xfrm>
            <a:custGeom>
              <a:avLst/>
              <a:gdLst>
                <a:gd name="T0" fmla="*/ 17 w 24"/>
                <a:gd name="T1" fmla="*/ 0 h 4"/>
                <a:gd name="T2" fmla="*/ 0 w 24"/>
                <a:gd name="T3" fmla="*/ 0 h 4"/>
                <a:gd name="T4" fmla="*/ 6 w 24"/>
                <a:gd name="T5" fmla="*/ 4 h 4"/>
                <a:gd name="T6" fmla="*/ 24 w 24"/>
                <a:gd name="T7" fmla="*/ 4 h 4"/>
                <a:gd name="T8" fmla="*/ 17 w 24"/>
                <a:gd name="T9" fmla="*/ 0 h 4"/>
              </a:gdLst>
              <a:ahLst/>
              <a:cxnLst>
                <a:cxn ang="0">
                  <a:pos x="T0" y="T1"/>
                </a:cxn>
                <a:cxn ang="0">
                  <a:pos x="T2" y="T3"/>
                </a:cxn>
                <a:cxn ang="0">
                  <a:pos x="T4" y="T5"/>
                </a:cxn>
                <a:cxn ang="0">
                  <a:pos x="T6" y="T7"/>
                </a:cxn>
                <a:cxn ang="0">
                  <a:pos x="T8" y="T9"/>
                </a:cxn>
              </a:cxnLst>
              <a:rect l="0" t="0" r="r" b="b"/>
              <a:pathLst>
                <a:path w="24" h="4">
                  <a:moveTo>
                    <a:pt x="17" y="0"/>
                  </a:moveTo>
                  <a:lnTo>
                    <a:pt x="0" y="0"/>
                  </a:lnTo>
                  <a:lnTo>
                    <a:pt x="6" y="4"/>
                  </a:lnTo>
                  <a:lnTo>
                    <a:pt x="24" y="4"/>
                  </a:lnTo>
                  <a:lnTo>
                    <a:pt x="17" y="0"/>
                  </a:lnTo>
                  <a:close/>
                </a:path>
              </a:pathLst>
            </a:custGeom>
            <a:solidFill>
              <a:srgbClr val="C39A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1" name="Freeform 260"/>
            <p:cNvSpPr>
              <a:spLocks/>
            </p:cNvSpPr>
            <p:nvPr/>
          </p:nvSpPr>
          <p:spPr bwMode="auto">
            <a:xfrm>
              <a:off x="6611710" y="3237799"/>
              <a:ext cx="88379" cy="14730"/>
            </a:xfrm>
            <a:custGeom>
              <a:avLst/>
              <a:gdLst>
                <a:gd name="T0" fmla="*/ 17 w 24"/>
                <a:gd name="T1" fmla="*/ 0 h 4"/>
                <a:gd name="T2" fmla="*/ 0 w 24"/>
                <a:gd name="T3" fmla="*/ 0 h 4"/>
                <a:gd name="T4" fmla="*/ 6 w 24"/>
                <a:gd name="T5" fmla="*/ 4 h 4"/>
                <a:gd name="T6" fmla="*/ 24 w 24"/>
                <a:gd name="T7" fmla="*/ 4 h 4"/>
                <a:gd name="T8" fmla="*/ 17 w 24"/>
                <a:gd name="T9" fmla="*/ 0 h 4"/>
              </a:gdLst>
              <a:ahLst/>
              <a:cxnLst>
                <a:cxn ang="0">
                  <a:pos x="T0" y="T1"/>
                </a:cxn>
                <a:cxn ang="0">
                  <a:pos x="T2" y="T3"/>
                </a:cxn>
                <a:cxn ang="0">
                  <a:pos x="T4" y="T5"/>
                </a:cxn>
                <a:cxn ang="0">
                  <a:pos x="T6" y="T7"/>
                </a:cxn>
                <a:cxn ang="0">
                  <a:pos x="T8" y="T9"/>
                </a:cxn>
              </a:cxnLst>
              <a:rect l="0" t="0" r="r" b="b"/>
              <a:pathLst>
                <a:path w="24" h="4">
                  <a:moveTo>
                    <a:pt x="17" y="0"/>
                  </a:moveTo>
                  <a:lnTo>
                    <a:pt x="0" y="0"/>
                  </a:lnTo>
                  <a:lnTo>
                    <a:pt x="6" y="4"/>
                  </a:lnTo>
                  <a:lnTo>
                    <a:pt x="24" y="4"/>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2" name="Freeform 261"/>
            <p:cNvSpPr>
              <a:spLocks/>
            </p:cNvSpPr>
            <p:nvPr/>
          </p:nvSpPr>
          <p:spPr bwMode="auto">
            <a:xfrm>
              <a:off x="6976275" y="3458749"/>
              <a:ext cx="88379" cy="14730"/>
            </a:xfrm>
            <a:custGeom>
              <a:avLst/>
              <a:gdLst>
                <a:gd name="T0" fmla="*/ 21 w 28"/>
                <a:gd name="T1" fmla="*/ 0 h 5"/>
                <a:gd name="T2" fmla="*/ 0 w 28"/>
                <a:gd name="T3" fmla="*/ 0 h 5"/>
                <a:gd name="T4" fmla="*/ 2 w 28"/>
                <a:gd name="T5" fmla="*/ 2 h 5"/>
                <a:gd name="T6" fmla="*/ 7 w 28"/>
                <a:gd name="T7" fmla="*/ 5 h 5"/>
                <a:gd name="T8" fmla="*/ 26 w 28"/>
                <a:gd name="T9" fmla="*/ 5 h 5"/>
                <a:gd name="T10" fmla="*/ 28 w 28"/>
                <a:gd name="T11" fmla="*/ 5 h 5"/>
                <a:gd name="T12" fmla="*/ 23 w 28"/>
                <a:gd name="T13" fmla="*/ 2 h 5"/>
                <a:gd name="T14" fmla="*/ 21 w 2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
                  <a:moveTo>
                    <a:pt x="21" y="0"/>
                  </a:moveTo>
                  <a:cubicBezTo>
                    <a:pt x="0" y="0"/>
                    <a:pt x="0" y="0"/>
                    <a:pt x="0" y="0"/>
                  </a:cubicBezTo>
                  <a:cubicBezTo>
                    <a:pt x="2" y="2"/>
                    <a:pt x="2" y="2"/>
                    <a:pt x="2" y="2"/>
                  </a:cubicBezTo>
                  <a:cubicBezTo>
                    <a:pt x="7" y="5"/>
                    <a:pt x="7" y="5"/>
                    <a:pt x="7" y="5"/>
                  </a:cubicBezTo>
                  <a:cubicBezTo>
                    <a:pt x="26" y="5"/>
                    <a:pt x="26" y="5"/>
                    <a:pt x="26" y="5"/>
                  </a:cubicBezTo>
                  <a:cubicBezTo>
                    <a:pt x="27" y="5"/>
                    <a:pt x="27" y="5"/>
                    <a:pt x="28" y="5"/>
                  </a:cubicBezTo>
                  <a:cubicBezTo>
                    <a:pt x="23" y="2"/>
                    <a:pt x="23" y="2"/>
                    <a:pt x="23" y="2"/>
                  </a:cubicBezTo>
                  <a:cubicBezTo>
                    <a:pt x="21" y="0"/>
                    <a:pt x="21" y="0"/>
                    <a:pt x="21" y="0"/>
                  </a:cubicBezTo>
                </a:path>
              </a:pathLst>
            </a:custGeom>
            <a:solidFill>
              <a:srgbClr val="C39A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3" name="Freeform 262"/>
            <p:cNvSpPr>
              <a:spLocks noEditPoints="1"/>
            </p:cNvSpPr>
            <p:nvPr/>
          </p:nvSpPr>
          <p:spPr bwMode="auto">
            <a:xfrm>
              <a:off x="6011466" y="2711201"/>
              <a:ext cx="22095" cy="515550"/>
            </a:xfrm>
            <a:custGeom>
              <a:avLst/>
              <a:gdLst>
                <a:gd name="T0" fmla="*/ 0 w 6"/>
                <a:gd name="T1" fmla="*/ 45 h 140"/>
                <a:gd name="T2" fmla="*/ 0 w 6"/>
                <a:gd name="T3" fmla="*/ 140 h 140"/>
                <a:gd name="T4" fmla="*/ 6 w 6"/>
                <a:gd name="T5" fmla="*/ 140 h 140"/>
                <a:gd name="T6" fmla="*/ 6 w 6"/>
                <a:gd name="T7" fmla="*/ 49 h 140"/>
                <a:gd name="T8" fmla="*/ 0 w 6"/>
                <a:gd name="T9" fmla="*/ 45 h 140"/>
                <a:gd name="T10" fmla="*/ 6 w 6"/>
                <a:gd name="T11" fmla="*/ 24 h 140"/>
                <a:gd name="T12" fmla="*/ 0 w 6"/>
                <a:gd name="T13" fmla="*/ 24 h 140"/>
                <a:gd name="T14" fmla="*/ 0 w 6"/>
                <a:gd name="T15" fmla="*/ 35 h 140"/>
                <a:gd name="T16" fmla="*/ 6 w 6"/>
                <a:gd name="T17" fmla="*/ 39 h 140"/>
                <a:gd name="T18" fmla="*/ 6 w 6"/>
                <a:gd name="T19" fmla="*/ 24 h 140"/>
                <a:gd name="T20" fmla="*/ 6 w 6"/>
                <a:gd name="T21" fmla="*/ 0 h 140"/>
                <a:gd name="T22" fmla="*/ 0 w 6"/>
                <a:gd name="T23" fmla="*/ 0 h 140"/>
                <a:gd name="T24" fmla="*/ 0 w 6"/>
                <a:gd name="T25" fmla="*/ 13 h 140"/>
                <a:gd name="T26" fmla="*/ 6 w 6"/>
                <a:gd name="T27" fmla="*/ 13 h 140"/>
                <a:gd name="T28" fmla="*/ 6 w 6"/>
                <a:gd name="T2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40">
                  <a:moveTo>
                    <a:pt x="0" y="45"/>
                  </a:moveTo>
                  <a:lnTo>
                    <a:pt x="0" y="140"/>
                  </a:lnTo>
                  <a:lnTo>
                    <a:pt x="6" y="140"/>
                  </a:lnTo>
                  <a:lnTo>
                    <a:pt x="6" y="49"/>
                  </a:lnTo>
                  <a:lnTo>
                    <a:pt x="0" y="45"/>
                  </a:lnTo>
                  <a:close/>
                  <a:moveTo>
                    <a:pt x="6" y="24"/>
                  </a:moveTo>
                  <a:lnTo>
                    <a:pt x="0" y="24"/>
                  </a:lnTo>
                  <a:lnTo>
                    <a:pt x="0" y="35"/>
                  </a:lnTo>
                  <a:lnTo>
                    <a:pt x="6" y="39"/>
                  </a:lnTo>
                  <a:lnTo>
                    <a:pt x="6" y="24"/>
                  </a:lnTo>
                  <a:close/>
                  <a:moveTo>
                    <a:pt x="6" y="0"/>
                  </a:moveTo>
                  <a:lnTo>
                    <a:pt x="0" y="0"/>
                  </a:lnTo>
                  <a:lnTo>
                    <a:pt x="0" y="13"/>
                  </a:lnTo>
                  <a:lnTo>
                    <a:pt x="6" y="13"/>
                  </a:lnTo>
                  <a:lnTo>
                    <a:pt x="6" y="0"/>
                  </a:lnTo>
                  <a:close/>
                </a:path>
              </a:pathLst>
            </a:custGeom>
            <a:solidFill>
              <a:srgbClr val="C0C0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4" name="Freeform 263"/>
            <p:cNvSpPr>
              <a:spLocks noEditPoints="1"/>
            </p:cNvSpPr>
            <p:nvPr/>
          </p:nvSpPr>
          <p:spPr bwMode="auto">
            <a:xfrm>
              <a:off x="6011466" y="2711201"/>
              <a:ext cx="22095" cy="515550"/>
            </a:xfrm>
            <a:custGeom>
              <a:avLst/>
              <a:gdLst>
                <a:gd name="T0" fmla="*/ 0 w 6"/>
                <a:gd name="T1" fmla="*/ 45 h 140"/>
                <a:gd name="T2" fmla="*/ 0 w 6"/>
                <a:gd name="T3" fmla="*/ 140 h 140"/>
                <a:gd name="T4" fmla="*/ 6 w 6"/>
                <a:gd name="T5" fmla="*/ 140 h 140"/>
                <a:gd name="T6" fmla="*/ 6 w 6"/>
                <a:gd name="T7" fmla="*/ 49 h 140"/>
                <a:gd name="T8" fmla="*/ 0 w 6"/>
                <a:gd name="T9" fmla="*/ 45 h 140"/>
                <a:gd name="T10" fmla="*/ 6 w 6"/>
                <a:gd name="T11" fmla="*/ 24 h 140"/>
                <a:gd name="T12" fmla="*/ 0 w 6"/>
                <a:gd name="T13" fmla="*/ 24 h 140"/>
                <a:gd name="T14" fmla="*/ 0 w 6"/>
                <a:gd name="T15" fmla="*/ 35 h 140"/>
                <a:gd name="T16" fmla="*/ 6 w 6"/>
                <a:gd name="T17" fmla="*/ 39 h 140"/>
                <a:gd name="T18" fmla="*/ 6 w 6"/>
                <a:gd name="T19" fmla="*/ 24 h 140"/>
                <a:gd name="T20" fmla="*/ 6 w 6"/>
                <a:gd name="T21" fmla="*/ 0 h 140"/>
                <a:gd name="T22" fmla="*/ 0 w 6"/>
                <a:gd name="T23" fmla="*/ 0 h 140"/>
                <a:gd name="T24" fmla="*/ 0 w 6"/>
                <a:gd name="T25" fmla="*/ 13 h 140"/>
                <a:gd name="T26" fmla="*/ 6 w 6"/>
                <a:gd name="T27" fmla="*/ 13 h 140"/>
                <a:gd name="T28" fmla="*/ 6 w 6"/>
                <a:gd name="T2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40">
                  <a:moveTo>
                    <a:pt x="0" y="45"/>
                  </a:moveTo>
                  <a:lnTo>
                    <a:pt x="0" y="140"/>
                  </a:lnTo>
                  <a:lnTo>
                    <a:pt x="6" y="140"/>
                  </a:lnTo>
                  <a:lnTo>
                    <a:pt x="6" y="49"/>
                  </a:lnTo>
                  <a:lnTo>
                    <a:pt x="0" y="45"/>
                  </a:lnTo>
                  <a:moveTo>
                    <a:pt x="6" y="24"/>
                  </a:moveTo>
                  <a:lnTo>
                    <a:pt x="0" y="24"/>
                  </a:lnTo>
                  <a:lnTo>
                    <a:pt x="0" y="35"/>
                  </a:lnTo>
                  <a:lnTo>
                    <a:pt x="6" y="39"/>
                  </a:lnTo>
                  <a:lnTo>
                    <a:pt x="6" y="24"/>
                  </a:lnTo>
                  <a:moveTo>
                    <a:pt x="6" y="0"/>
                  </a:moveTo>
                  <a:lnTo>
                    <a:pt x="0" y="0"/>
                  </a:lnTo>
                  <a:lnTo>
                    <a:pt x="0" y="13"/>
                  </a:lnTo>
                  <a:lnTo>
                    <a:pt x="6" y="1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5" name="Rectangle 264"/>
            <p:cNvSpPr>
              <a:spLocks noChangeArrowheads="1"/>
            </p:cNvSpPr>
            <p:nvPr/>
          </p:nvSpPr>
          <p:spPr bwMode="auto">
            <a:xfrm>
              <a:off x="6011466" y="3226751"/>
              <a:ext cx="22095" cy="231998"/>
            </a:xfrm>
            <a:prstGeom prst="rect">
              <a:avLst/>
            </a:prstGeom>
            <a:solidFill>
              <a:srgbClr val="A6A7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6" name="Rectangle 265"/>
            <p:cNvSpPr>
              <a:spLocks noChangeArrowheads="1"/>
            </p:cNvSpPr>
            <p:nvPr/>
          </p:nvSpPr>
          <p:spPr bwMode="auto">
            <a:xfrm>
              <a:off x="6011466" y="3226751"/>
              <a:ext cx="22095" cy="23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7" name="Freeform 266"/>
            <p:cNvSpPr>
              <a:spLocks/>
            </p:cNvSpPr>
            <p:nvPr/>
          </p:nvSpPr>
          <p:spPr bwMode="auto">
            <a:xfrm>
              <a:off x="6011466" y="2840089"/>
              <a:ext cx="22095" cy="51555"/>
            </a:xfrm>
            <a:custGeom>
              <a:avLst/>
              <a:gdLst>
                <a:gd name="T0" fmla="*/ 0 w 6"/>
                <a:gd name="T1" fmla="*/ 0 h 14"/>
                <a:gd name="T2" fmla="*/ 0 w 6"/>
                <a:gd name="T3" fmla="*/ 10 h 14"/>
                <a:gd name="T4" fmla="*/ 6 w 6"/>
                <a:gd name="T5" fmla="*/ 14 h 14"/>
                <a:gd name="T6" fmla="*/ 6 w 6"/>
                <a:gd name="T7" fmla="*/ 4 h 14"/>
                <a:gd name="T8" fmla="*/ 0 w 6"/>
                <a:gd name="T9" fmla="*/ 0 h 14"/>
              </a:gdLst>
              <a:ahLst/>
              <a:cxnLst>
                <a:cxn ang="0">
                  <a:pos x="T0" y="T1"/>
                </a:cxn>
                <a:cxn ang="0">
                  <a:pos x="T2" y="T3"/>
                </a:cxn>
                <a:cxn ang="0">
                  <a:pos x="T4" y="T5"/>
                </a:cxn>
                <a:cxn ang="0">
                  <a:pos x="T6" y="T7"/>
                </a:cxn>
                <a:cxn ang="0">
                  <a:pos x="T8" y="T9"/>
                </a:cxn>
              </a:cxnLst>
              <a:rect l="0" t="0" r="r" b="b"/>
              <a:pathLst>
                <a:path w="6" h="14">
                  <a:moveTo>
                    <a:pt x="0" y="0"/>
                  </a:moveTo>
                  <a:lnTo>
                    <a:pt x="0" y="10"/>
                  </a:lnTo>
                  <a:lnTo>
                    <a:pt x="6" y="14"/>
                  </a:lnTo>
                  <a:lnTo>
                    <a:pt x="6" y="4"/>
                  </a:lnTo>
                  <a:lnTo>
                    <a:pt x="0" y="0"/>
                  </a:lnTo>
                  <a:close/>
                </a:path>
              </a:pathLst>
            </a:custGeom>
            <a:solidFill>
              <a:srgbClr val="B310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8" name="Freeform 267"/>
            <p:cNvSpPr>
              <a:spLocks/>
            </p:cNvSpPr>
            <p:nvPr/>
          </p:nvSpPr>
          <p:spPr bwMode="auto">
            <a:xfrm>
              <a:off x="6011466" y="2840089"/>
              <a:ext cx="22095" cy="51555"/>
            </a:xfrm>
            <a:custGeom>
              <a:avLst/>
              <a:gdLst>
                <a:gd name="T0" fmla="*/ 0 w 6"/>
                <a:gd name="T1" fmla="*/ 0 h 14"/>
                <a:gd name="T2" fmla="*/ 0 w 6"/>
                <a:gd name="T3" fmla="*/ 10 h 14"/>
                <a:gd name="T4" fmla="*/ 6 w 6"/>
                <a:gd name="T5" fmla="*/ 14 h 14"/>
                <a:gd name="T6" fmla="*/ 6 w 6"/>
                <a:gd name="T7" fmla="*/ 4 h 14"/>
                <a:gd name="T8" fmla="*/ 0 w 6"/>
                <a:gd name="T9" fmla="*/ 0 h 14"/>
              </a:gdLst>
              <a:ahLst/>
              <a:cxnLst>
                <a:cxn ang="0">
                  <a:pos x="T0" y="T1"/>
                </a:cxn>
                <a:cxn ang="0">
                  <a:pos x="T2" y="T3"/>
                </a:cxn>
                <a:cxn ang="0">
                  <a:pos x="T4" y="T5"/>
                </a:cxn>
                <a:cxn ang="0">
                  <a:pos x="T6" y="T7"/>
                </a:cxn>
                <a:cxn ang="0">
                  <a:pos x="T8" y="T9"/>
                </a:cxn>
              </a:cxnLst>
              <a:rect l="0" t="0" r="r" b="b"/>
              <a:pathLst>
                <a:path w="6" h="14">
                  <a:moveTo>
                    <a:pt x="0" y="0"/>
                  </a:moveTo>
                  <a:lnTo>
                    <a:pt x="0" y="10"/>
                  </a:lnTo>
                  <a:lnTo>
                    <a:pt x="6" y="14"/>
                  </a:lnTo>
                  <a:lnTo>
                    <a:pt x="6"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9" name="Oval 268"/>
            <p:cNvSpPr>
              <a:spLocks noChangeArrowheads="1"/>
            </p:cNvSpPr>
            <p:nvPr/>
          </p:nvSpPr>
          <p:spPr bwMode="auto">
            <a:xfrm>
              <a:off x="1485702" y="4769720"/>
              <a:ext cx="55237" cy="58920"/>
            </a:xfrm>
            <a:prstGeom prst="ellipse">
              <a:avLst/>
            </a:prstGeom>
            <a:solidFill>
              <a:srgbClr val="E54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0" name="Freeform 269"/>
            <p:cNvSpPr>
              <a:spLocks noEditPoints="1"/>
            </p:cNvSpPr>
            <p:nvPr/>
          </p:nvSpPr>
          <p:spPr bwMode="auto">
            <a:xfrm>
              <a:off x="1507797" y="4464073"/>
              <a:ext cx="11047" cy="335108"/>
            </a:xfrm>
            <a:custGeom>
              <a:avLst/>
              <a:gdLst>
                <a:gd name="T0" fmla="*/ 0 w 3"/>
                <a:gd name="T1" fmla="*/ 91 h 91"/>
                <a:gd name="T2" fmla="*/ 0 w 3"/>
                <a:gd name="T3" fmla="*/ 91 h 91"/>
                <a:gd name="T4" fmla="*/ 3 w 3"/>
                <a:gd name="T5" fmla="*/ 91 h 91"/>
                <a:gd name="T6" fmla="*/ 3 w 3"/>
                <a:gd name="T7" fmla="*/ 91 h 91"/>
                <a:gd name="T8" fmla="*/ 0 w 3"/>
                <a:gd name="T9" fmla="*/ 91 h 91"/>
                <a:gd name="T10" fmla="*/ 0 w 3"/>
                <a:gd name="T11" fmla="*/ 75 h 91"/>
                <a:gd name="T12" fmla="*/ 0 w 3"/>
                <a:gd name="T13" fmla="*/ 86 h 91"/>
                <a:gd name="T14" fmla="*/ 3 w 3"/>
                <a:gd name="T15" fmla="*/ 86 h 91"/>
                <a:gd name="T16" fmla="*/ 3 w 3"/>
                <a:gd name="T17" fmla="*/ 75 h 91"/>
                <a:gd name="T18" fmla="*/ 0 w 3"/>
                <a:gd name="T19" fmla="*/ 75 h 91"/>
                <a:gd name="T20" fmla="*/ 0 w 3"/>
                <a:gd name="T21" fmla="*/ 60 h 91"/>
                <a:gd name="T22" fmla="*/ 0 w 3"/>
                <a:gd name="T23" fmla="*/ 71 h 91"/>
                <a:gd name="T24" fmla="*/ 3 w 3"/>
                <a:gd name="T25" fmla="*/ 71 h 91"/>
                <a:gd name="T26" fmla="*/ 3 w 3"/>
                <a:gd name="T27" fmla="*/ 60 h 91"/>
                <a:gd name="T28" fmla="*/ 0 w 3"/>
                <a:gd name="T29" fmla="*/ 60 h 91"/>
                <a:gd name="T30" fmla="*/ 0 w 3"/>
                <a:gd name="T31" fmla="*/ 45 h 91"/>
                <a:gd name="T32" fmla="*/ 0 w 3"/>
                <a:gd name="T33" fmla="*/ 57 h 91"/>
                <a:gd name="T34" fmla="*/ 3 w 3"/>
                <a:gd name="T35" fmla="*/ 57 h 91"/>
                <a:gd name="T36" fmla="*/ 3 w 3"/>
                <a:gd name="T37" fmla="*/ 45 h 91"/>
                <a:gd name="T38" fmla="*/ 0 w 3"/>
                <a:gd name="T39" fmla="*/ 45 h 91"/>
                <a:gd name="T40" fmla="*/ 0 w 3"/>
                <a:gd name="T41" fmla="*/ 31 h 91"/>
                <a:gd name="T42" fmla="*/ 0 w 3"/>
                <a:gd name="T43" fmla="*/ 42 h 91"/>
                <a:gd name="T44" fmla="*/ 3 w 3"/>
                <a:gd name="T45" fmla="*/ 42 h 91"/>
                <a:gd name="T46" fmla="*/ 3 w 3"/>
                <a:gd name="T47" fmla="*/ 31 h 91"/>
                <a:gd name="T48" fmla="*/ 0 w 3"/>
                <a:gd name="T49" fmla="*/ 31 h 91"/>
                <a:gd name="T50" fmla="*/ 0 w 3"/>
                <a:gd name="T51" fmla="*/ 15 h 91"/>
                <a:gd name="T52" fmla="*/ 0 w 3"/>
                <a:gd name="T53" fmla="*/ 26 h 91"/>
                <a:gd name="T54" fmla="*/ 3 w 3"/>
                <a:gd name="T55" fmla="*/ 26 h 91"/>
                <a:gd name="T56" fmla="*/ 3 w 3"/>
                <a:gd name="T57" fmla="*/ 15 h 91"/>
                <a:gd name="T58" fmla="*/ 0 w 3"/>
                <a:gd name="T59" fmla="*/ 15 h 91"/>
                <a:gd name="T60" fmla="*/ 0 w 3"/>
                <a:gd name="T61" fmla="*/ 0 h 91"/>
                <a:gd name="T62" fmla="*/ 0 w 3"/>
                <a:gd name="T63" fmla="*/ 12 h 91"/>
                <a:gd name="T64" fmla="*/ 3 w 3"/>
                <a:gd name="T65" fmla="*/ 12 h 91"/>
                <a:gd name="T66" fmla="*/ 3 w 3"/>
                <a:gd name="T67" fmla="*/ 0 h 91"/>
                <a:gd name="T68" fmla="*/ 0 w 3"/>
                <a:gd name="T6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91">
                  <a:moveTo>
                    <a:pt x="0" y="91"/>
                  </a:moveTo>
                  <a:lnTo>
                    <a:pt x="0" y="91"/>
                  </a:lnTo>
                  <a:lnTo>
                    <a:pt x="3" y="91"/>
                  </a:lnTo>
                  <a:lnTo>
                    <a:pt x="3" y="91"/>
                  </a:lnTo>
                  <a:lnTo>
                    <a:pt x="0" y="91"/>
                  </a:lnTo>
                  <a:close/>
                  <a:moveTo>
                    <a:pt x="0" y="75"/>
                  </a:moveTo>
                  <a:lnTo>
                    <a:pt x="0" y="86"/>
                  </a:lnTo>
                  <a:lnTo>
                    <a:pt x="3" y="86"/>
                  </a:lnTo>
                  <a:lnTo>
                    <a:pt x="3" y="75"/>
                  </a:lnTo>
                  <a:lnTo>
                    <a:pt x="0" y="75"/>
                  </a:lnTo>
                  <a:close/>
                  <a:moveTo>
                    <a:pt x="0" y="60"/>
                  </a:moveTo>
                  <a:lnTo>
                    <a:pt x="0" y="71"/>
                  </a:lnTo>
                  <a:lnTo>
                    <a:pt x="3" y="71"/>
                  </a:lnTo>
                  <a:lnTo>
                    <a:pt x="3" y="60"/>
                  </a:lnTo>
                  <a:lnTo>
                    <a:pt x="0" y="60"/>
                  </a:lnTo>
                  <a:close/>
                  <a:moveTo>
                    <a:pt x="0" y="45"/>
                  </a:moveTo>
                  <a:lnTo>
                    <a:pt x="0" y="57"/>
                  </a:lnTo>
                  <a:lnTo>
                    <a:pt x="3" y="57"/>
                  </a:lnTo>
                  <a:lnTo>
                    <a:pt x="3" y="45"/>
                  </a:lnTo>
                  <a:lnTo>
                    <a:pt x="0" y="45"/>
                  </a:lnTo>
                  <a:close/>
                  <a:moveTo>
                    <a:pt x="0" y="31"/>
                  </a:moveTo>
                  <a:lnTo>
                    <a:pt x="0" y="42"/>
                  </a:lnTo>
                  <a:lnTo>
                    <a:pt x="3" y="42"/>
                  </a:lnTo>
                  <a:lnTo>
                    <a:pt x="3" y="31"/>
                  </a:lnTo>
                  <a:lnTo>
                    <a:pt x="0" y="31"/>
                  </a:lnTo>
                  <a:close/>
                  <a:moveTo>
                    <a:pt x="0" y="15"/>
                  </a:moveTo>
                  <a:lnTo>
                    <a:pt x="0" y="26"/>
                  </a:lnTo>
                  <a:lnTo>
                    <a:pt x="3" y="26"/>
                  </a:lnTo>
                  <a:lnTo>
                    <a:pt x="3" y="15"/>
                  </a:lnTo>
                  <a:lnTo>
                    <a:pt x="0" y="15"/>
                  </a:lnTo>
                  <a:close/>
                  <a:moveTo>
                    <a:pt x="0" y="0"/>
                  </a:moveTo>
                  <a:lnTo>
                    <a:pt x="0" y="12"/>
                  </a:lnTo>
                  <a:lnTo>
                    <a:pt x="3" y="12"/>
                  </a:lnTo>
                  <a:lnTo>
                    <a:pt x="3" y="0"/>
                  </a:lnTo>
                  <a:lnTo>
                    <a:pt x="0" y="0"/>
                  </a:lnTo>
                  <a:close/>
                </a:path>
              </a:pathLst>
            </a:custGeom>
            <a:solidFill>
              <a:srgbClr val="E54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251" name="Picture 270"/>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319575" y="2707519"/>
              <a:ext cx="460309" cy="150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2" name="Picture 271"/>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5580617" y="2707519"/>
              <a:ext cx="460309" cy="150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3" name="Picture 272"/>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834292" y="2707519"/>
              <a:ext cx="456627" cy="150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4" name="그림 17565"/>
            <p:cNvPicPr>
              <a:picLocks noChangeAspect="1"/>
            </p:cNvPicPr>
            <p:nvPr/>
          </p:nvPicPr>
          <p:blipFill>
            <a:blip r:embed="rId2" cstate="print"/>
            <a:stretch>
              <a:fillRect/>
            </a:stretch>
          </p:blipFill>
          <p:spPr>
            <a:xfrm>
              <a:off x="782297" y="1729475"/>
              <a:ext cx="1937809" cy="954105"/>
            </a:xfrm>
            <a:prstGeom prst="rect">
              <a:avLst/>
            </a:prstGeom>
          </p:spPr>
        </p:pic>
        <p:pic>
          <p:nvPicPr>
            <p:cNvPr id="255" name="그림 1756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59467" y="1772868"/>
              <a:ext cx="1804420" cy="1082042"/>
            </a:xfrm>
            <a:prstGeom prst="rect">
              <a:avLst/>
            </a:prstGeom>
          </p:spPr>
        </p:pic>
        <p:pic>
          <p:nvPicPr>
            <p:cNvPr id="256" name="그림 1756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050724" y="1774924"/>
              <a:ext cx="1804420" cy="1082042"/>
            </a:xfrm>
            <a:prstGeom prst="rect">
              <a:avLst/>
            </a:prstGeom>
          </p:spPr>
        </p:pic>
        <p:pic>
          <p:nvPicPr>
            <p:cNvPr id="257" name="그림 17569"/>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339713" y="5125982"/>
              <a:ext cx="1804420" cy="1082042"/>
            </a:xfrm>
            <a:prstGeom prst="rect">
              <a:avLst/>
            </a:prstGeom>
          </p:spPr>
        </p:pic>
        <p:pic>
          <p:nvPicPr>
            <p:cNvPr id="258" name="그림 361"/>
            <p:cNvPicPr>
              <a:picLocks noChangeAspect="1"/>
            </p:cNvPicPr>
            <p:nvPr/>
          </p:nvPicPr>
          <p:blipFill>
            <a:blip r:embed="rId2" cstate="print"/>
            <a:stretch>
              <a:fillRect/>
            </a:stretch>
          </p:blipFill>
          <p:spPr>
            <a:xfrm>
              <a:off x="6146269" y="1410349"/>
              <a:ext cx="1937809" cy="954105"/>
            </a:xfrm>
            <a:prstGeom prst="rect">
              <a:avLst/>
            </a:prstGeom>
          </p:spPr>
        </p:pic>
        <p:pic>
          <p:nvPicPr>
            <p:cNvPr id="259" name="그림 17570"/>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213886" y="1524821"/>
              <a:ext cx="1804420" cy="1082042"/>
            </a:xfrm>
            <a:prstGeom prst="rect">
              <a:avLst/>
            </a:prstGeom>
          </p:spPr>
        </p:pic>
        <p:pic>
          <p:nvPicPr>
            <p:cNvPr id="260" name="그림 363"/>
            <p:cNvPicPr>
              <a:picLocks noChangeAspect="1"/>
            </p:cNvPicPr>
            <p:nvPr/>
          </p:nvPicPr>
          <p:blipFill>
            <a:blip r:embed="rId2" cstate="print"/>
            <a:stretch>
              <a:fillRect/>
            </a:stretch>
          </p:blipFill>
          <p:spPr>
            <a:xfrm>
              <a:off x="555345" y="4983954"/>
              <a:ext cx="1937809" cy="954105"/>
            </a:xfrm>
            <a:prstGeom prst="rect">
              <a:avLst/>
            </a:prstGeom>
          </p:spPr>
        </p:pic>
        <p:pic>
          <p:nvPicPr>
            <p:cNvPr id="261" name="그림 17568"/>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25562" y="5000191"/>
              <a:ext cx="1804420" cy="1082042"/>
            </a:xfrm>
            <a:prstGeom prst="rect">
              <a:avLst/>
            </a:prstGeom>
          </p:spPr>
        </p:pic>
        <p:pic>
          <p:nvPicPr>
            <p:cNvPr id="262" name="그림 17572"/>
            <p:cNvPicPr>
              <a:picLocks noChangeAspect="1"/>
            </p:cNvPicPr>
            <p:nvPr/>
          </p:nvPicPr>
          <p:blipFill>
            <a:blip r:embed="rId26" cstate="print"/>
            <a:stretch>
              <a:fillRect/>
            </a:stretch>
          </p:blipFill>
          <p:spPr>
            <a:xfrm>
              <a:off x="5979142" y="4924222"/>
              <a:ext cx="272688" cy="701993"/>
            </a:xfrm>
            <a:prstGeom prst="rect">
              <a:avLst/>
            </a:prstGeom>
          </p:spPr>
        </p:pic>
        <p:pic>
          <p:nvPicPr>
            <p:cNvPr id="263" name="그림 17573"/>
            <p:cNvPicPr>
              <a:picLocks noChangeAspect="1"/>
            </p:cNvPicPr>
            <p:nvPr/>
          </p:nvPicPr>
          <p:blipFill>
            <a:blip r:embed="rId27" cstate="print"/>
            <a:stretch>
              <a:fillRect/>
            </a:stretch>
          </p:blipFill>
          <p:spPr>
            <a:xfrm>
              <a:off x="2855583" y="2365789"/>
              <a:ext cx="772767" cy="255139"/>
            </a:xfrm>
            <a:prstGeom prst="rect">
              <a:avLst/>
            </a:prstGeom>
          </p:spPr>
        </p:pic>
        <p:pic>
          <p:nvPicPr>
            <p:cNvPr id="264" name="그림 17574"/>
            <p:cNvPicPr>
              <a:picLocks noChangeAspect="1"/>
            </p:cNvPicPr>
            <p:nvPr/>
          </p:nvPicPr>
          <p:blipFill>
            <a:blip r:embed="rId28" cstate="print"/>
            <a:stretch>
              <a:fillRect/>
            </a:stretch>
          </p:blipFill>
          <p:spPr>
            <a:xfrm>
              <a:off x="5144200" y="1550188"/>
              <a:ext cx="871811" cy="279297"/>
            </a:xfrm>
            <a:prstGeom prst="rect">
              <a:avLst/>
            </a:prstGeom>
          </p:spPr>
        </p:pic>
        <p:pic>
          <p:nvPicPr>
            <p:cNvPr id="265" name="그림 17575"/>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616461" y="3041630"/>
              <a:ext cx="1207010" cy="871730"/>
            </a:xfrm>
            <a:prstGeom prst="rect">
              <a:avLst/>
            </a:prstGeom>
          </p:spPr>
        </p:pic>
        <p:sp>
          <p:nvSpPr>
            <p:cNvPr id="266" name="Freeform 175"/>
            <p:cNvSpPr>
              <a:spLocks noEditPoints="1"/>
            </p:cNvSpPr>
            <p:nvPr/>
          </p:nvSpPr>
          <p:spPr bwMode="auto">
            <a:xfrm>
              <a:off x="5565887" y="4637149"/>
              <a:ext cx="983222" cy="235681"/>
            </a:xfrm>
            <a:custGeom>
              <a:avLst/>
              <a:gdLst>
                <a:gd name="T0" fmla="*/ 308 w 308"/>
                <a:gd name="T1" fmla="*/ 37 h 74"/>
                <a:gd name="T2" fmla="*/ 306 w 308"/>
                <a:gd name="T3" fmla="*/ 37 h 74"/>
                <a:gd name="T4" fmla="*/ 303 w 308"/>
                <a:gd name="T5" fmla="*/ 37 h 74"/>
                <a:gd name="T6" fmla="*/ 292 w 308"/>
                <a:gd name="T7" fmla="*/ 60 h 74"/>
                <a:gd name="T8" fmla="*/ 265 w 308"/>
                <a:gd name="T9" fmla="*/ 69 h 74"/>
                <a:gd name="T10" fmla="*/ 50 w 308"/>
                <a:gd name="T11" fmla="*/ 69 h 74"/>
                <a:gd name="T12" fmla="*/ 50 w 308"/>
                <a:gd name="T13" fmla="*/ 72 h 74"/>
                <a:gd name="T14" fmla="*/ 0 w 308"/>
                <a:gd name="T15" fmla="*/ 72 h 74"/>
                <a:gd name="T16" fmla="*/ 15 w 308"/>
                <a:gd name="T17" fmla="*/ 74 h 74"/>
                <a:gd name="T18" fmla="*/ 265 w 308"/>
                <a:gd name="T19" fmla="*/ 74 h 74"/>
                <a:gd name="T20" fmla="*/ 295 w 308"/>
                <a:gd name="T21" fmla="*/ 63 h 74"/>
                <a:gd name="T22" fmla="*/ 308 w 308"/>
                <a:gd name="T23" fmla="*/ 37 h 74"/>
                <a:gd name="T24" fmla="*/ 265 w 308"/>
                <a:gd name="T25" fmla="*/ 0 h 74"/>
                <a:gd name="T26" fmla="*/ 50 w 308"/>
                <a:gd name="T27" fmla="*/ 0 h 74"/>
                <a:gd name="T28" fmla="*/ 50 w 308"/>
                <a:gd name="T29" fmla="*/ 5 h 74"/>
                <a:gd name="T30" fmla="*/ 265 w 308"/>
                <a:gd name="T31" fmla="*/ 5 h 74"/>
                <a:gd name="T32" fmla="*/ 292 w 308"/>
                <a:gd name="T33" fmla="*/ 15 h 74"/>
                <a:gd name="T34" fmla="*/ 303 w 308"/>
                <a:gd name="T35" fmla="*/ 37 h 74"/>
                <a:gd name="T36" fmla="*/ 306 w 308"/>
                <a:gd name="T37" fmla="*/ 37 h 74"/>
                <a:gd name="T38" fmla="*/ 308 w 308"/>
                <a:gd name="T39" fmla="*/ 37 h 74"/>
                <a:gd name="T40" fmla="*/ 308 w 308"/>
                <a:gd name="T41" fmla="*/ 37 h 74"/>
                <a:gd name="T42" fmla="*/ 295 w 308"/>
                <a:gd name="T43" fmla="*/ 11 h 74"/>
                <a:gd name="T44" fmla="*/ 265 w 308"/>
                <a:gd name="T4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8" h="74">
                  <a:moveTo>
                    <a:pt x="308" y="37"/>
                  </a:moveTo>
                  <a:cubicBezTo>
                    <a:pt x="306" y="37"/>
                    <a:pt x="306" y="37"/>
                    <a:pt x="306" y="37"/>
                  </a:cubicBezTo>
                  <a:cubicBezTo>
                    <a:pt x="303" y="37"/>
                    <a:pt x="303" y="37"/>
                    <a:pt x="303" y="37"/>
                  </a:cubicBezTo>
                  <a:cubicBezTo>
                    <a:pt x="303" y="46"/>
                    <a:pt x="299" y="54"/>
                    <a:pt x="292" y="60"/>
                  </a:cubicBezTo>
                  <a:cubicBezTo>
                    <a:pt x="285" y="66"/>
                    <a:pt x="275" y="69"/>
                    <a:pt x="265" y="69"/>
                  </a:cubicBezTo>
                  <a:cubicBezTo>
                    <a:pt x="50" y="69"/>
                    <a:pt x="50" y="69"/>
                    <a:pt x="50" y="69"/>
                  </a:cubicBezTo>
                  <a:cubicBezTo>
                    <a:pt x="50" y="72"/>
                    <a:pt x="50" y="72"/>
                    <a:pt x="50" y="72"/>
                  </a:cubicBezTo>
                  <a:cubicBezTo>
                    <a:pt x="0" y="72"/>
                    <a:pt x="0" y="72"/>
                    <a:pt x="0" y="72"/>
                  </a:cubicBezTo>
                  <a:cubicBezTo>
                    <a:pt x="5" y="73"/>
                    <a:pt x="10" y="74"/>
                    <a:pt x="15" y="74"/>
                  </a:cubicBezTo>
                  <a:cubicBezTo>
                    <a:pt x="265" y="74"/>
                    <a:pt x="265" y="74"/>
                    <a:pt x="265" y="74"/>
                  </a:cubicBezTo>
                  <a:cubicBezTo>
                    <a:pt x="277" y="74"/>
                    <a:pt x="287" y="70"/>
                    <a:pt x="295" y="63"/>
                  </a:cubicBezTo>
                  <a:cubicBezTo>
                    <a:pt x="303" y="57"/>
                    <a:pt x="308" y="47"/>
                    <a:pt x="308" y="37"/>
                  </a:cubicBezTo>
                  <a:moveTo>
                    <a:pt x="265" y="0"/>
                  </a:moveTo>
                  <a:cubicBezTo>
                    <a:pt x="50" y="0"/>
                    <a:pt x="50" y="0"/>
                    <a:pt x="50" y="0"/>
                  </a:cubicBezTo>
                  <a:cubicBezTo>
                    <a:pt x="50" y="5"/>
                    <a:pt x="50" y="5"/>
                    <a:pt x="50" y="5"/>
                  </a:cubicBezTo>
                  <a:cubicBezTo>
                    <a:pt x="265" y="5"/>
                    <a:pt x="265" y="5"/>
                    <a:pt x="265" y="5"/>
                  </a:cubicBezTo>
                  <a:cubicBezTo>
                    <a:pt x="275" y="5"/>
                    <a:pt x="285" y="9"/>
                    <a:pt x="292" y="15"/>
                  </a:cubicBezTo>
                  <a:cubicBezTo>
                    <a:pt x="299" y="20"/>
                    <a:pt x="303" y="28"/>
                    <a:pt x="303" y="37"/>
                  </a:cubicBezTo>
                  <a:cubicBezTo>
                    <a:pt x="306" y="37"/>
                    <a:pt x="306" y="37"/>
                    <a:pt x="306" y="37"/>
                  </a:cubicBezTo>
                  <a:cubicBezTo>
                    <a:pt x="308" y="37"/>
                    <a:pt x="308" y="37"/>
                    <a:pt x="308" y="37"/>
                  </a:cubicBezTo>
                  <a:cubicBezTo>
                    <a:pt x="308" y="37"/>
                    <a:pt x="308" y="37"/>
                    <a:pt x="308" y="37"/>
                  </a:cubicBezTo>
                  <a:cubicBezTo>
                    <a:pt x="308" y="27"/>
                    <a:pt x="303" y="18"/>
                    <a:pt x="295" y="11"/>
                  </a:cubicBezTo>
                  <a:cubicBezTo>
                    <a:pt x="287" y="4"/>
                    <a:pt x="277" y="0"/>
                    <a:pt x="265"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7" name="Freeform 180"/>
            <p:cNvSpPr>
              <a:spLocks/>
            </p:cNvSpPr>
            <p:nvPr/>
          </p:nvSpPr>
          <p:spPr bwMode="auto">
            <a:xfrm>
              <a:off x="7996322" y="4651879"/>
              <a:ext cx="806462" cy="206221"/>
            </a:xfrm>
            <a:custGeom>
              <a:avLst/>
              <a:gdLst>
                <a:gd name="T0" fmla="*/ 212 w 253"/>
                <a:gd name="T1" fmla="*/ 0 h 64"/>
                <a:gd name="T2" fmla="*/ 0 w 253"/>
                <a:gd name="T3" fmla="*/ 0 h 64"/>
                <a:gd name="T4" fmla="*/ 0 w 253"/>
                <a:gd name="T5" fmla="*/ 64 h 64"/>
                <a:gd name="T6" fmla="*/ 212 w 253"/>
                <a:gd name="T7" fmla="*/ 64 h 64"/>
                <a:gd name="T8" fmla="*/ 239 w 253"/>
                <a:gd name="T9" fmla="*/ 55 h 64"/>
                <a:gd name="T10" fmla="*/ 250 w 253"/>
                <a:gd name="T11" fmla="*/ 32 h 64"/>
                <a:gd name="T12" fmla="*/ 253 w 253"/>
                <a:gd name="T13" fmla="*/ 32 h 64"/>
                <a:gd name="T14" fmla="*/ 253 w 253"/>
                <a:gd name="T15" fmla="*/ 32 h 64"/>
                <a:gd name="T16" fmla="*/ 250 w 253"/>
                <a:gd name="T17" fmla="*/ 32 h 64"/>
                <a:gd name="T18" fmla="*/ 239 w 253"/>
                <a:gd name="T19" fmla="*/ 10 h 64"/>
                <a:gd name="T20" fmla="*/ 212 w 253"/>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3" h="64">
                  <a:moveTo>
                    <a:pt x="212" y="0"/>
                  </a:moveTo>
                  <a:cubicBezTo>
                    <a:pt x="0" y="0"/>
                    <a:pt x="0" y="0"/>
                    <a:pt x="0" y="0"/>
                  </a:cubicBezTo>
                  <a:cubicBezTo>
                    <a:pt x="0" y="64"/>
                    <a:pt x="0" y="64"/>
                    <a:pt x="0" y="64"/>
                  </a:cubicBezTo>
                  <a:cubicBezTo>
                    <a:pt x="212" y="64"/>
                    <a:pt x="212" y="64"/>
                    <a:pt x="212" y="64"/>
                  </a:cubicBezTo>
                  <a:cubicBezTo>
                    <a:pt x="222" y="64"/>
                    <a:pt x="232" y="61"/>
                    <a:pt x="239" y="55"/>
                  </a:cubicBezTo>
                  <a:cubicBezTo>
                    <a:pt x="246" y="49"/>
                    <a:pt x="250" y="41"/>
                    <a:pt x="250" y="32"/>
                  </a:cubicBezTo>
                  <a:cubicBezTo>
                    <a:pt x="253" y="32"/>
                    <a:pt x="253" y="32"/>
                    <a:pt x="253" y="32"/>
                  </a:cubicBezTo>
                  <a:cubicBezTo>
                    <a:pt x="253" y="32"/>
                    <a:pt x="253" y="32"/>
                    <a:pt x="253" y="32"/>
                  </a:cubicBezTo>
                  <a:cubicBezTo>
                    <a:pt x="250" y="32"/>
                    <a:pt x="250" y="32"/>
                    <a:pt x="250" y="32"/>
                  </a:cubicBezTo>
                  <a:cubicBezTo>
                    <a:pt x="250" y="23"/>
                    <a:pt x="246" y="15"/>
                    <a:pt x="239" y="10"/>
                  </a:cubicBezTo>
                  <a:cubicBezTo>
                    <a:pt x="232" y="4"/>
                    <a:pt x="222" y="0"/>
                    <a:pt x="2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8" name="Freeform 173"/>
            <p:cNvSpPr>
              <a:spLocks/>
            </p:cNvSpPr>
            <p:nvPr/>
          </p:nvSpPr>
          <p:spPr bwMode="auto">
            <a:xfrm>
              <a:off x="5727916" y="4651879"/>
              <a:ext cx="813827" cy="206221"/>
            </a:xfrm>
            <a:custGeom>
              <a:avLst/>
              <a:gdLst>
                <a:gd name="T0" fmla="*/ 215 w 256"/>
                <a:gd name="T1" fmla="*/ 0 h 64"/>
                <a:gd name="T2" fmla="*/ 0 w 256"/>
                <a:gd name="T3" fmla="*/ 0 h 64"/>
                <a:gd name="T4" fmla="*/ 0 w 256"/>
                <a:gd name="T5" fmla="*/ 64 h 64"/>
                <a:gd name="T6" fmla="*/ 215 w 256"/>
                <a:gd name="T7" fmla="*/ 64 h 64"/>
                <a:gd name="T8" fmla="*/ 242 w 256"/>
                <a:gd name="T9" fmla="*/ 55 h 64"/>
                <a:gd name="T10" fmla="*/ 253 w 256"/>
                <a:gd name="T11" fmla="*/ 32 h 64"/>
                <a:gd name="T12" fmla="*/ 256 w 256"/>
                <a:gd name="T13" fmla="*/ 32 h 64"/>
                <a:gd name="T14" fmla="*/ 256 w 256"/>
                <a:gd name="T15" fmla="*/ 32 h 64"/>
                <a:gd name="T16" fmla="*/ 253 w 256"/>
                <a:gd name="T17" fmla="*/ 32 h 64"/>
                <a:gd name="T18" fmla="*/ 242 w 256"/>
                <a:gd name="T19" fmla="*/ 10 h 64"/>
                <a:gd name="T20" fmla="*/ 215 w 256"/>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6" h="64">
                  <a:moveTo>
                    <a:pt x="215" y="0"/>
                  </a:moveTo>
                  <a:cubicBezTo>
                    <a:pt x="0" y="0"/>
                    <a:pt x="0" y="0"/>
                    <a:pt x="0" y="0"/>
                  </a:cubicBezTo>
                  <a:cubicBezTo>
                    <a:pt x="0" y="64"/>
                    <a:pt x="0" y="64"/>
                    <a:pt x="0" y="64"/>
                  </a:cubicBezTo>
                  <a:cubicBezTo>
                    <a:pt x="215" y="64"/>
                    <a:pt x="215" y="64"/>
                    <a:pt x="215" y="64"/>
                  </a:cubicBezTo>
                  <a:cubicBezTo>
                    <a:pt x="225" y="64"/>
                    <a:pt x="235" y="61"/>
                    <a:pt x="242" y="55"/>
                  </a:cubicBezTo>
                  <a:cubicBezTo>
                    <a:pt x="249" y="49"/>
                    <a:pt x="253" y="41"/>
                    <a:pt x="253" y="32"/>
                  </a:cubicBezTo>
                  <a:cubicBezTo>
                    <a:pt x="256" y="32"/>
                    <a:pt x="256" y="32"/>
                    <a:pt x="256" y="32"/>
                  </a:cubicBezTo>
                  <a:cubicBezTo>
                    <a:pt x="256" y="32"/>
                    <a:pt x="256" y="32"/>
                    <a:pt x="256" y="32"/>
                  </a:cubicBezTo>
                  <a:cubicBezTo>
                    <a:pt x="253" y="32"/>
                    <a:pt x="253" y="32"/>
                    <a:pt x="253" y="32"/>
                  </a:cubicBezTo>
                  <a:cubicBezTo>
                    <a:pt x="253" y="23"/>
                    <a:pt x="249" y="15"/>
                    <a:pt x="242" y="10"/>
                  </a:cubicBezTo>
                  <a:cubicBezTo>
                    <a:pt x="235" y="4"/>
                    <a:pt x="225" y="0"/>
                    <a:pt x="21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9" name="Freeform 87"/>
            <p:cNvSpPr>
              <a:spLocks/>
            </p:cNvSpPr>
            <p:nvPr/>
          </p:nvSpPr>
          <p:spPr bwMode="auto">
            <a:xfrm>
              <a:off x="3455827" y="4651879"/>
              <a:ext cx="828557" cy="206221"/>
            </a:xfrm>
            <a:custGeom>
              <a:avLst/>
              <a:gdLst>
                <a:gd name="T0" fmla="*/ 219 w 260"/>
                <a:gd name="T1" fmla="*/ 0 h 64"/>
                <a:gd name="T2" fmla="*/ 0 w 260"/>
                <a:gd name="T3" fmla="*/ 0 h 64"/>
                <a:gd name="T4" fmla="*/ 0 w 260"/>
                <a:gd name="T5" fmla="*/ 64 h 64"/>
                <a:gd name="T6" fmla="*/ 219 w 260"/>
                <a:gd name="T7" fmla="*/ 64 h 64"/>
                <a:gd name="T8" fmla="*/ 246 w 260"/>
                <a:gd name="T9" fmla="*/ 55 h 64"/>
                <a:gd name="T10" fmla="*/ 257 w 260"/>
                <a:gd name="T11" fmla="*/ 32 h 64"/>
                <a:gd name="T12" fmla="*/ 260 w 260"/>
                <a:gd name="T13" fmla="*/ 32 h 64"/>
                <a:gd name="T14" fmla="*/ 260 w 260"/>
                <a:gd name="T15" fmla="*/ 32 h 64"/>
                <a:gd name="T16" fmla="*/ 257 w 260"/>
                <a:gd name="T17" fmla="*/ 32 h 64"/>
                <a:gd name="T18" fmla="*/ 246 w 260"/>
                <a:gd name="T19" fmla="*/ 10 h 64"/>
                <a:gd name="T20" fmla="*/ 219 w 260"/>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0" h="64">
                  <a:moveTo>
                    <a:pt x="219" y="0"/>
                  </a:moveTo>
                  <a:cubicBezTo>
                    <a:pt x="0" y="0"/>
                    <a:pt x="0" y="0"/>
                    <a:pt x="0" y="0"/>
                  </a:cubicBezTo>
                  <a:cubicBezTo>
                    <a:pt x="0" y="64"/>
                    <a:pt x="0" y="64"/>
                    <a:pt x="0" y="64"/>
                  </a:cubicBezTo>
                  <a:cubicBezTo>
                    <a:pt x="219" y="64"/>
                    <a:pt x="219" y="64"/>
                    <a:pt x="219" y="64"/>
                  </a:cubicBezTo>
                  <a:cubicBezTo>
                    <a:pt x="229" y="64"/>
                    <a:pt x="239" y="61"/>
                    <a:pt x="246" y="55"/>
                  </a:cubicBezTo>
                  <a:cubicBezTo>
                    <a:pt x="253" y="49"/>
                    <a:pt x="257" y="41"/>
                    <a:pt x="257" y="32"/>
                  </a:cubicBezTo>
                  <a:cubicBezTo>
                    <a:pt x="260" y="32"/>
                    <a:pt x="260" y="32"/>
                    <a:pt x="260" y="32"/>
                  </a:cubicBezTo>
                  <a:cubicBezTo>
                    <a:pt x="260" y="32"/>
                    <a:pt x="260" y="32"/>
                    <a:pt x="260" y="32"/>
                  </a:cubicBezTo>
                  <a:cubicBezTo>
                    <a:pt x="257" y="32"/>
                    <a:pt x="257" y="32"/>
                    <a:pt x="257" y="32"/>
                  </a:cubicBezTo>
                  <a:cubicBezTo>
                    <a:pt x="257" y="23"/>
                    <a:pt x="253" y="15"/>
                    <a:pt x="246" y="10"/>
                  </a:cubicBezTo>
                  <a:cubicBezTo>
                    <a:pt x="239" y="4"/>
                    <a:pt x="229" y="0"/>
                    <a:pt x="2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0" name="Text Box 19"/>
            <p:cNvSpPr txBox="1">
              <a:spLocks noChangeArrowheads="1"/>
            </p:cNvSpPr>
            <p:nvPr/>
          </p:nvSpPr>
          <p:spPr bwMode="auto">
            <a:xfrm>
              <a:off x="2158028" y="3270992"/>
              <a:ext cx="926275" cy="21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Kavşak </a:t>
              </a: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1</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1" name="Text Box 19"/>
            <p:cNvSpPr txBox="1">
              <a:spLocks noChangeArrowheads="1"/>
            </p:cNvSpPr>
            <p:nvPr/>
          </p:nvSpPr>
          <p:spPr bwMode="auto">
            <a:xfrm>
              <a:off x="4053144" y="3270992"/>
              <a:ext cx="926275" cy="21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kavşak </a:t>
              </a: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2</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2" name="Text Box 19"/>
            <p:cNvSpPr txBox="1">
              <a:spLocks noChangeArrowheads="1"/>
            </p:cNvSpPr>
            <p:nvPr/>
          </p:nvSpPr>
          <p:spPr bwMode="auto">
            <a:xfrm>
              <a:off x="6297745" y="3270992"/>
              <a:ext cx="926275" cy="21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Kavşak </a:t>
              </a: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3</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3" name="Text Box 19"/>
            <p:cNvSpPr txBox="1">
              <a:spLocks noChangeArrowheads="1"/>
            </p:cNvSpPr>
            <p:nvPr/>
          </p:nvSpPr>
          <p:spPr bwMode="auto">
            <a:xfrm>
              <a:off x="7684773" y="4667829"/>
              <a:ext cx="1194834" cy="33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Sinyal Kontrol Sistemi</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4" name="Text Box 19"/>
            <p:cNvSpPr txBox="1">
              <a:spLocks noChangeArrowheads="1"/>
            </p:cNvSpPr>
            <p:nvPr/>
          </p:nvSpPr>
          <p:spPr bwMode="auto">
            <a:xfrm>
              <a:off x="5424477" y="4667829"/>
              <a:ext cx="1194834" cy="33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Sinyal Kontrol Sistemi</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5" name="Text Box 19"/>
            <p:cNvSpPr txBox="1">
              <a:spLocks noChangeArrowheads="1"/>
            </p:cNvSpPr>
            <p:nvPr/>
          </p:nvSpPr>
          <p:spPr bwMode="auto">
            <a:xfrm>
              <a:off x="3165410" y="4667829"/>
              <a:ext cx="1194834" cy="33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Sinyal </a:t>
              </a:r>
              <a:r>
                <a:rPr kumimoji="0" lang="tr-TR" altLang="ko-KR" sz="800" dirty="0" err="1">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konrol</a:t>
              </a: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 sistemi</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6" name="Text Box 19"/>
            <p:cNvSpPr txBox="1">
              <a:spLocks noChangeArrowheads="1"/>
            </p:cNvSpPr>
            <p:nvPr/>
          </p:nvSpPr>
          <p:spPr bwMode="auto">
            <a:xfrm>
              <a:off x="2362131" y="4071937"/>
              <a:ext cx="569610" cy="21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tr-TR"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Döngü </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7" name="Text Box 19"/>
            <p:cNvSpPr txBox="1">
              <a:spLocks noChangeArrowheads="1"/>
            </p:cNvSpPr>
            <p:nvPr/>
          </p:nvSpPr>
          <p:spPr bwMode="auto">
            <a:xfrm>
              <a:off x="1283816" y="4185413"/>
              <a:ext cx="475342" cy="1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VDS</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sp>
          <p:nvSpPr>
            <p:cNvPr id="278" name="Text Box 19"/>
            <p:cNvSpPr txBox="1">
              <a:spLocks noChangeArrowheads="1"/>
            </p:cNvSpPr>
            <p:nvPr/>
          </p:nvSpPr>
          <p:spPr bwMode="auto">
            <a:xfrm>
              <a:off x="8972139" y="4183927"/>
              <a:ext cx="475342" cy="19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eaLnBrk="0" hangingPunct="0">
                <a:defRPr kumimoji="1" sz="1900">
                  <a:solidFill>
                    <a:schemeClr val="tx1"/>
                  </a:solidFill>
                  <a:latin typeface="맑은 고딕" pitchFamily="50" charset="-127"/>
                  <a:ea typeface="굴림" pitchFamily="50" charset="-127"/>
                </a:defRPr>
              </a:lvl1pPr>
              <a:lvl2pPr marL="742950" indent="-285750" eaLnBrk="0" hangingPunct="0">
                <a:defRPr kumimoji="1" sz="1900">
                  <a:solidFill>
                    <a:schemeClr val="tx1"/>
                  </a:solidFill>
                  <a:latin typeface="맑은 고딕" pitchFamily="50" charset="-127"/>
                  <a:ea typeface="굴림" pitchFamily="50" charset="-127"/>
                </a:defRPr>
              </a:lvl2pPr>
              <a:lvl3pPr marL="1143000" indent="-228600" eaLnBrk="0" hangingPunct="0">
                <a:defRPr kumimoji="1" sz="1900">
                  <a:solidFill>
                    <a:schemeClr val="tx1"/>
                  </a:solidFill>
                  <a:latin typeface="맑은 고딕" pitchFamily="50" charset="-127"/>
                  <a:ea typeface="굴림" pitchFamily="50" charset="-127"/>
                </a:defRPr>
              </a:lvl3pPr>
              <a:lvl4pPr marL="1600200" indent="-228600" eaLnBrk="0" hangingPunct="0">
                <a:defRPr kumimoji="1" sz="1900">
                  <a:solidFill>
                    <a:schemeClr val="tx1"/>
                  </a:solidFill>
                  <a:latin typeface="맑은 고딕" pitchFamily="50" charset="-127"/>
                  <a:ea typeface="굴림" pitchFamily="50" charset="-127"/>
                </a:defRPr>
              </a:lvl4pPr>
              <a:lvl5pPr marL="2057400" indent="-228600" eaLnBrk="0" hangingPunct="0">
                <a:defRPr kumimoji="1" sz="1900">
                  <a:solidFill>
                    <a:schemeClr val="tx1"/>
                  </a:solidFill>
                  <a:latin typeface="맑은 고딕" pitchFamily="50" charset="-127"/>
                  <a:ea typeface="굴림" pitchFamily="50" charset="-127"/>
                </a:defRPr>
              </a:lvl5pPr>
              <a:lvl6pPr marL="25146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6pPr>
              <a:lvl7pPr marL="29718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7pPr>
              <a:lvl8pPr marL="34290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8pPr>
              <a:lvl9pPr marL="3886200" indent="-228600" defTabSz="995363" eaLnBrk="0" fontAlgn="base" hangingPunct="0">
                <a:spcBef>
                  <a:spcPct val="0"/>
                </a:spcBef>
                <a:spcAft>
                  <a:spcPct val="0"/>
                </a:spcAft>
                <a:defRPr kumimoji="1" sz="1900">
                  <a:solidFill>
                    <a:schemeClr val="tx1"/>
                  </a:solidFill>
                  <a:latin typeface="맑은 고딕" pitchFamily="50" charset="-127"/>
                  <a:ea typeface="굴림" pitchFamily="50" charset="-127"/>
                </a:defRPr>
              </a:lvl9pPr>
            </a:lstStyle>
            <a:p>
              <a:pPr marL="0" indent="0" algn="ctr" eaLnBrk="1" latinLnBrk="0" hangingPunct="1">
                <a:lnSpc>
                  <a:spcPct val="80000"/>
                </a:lnSpc>
                <a:spcAft>
                  <a:spcPts val="400"/>
                </a:spcAft>
                <a:buSzPct val="80000"/>
                <a:defRPr/>
              </a:pPr>
              <a:r>
                <a:rPr kumimoji="0" lang="en-US"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VDS</a:t>
              </a:r>
              <a:endParaRPr kumimoji="0" lang="mn-MN" altLang="ko-KR" sz="8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pic>
          <p:nvPicPr>
            <p:cNvPr id="279" name="그림 335"/>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7796689" y="3058788"/>
              <a:ext cx="1207010" cy="871730"/>
            </a:xfrm>
            <a:prstGeom prst="rect">
              <a:avLst/>
            </a:prstGeom>
          </p:spPr>
        </p:pic>
        <p:sp>
          <p:nvSpPr>
            <p:cNvPr id="280" name="TextBox 170"/>
            <p:cNvSpPr txBox="1">
              <a:spLocks noChangeArrowheads="1"/>
            </p:cNvSpPr>
            <p:nvPr/>
          </p:nvSpPr>
          <p:spPr bwMode="auto">
            <a:xfrm>
              <a:off x="3904474" y="1854566"/>
              <a:ext cx="2048912" cy="264689"/>
            </a:xfrm>
            <a:prstGeom prst="rect">
              <a:avLst/>
            </a:prstGeom>
            <a:noFill/>
            <a:ln w="9525">
              <a:noFill/>
              <a:miter lim="800000"/>
              <a:headEnd/>
              <a:tailEnd/>
            </a:ln>
          </p:spPr>
          <p:txBody>
            <a:bodyPr wrap="square">
              <a:spAutoFit/>
            </a:bodyPr>
            <a:lstStyle/>
            <a:p>
              <a:pPr algn="ctr" eaLnBrk="0" latinLnBrk="0" hangingPunct="0">
                <a:lnSpc>
                  <a:spcPct val="80000"/>
                </a:lnSpc>
                <a:defRPr/>
              </a:pPr>
              <a:r>
                <a:rPr lang="en-US" altLang="ko-KR" sz="1400" b="1" dirty="0">
                  <a:solidFill>
                    <a:schemeClr val="tx1">
                      <a:lumMod val="75000"/>
                      <a:lumOff val="25000"/>
                    </a:schemeClr>
                  </a:solidFill>
                  <a:latin typeface="Arial" pitchFamily="34" charset="0"/>
                  <a:ea typeface="Rix고딕 B" pitchFamily="18" charset="-127"/>
                  <a:cs typeface="Arial" pitchFamily="34" charset="0"/>
                </a:rPr>
                <a:t>Signal Control Center</a:t>
              </a:r>
            </a:p>
          </p:txBody>
        </p:sp>
        <p:sp>
          <p:nvSpPr>
            <p:cNvPr id="281" name="TextBox 170"/>
            <p:cNvSpPr txBox="1">
              <a:spLocks noChangeArrowheads="1"/>
            </p:cNvSpPr>
            <p:nvPr/>
          </p:nvSpPr>
          <p:spPr bwMode="auto">
            <a:xfrm>
              <a:off x="746726" y="1758840"/>
              <a:ext cx="2048912" cy="288798"/>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300" b="1" dirty="0">
                  <a:solidFill>
                    <a:schemeClr val="bg1"/>
                  </a:solidFill>
                  <a:latin typeface="Arial" pitchFamily="34" charset="0"/>
                  <a:ea typeface="Rix고딕 B" pitchFamily="18" charset="-127"/>
                  <a:cs typeface="Arial" pitchFamily="34" charset="0"/>
                </a:rPr>
                <a:t>Sinyal Kontrol</a:t>
              </a:r>
              <a:endParaRPr lang="en-US" altLang="ko-KR" sz="1300" b="1" dirty="0">
                <a:solidFill>
                  <a:schemeClr val="bg1"/>
                </a:solidFill>
                <a:latin typeface="Arial" pitchFamily="34" charset="0"/>
                <a:ea typeface="Rix고딕 B" pitchFamily="18" charset="-127"/>
                <a:cs typeface="Arial" pitchFamily="34" charset="0"/>
              </a:endParaRPr>
            </a:p>
          </p:txBody>
        </p:sp>
        <p:sp>
          <p:nvSpPr>
            <p:cNvPr id="282" name="TextBox 170"/>
            <p:cNvSpPr txBox="1">
              <a:spLocks noChangeArrowheads="1"/>
            </p:cNvSpPr>
            <p:nvPr/>
          </p:nvSpPr>
          <p:spPr bwMode="auto">
            <a:xfrm>
              <a:off x="525562" y="5002513"/>
              <a:ext cx="2048912" cy="288798"/>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300" b="1" dirty="0">
                  <a:solidFill>
                    <a:schemeClr val="bg1"/>
                  </a:solidFill>
                  <a:latin typeface="Arial" pitchFamily="34" charset="0"/>
                  <a:ea typeface="Rix고딕 B" pitchFamily="18" charset="-127"/>
                  <a:cs typeface="Arial" pitchFamily="34" charset="0"/>
                </a:rPr>
                <a:t>Veri Toplama </a:t>
              </a:r>
              <a:endParaRPr lang="en-US" altLang="ko-KR" sz="1300" b="1" dirty="0">
                <a:solidFill>
                  <a:schemeClr val="bg1"/>
                </a:solidFill>
                <a:latin typeface="Arial" pitchFamily="34" charset="0"/>
                <a:ea typeface="Rix고딕 B" pitchFamily="18" charset="-127"/>
                <a:cs typeface="Arial" pitchFamily="34" charset="0"/>
              </a:endParaRPr>
            </a:p>
          </p:txBody>
        </p:sp>
        <p:sp>
          <p:nvSpPr>
            <p:cNvPr id="283" name="TextBox 170"/>
            <p:cNvSpPr txBox="1">
              <a:spLocks noChangeArrowheads="1"/>
            </p:cNvSpPr>
            <p:nvPr/>
          </p:nvSpPr>
          <p:spPr bwMode="auto">
            <a:xfrm>
              <a:off x="6096741" y="1422862"/>
              <a:ext cx="2048912" cy="288798"/>
            </a:xfrm>
            <a:prstGeom prst="rect">
              <a:avLst/>
            </a:prstGeom>
            <a:noFill/>
            <a:ln w="9525">
              <a:noFill/>
              <a:miter lim="800000"/>
              <a:headEnd/>
              <a:tailEnd/>
            </a:ln>
          </p:spPr>
          <p:txBody>
            <a:bodyPr wrap="square">
              <a:spAutoFit/>
            </a:bodyPr>
            <a:lstStyle/>
            <a:p>
              <a:pPr algn="ctr" eaLnBrk="0" hangingPunct="0">
                <a:lnSpc>
                  <a:spcPct val="80000"/>
                </a:lnSpc>
                <a:defRPr/>
              </a:pPr>
              <a:r>
                <a:rPr lang="tr-TR" altLang="ko-KR" sz="1300" b="1" dirty="0">
                  <a:solidFill>
                    <a:schemeClr val="bg1"/>
                  </a:solidFill>
                  <a:latin typeface="Arial" pitchFamily="34" charset="0"/>
                  <a:ea typeface="Rix고딕 B" pitchFamily="18" charset="-127"/>
                  <a:cs typeface="Arial" pitchFamily="34" charset="0"/>
                </a:rPr>
                <a:t>Verilerin Analizi</a:t>
              </a:r>
              <a:endParaRPr lang="en-US" altLang="ko-KR" sz="1300" b="1" dirty="0">
                <a:solidFill>
                  <a:schemeClr val="bg1"/>
                </a:solidFill>
                <a:latin typeface="Arial" pitchFamily="34" charset="0"/>
                <a:ea typeface="Rix고딕 B" pitchFamily="18" charset="-127"/>
                <a:cs typeface="Arial" pitchFamily="34" charset="0"/>
              </a:endParaRPr>
            </a:p>
          </p:txBody>
        </p:sp>
        <p:sp>
          <p:nvSpPr>
            <p:cNvPr id="284" name="TextBox 170"/>
            <p:cNvSpPr txBox="1">
              <a:spLocks noChangeArrowheads="1"/>
            </p:cNvSpPr>
            <p:nvPr/>
          </p:nvSpPr>
          <p:spPr bwMode="auto">
            <a:xfrm>
              <a:off x="6281022" y="5099562"/>
              <a:ext cx="2460191" cy="302886"/>
            </a:xfrm>
            <a:prstGeom prst="rect">
              <a:avLst/>
            </a:prstGeom>
            <a:noFill/>
            <a:ln w="9525">
              <a:noFill/>
              <a:miter lim="800000"/>
              <a:headEnd/>
              <a:tailEnd/>
            </a:ln>
          </p:spPr>
          <p:txBody>
            <a:bodyPr wrap="square">
              <a:spAutoFit/>
            </a:bodyPr>
            <a:lstStyle/>
            <a:p>
              <a:pPr algn="ctr">
                <a:lnSpc>
                  <a:spcPct val="80000"/>
                </a:lnSpc>
                <a:spcAft>
                  <a:spcPts val="400"/>
                </a:spcAft>
                <a:buSzPct val="80000"/>
                <a:defRPr/>
              </a:pPr>
              <a:r>
                <a:rPr lang="tr-TR" altLang="ko-KR" sz="14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rPr>
                <a:t>Sinyal Kontrol Sistemi</a:t>
              </a:r>
              <a:endParaRPr lang="mn-MN" altLang="ko-KR" sz="1400" dirty="0">
                <a:solidFill>
                  <a:schemeClr val="tx1">
                    <a:lumMod val="75000"/>
                    <a:lumOff val="25000"/>
                  </a:schemeClr>
                </a:solidFill>
                <a:latin typeface="Arial" panose="020B0604020202020204" pitchFamily="34" charset="0"/>
                <a:ea typeface="Rix고딕 B" pitchFamily="18" charset="-127"/>
                <a:cs typeface="Arial" panose="020B0604020202020204" pitchFamily="34" charset="0"/>
              </a:endParaRPr>
            </a:p>
          </p:txBody>
        </p:sp>
      </p:grpSp>
      <p:pic>
        <p:nvPicPr>
          <p:cNvPr id="285" name="그림 345"/>
          <p:cNvPicPr>
            <a:picLocks noChangeAspect="1"/>
          </p:cNvPicPr>
          <p:nvPr/>
        </p:nvPicPr>
        <p:blipFill>
          <a:blip r:embed="rId31" cstate="print"/>
          <a:stretch>
            <a:fillRect/>
          </a:stretch>
        </p:blipFill>
        <p:spPr>
          <a:xfrm>
            <a:off x="634383" y="1322040"/>
            <a:ext cx="8803304" cy="788471"/>
          </a:xfrm>
          <a:prstGeom prst="rect">
            <a:avLst/>
          </a:prstGeom>
        </p:spPr>
      </p:pic>
      <p:sp>
        <p:nvSpPr>
          <p:cNvPr id="286" name="직사각형 347"/>
          <p:cNvSpPr/>
          <p:nvPr/>
        </p:nvSpPr>
        <p:spPr>
          <a:xfrm>
            <a:off x="698382" y="1364720"/>
            <a:ext cx="8710731" cy="692497"/>
          </a:xfrm>
          <a:prstGeom prst="rect">
            <a:avLst/>
          </a:prstGeom>
        </p:spPr>
        <p:txBody>
          <a:bodyPr wrap="square">
            <a:spAutoFit/>
          </a:bodyPr>
          <a:lstStyle/>
          <a:p>
            <a:pPr marL="285750" indent="-285750" defTabSz="1101784" eaLnBrk="0" hangingPunct="0">
              <a:lnSpc>
                <a:spcPct val="150000"/>
              </a:lnSpc>
              <a:spcBef>
                <a:spcPts val="200"/>
              </a:spcBef>
              <a:buClr>
                <a:schemeClr val="tx1">
                  <a:lumMod val="85000"/>
                  <a:lumOff val="15000"/>
                </a:schemeClr>
              </a:buClr>
              <a:buSzPct val="80000"/>
              <a:buFont typeface="Arial" panose="020B0604020202020204" pitchFamily="34" charset="0"/>
              <a:buChar char="•"/>
              <a:tabLst>
                <a:tab pos="5805348" algn="l"/>
              </a:tabLst>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TSCS </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mevcut trafik durumunda en iyi sinyalizasyonu sağlamak için araç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dedektörleri</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ile topladığı verileri yansıtan bir sistemdir.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287"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288" name="그룹 2"/>
          <p:cNvGrpSpPr/>
          <p:nvPr/>
        </p:nvGrpSpPr>
        <p:grpSpPr>
          <a:xfrm>
            <a:off x="7927975" y="625960"/>
            <a:ext cx="1604963" cy="319088"/>
            <a:chOff x="7927975" y="1262063"/>
            <a:chExt cx="1604963" cy="319088"/>
          </a:xfrm>
        </p:grpSpPr>
        <p:sp>
          <p:nvSpPr>
            <p:cNvPr id="289"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0"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1"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2"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3"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4"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5"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6"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7"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8"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9"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0"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1"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2"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3"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4"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5"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6"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7"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8"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9"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0"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1"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2"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3"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4"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5"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6"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7"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8"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9"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0"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1"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2"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3"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4"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5"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6"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7"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8"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9"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0"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1"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333" name="TextBox 324"/>
          <p:cNvSpPr txBox="1"/>
          <p:nvPr/>
        </p:nvSpPr>
        <p:spPr>
          <a:xfrm>
            <a:off x="451738" y="693140"/>
            <a:ext cx="6692217"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Advanced Traffic Signal Control System (ATSCS)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Gelişmiş Trafik Sinyalizasyon Kontrol Sistemi</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70"/>
          <p:cNvPicPr>
            <a:picLocks noChangeAspect="1"/>
          </p:cNvPicPr>
          <p:nvPr/>
        </p:nvPicPr>
        <p:blipFill>
          <a:blip r:embed="rId2" cstate="print"/>
          <a:stretch>
            <a:fillRect/>
          </a:stretch>
        </p:blipFill>
        <p:spPr>
          <a:xfrm>
            <a:off x="1806420" y="3227482"/>
            <a:ext cx="2922741" cy="470429"/>
          </a:xfrm>
          <a:prstGeom prst="rect">
            <a:avLst/>
          </a:prstGeom>
        </p:spPr>
      </p:pic>
      <p:pic>
        <p:nvPicPr>
          <p:cNvPr id="3" name="그림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3001" y="1773087"/>
            <a:ext cx="2901702" cy="1536195"/>
          </a:xfrm>
          <a:prstGeom prst="rect">
            <a:avLst/>
          </a:prstGeom>
        </p:spPr>
      </p:pic>
      <p:pic>
        <p:nvPicPr>
          <p:cNvPr id="4" name="그림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4603" y="1754876"/>
            <a:ext cx="2901702" cy="1536195"/>
          </a:xfrm>
          <a:prstGeom prst="rect">
            <a:avLst/>
          </a:prstGeom>
        </p:spPr>
      </p:pic>
      <p:pic>
        <p:nvPicPr>
          <p:cNvPr id="5" name="그림 75"/>
          <p:cNvPicPr>
            <a:picLocks noChangeAspect="1"/>
          </p:cNvPicPr>
          <p:nvPr/>
        </p:nvPicPr>
        <p:blipFill>
          <a:blip r:embed="rId5" cstate="print"/>
          <a:stretch>
            <a:fillRect/>
          </a:stretch>
        </p:blipFill>
        <p:spPr>
          <a:xfrm>
            <a:off x="4852421" y="2484038"/>
            <a:ext cx="576204" cy="359176"/>
          </a:xfrm>
          <a:prstGeom prst="rect">
            <a:avLst/>
          </a:prstGeom>
        </p:spPr>
      </p:pic>
      <p:pic>
        <p:nvPicPr>
          <p:cNvPr id="6" name="그림 78"/>
          <p:cNvPicPr>
            <a:picLocks noChangeAspect="1"/>
          </p:cNvPicPr>
          <p:nvPr/>
        </p:nvPicPr>
        <p:blipFill>
          <a:blip r:embed="rId2" cstate="print"/>
          <a:stretch>
            <a:fillRect/>
          </a:stretch>
        </p:blipFill>
        <p:spPr>
          <a:xfrm>
            <a:off x="5544187" y="3238002"/>
            <a:ext cx="2922741" cy="470429"/>
          </a:xfrm>
          <a:prstGeom prst="rect">
            <a:avLst/>
          </a:prstGeom>
        </p:spPr>
      </p:pic>
      <p:pic>
        <p:nvPicPr>
          <p:cNvPr id="7" name="그림 76"/>
          <p:cNvPicPr preferRelativeResize="0">
            <a:picLocks/>
          </p:cNvPicPr>
          <p:nvPr/>
        </p:nvPicPr>
        <p:blipFill>
          <a:blip r:embed="rId6" cstate="print"/>
          <a:stretch>
            <a:fillRect/>
          </a:stretch>
        </p:blipFill>
        <p:spPr>
          <a:xfrm>
            <a:off x="1823355" y="3820061"/>
            <a:ext cx="2844000" cy="948838"/>
          </a:xfrm>
          <a:prstGeom prst="rect">
            <a:avLst/>
          </a:prstGeom>
        </p:spPr>
      </p:pic>
      <p:pic>
        <p:nvPicPr>
          <p:cNvPr id="8" name="그림 82"/>
          <p:cNvPicPr>
            <a:picLocks noChangeAspect="1"/>
          </p:cNvPicPr>
          <p:nvPr/>
        </p:nvPicPr>
        <p:blipFill>
          <a:blip r:embed="rId6" cstate="print"/>
          <a:stretch>
            <a:fillRect/>
          </a:stretch>
        </p:blipFill>
        <p:spPr>
          <a:xfrm>
            <a:off x="5617831" y="3825631"/>
            <a:ext cx="2813378" cy="954530"/>
          </a:xfrm>
          <a:prstGeom prst="rect">
            <a:avLst/>
          </a:prstGeom>
        </p:spPr>
      </p:pic>
      <p:pic>
        <p:nvPicPr>
          <p:cNvPr id="9" name="그림 79"/>
          <p:cNvPicPr>
            <a:picLocks noChangeAspect="1"/>
          </p:cNvPicPr>
          <p:nvPr/>
        </p:nvPicPr>
        <p:blipFill>
          <a:blip r:embed="rId7" cstate="print"/>
          <a:stretch>
            <a:fillRect/>
          </a:stretch>
        </p:blipFill>
        <p:spPr>
          <a:xfrm>
            <a:off x="5661645" y="3826477"/>
            <a:ext cx="2462383" cy="873417"/>
          </a:xfrm>
          <a:prstGeom prst="rect">
            <a:avLst/>
          </a:prstGeom>
        </p:spPr>
      </p:pic>
      <p:sp>
        <p:nvSpPr>
          <p:cNvPr id="10" name="직사각형 49"/>
          <p:cNvSpPr/>
          <p:nvPr/>
        </p:nvSpPr>
        <p:spPr>
          <a:xfrm>
            <a:off x="814386" y="5157005"/>
            <a:ext cx="8521702" cy="1343958"/>
          </a:xfrm>
          <a:prstGeom prst="rect">
            <a:avLst/>
          </a:prstGeom>
        </p:spPr>
        <p:txBody>
          <a:bodyPr wrap="square">
            <a:spAutoFit/>
          </a:bodyPr>
          <a:lstStyle/>
          <a:p>
            <a:pPr marL="285750" indent="-285750" defTabSz="1101784" eaLnBrk="0" hangingPunct="0">
              <a:lnSpc>
                <a:spcPct val="150000"/>
              </a:lnSpc>
              <a:spcBef>
                <a:spcPts val="200"/>
              </a:spcBef>
              <a:buClr>
                <a:schemeClr val="tx1">
                  <a:lumMod val="85000"/>
                  <a:lumOff val="15000"/>
                </a:schemeClr>
              </a:buClr>
              <a:buSzPct val="80000"/>
              <a:buFont typeface="Arial" panose="020B0604020202020204" pitchFamily="34" charset="0"/>
              <a:buChar char="•"/>
              <a:tabLst>
                <a:tab pos="5805348"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Sürücüye kavşakta durmamasını sağlayan sinyal vererek trafik sıkışıklığını azaltıyor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a:p>
            <a:pPr marL="285750" indent="-285750" defTabSz="1101784" eaLnBrk="0" hangingPunct="0">
              <a:lnSpc>
                <a:spcPct val="150000"/>
              </a:lnSpc>
              <a:spcBef>
                <a:spcPts val="200"/>
              </a:spcBef>
              <a:buClr>
                <a:schemeClr val="tx1">
                  <a:lumMod val="85000"/>
                  <a:lumOff val="15000"/>
                </a:schemeClr>
              </a:buClr>
              <a:buSzPct val="80000"/>
              <a:buFont typeface="Arial" panose="020B0604020202020204" pitchFamily="34" charset="0"/>
              <a:buChar char="•"/>
              <a:tabLst>
                <a:tab pos="5805348"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Yola kurulan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sensörler</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gerçek zaman içindeki trafik durumunu analiz edebiliyor ve sinyal sürelerini otomatik olarak kontrol ediyor.</a:t>
            </a:r>
          </a:p>
          <a:p>
            <a:pPr marL="285750" indent="-285750" defTabSz="1101784" eaLnBrk="0" hangingPunct="0">
              <a:lnSpc>
                <a:spcPct val="150000"/>
              </a:lnSpc>
              <a:spcBef>
                <a:spcPts val="200"/>
              </a:spcBef>
              <a:buClr>
                <a:schemeClr val="tx1">
                  <a:lumMod val="85000"/>
                  <a:lumOff val="15000"/>
                </a:schemeClr>
              </a:buClr>
              <a:buSzPct val="80000"/>
              <a:buFont typeface="Arial" panose="020B0604020202020204" pitchFamily="34" charset="0"/>
              <a:buChar char="•"/>
              <a:tabLst>
                <a:tab pos="5805348"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Eğer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sym typeface="Monotype Sorts"/>
              </a:rPr>
              <a:t>sensör</a:t>
            </a:r>
            <a:r>
              <a:rPr lang="tr-TR"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rPr>
              <a:t> yoksa, sinyal süreleri daha önce belirlenmiş saate göre değişiyor.</a:t>
            </a:r>
            <a:endParaRPr lang="en-US" altLang="ko-KR" sz="1300" dirty="0">
              <a:solidFill>
                <a:schemeClr val="tx1">
                  <a:lumMod val="75000"/>
                  <a:lumOff val="25000"/>
                </a:schemeClr>
              </a:solidFill>
              <a:latin typeface="Arial" panose="020B0604020202020204" pitchFamily="34" charset="0"/>
              <a:cs typeface="Arial" panose="020B0604020202020204" pitchFamily="34" charset="0"/>
              <a:sym typeface="Monotype Sorts"/>
            </a:endParaRPr>
          </a:p>
        </p:txBody>
      </p:sp>
      <p:sp>
        <p:nvSpPr>
          <p:cNvPr id="11" name="TextBox 170"/>
          <p:cNvSpPr txBox="1">
            <a:spLocks noChangeArrowheads="1"/>
          </p:cNvSpPr>
          <p:nvPr/>
        </p:nvSpPr>
        <p:spPr bwMode="auto">
          <a:xfrm>
            <a:off x="2260998" y="3292578"/>
            <a:ext cx="2048912" cy="252377"/>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300" b="1" dirty="0">
                <a:solidFill>
                  <a:schemeClr val="tx1">
                    <a:lumMod val="75000"/>
                    <a:lumOff val="25000"/>
                  </a:schemeClr>
                </a:solidFill>
                <a:latin typeface="Arial" pitchFamily="34" charset="0"/>
                <a:ea typeface="Rix고딕 B" pitchFamily="18" charset="-127"/>
                <a:cs typeface="Arial" pitchFamily="34" charset="0"/>
              </a:rPr>
              <a:t>Önce </a:t>
            </a:r>
            <a:endParaRPr lang="en-US" altLang="ko-KR" sz="1300" b="1" dirty="0">
              <a:solidFill>
                <a:schemeClr val="tx1">
                  <a:lumMod val="75000"/>
                  <a:lumOff val="25000"/>
                </a:schemeClr>
              </a:solidFill>
              <a:latin typeface="Arial" pitchFamily="34" charset="0"/>
              <a:ea typeface="Rix고딕 B" pitchFamily="18" charset="-127"/>
              <a:cs typeface="Arial" pitchFamily="34" charset="0"/>
            </a:endParaRPr>
          </a:p>
        </p:txBody>
      </p:sp>
      <p:sp>
        <p:nvSpPr>
          <p:cNvPr id="12" name="TextBox 170"/>
          <p:cNvSpPr txBox="1">
            <a:spLocks noChangeArrowheads="1"/>
          </p:cNvSpPr>
          <p:nvPr/>
        </p:nvSpPr>
        <p:spPr bwMode="auto">
          <a:xfrm>
            <a:off x="5969396" y="3292578"/>
            <a:ext cx="2048912" cy="252377"/>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300" b="1" dirty="0">
                <a:solidFill>
                  <a:schemeClr val="tx1">
                    <a:lumMod val="75000"/>
                    <a:lumOff val="25000"/>
                  </a:schemeClr>
                </a:solidFill>
                <a:latin typeface="Arial" pitchFamily="34" charset="0"/>
                <a:ea typeface="Rix고딕 B" pitchFamily="18" charset="-127"/>
                <a:cs typeface="Arial" pitchFamily="34" charset="0"/>
              </a:rPr>
              <a:t>Sonra </a:t>
            </a:r>
            <a:endParaRPr lang="en-US" altLang="ko-KR" sz="1300" b="1" dirty="0">
              <a:solidFill>
                <a:schemeClr val="tx1">
                  <a:lumMod val="75000"/>
                  <a:lumOff val="25000"/>
                </a:schemeClr>
              </a:solidFill>
              <a:latin typeface="Arial" pitchFamily="34" charset="0"/>
              <a:ea typeface="Rix고딕 B" pitchFamily="18" charset="-127"/>
              <a:cs typeface="Arial" pitchFamily="34" charset="0"/>
            </a:endParaRPr>
          </a:p>
        </p:txBody>
      </p:sp>
      <p:sp>
        <p:nvSpPr>
          <p:cNvPr id="13" name="TextBox 170"/>
          <p:cNvSpPr txBox="1">
            <a:spLocks noChangeArrowheads="1"/>
          </p:cNvSpPr>
          <p:nvPr/>
        </p:nvSpPr>
        <p:spPr bwMode="auto">
          <a:xfrm>
            <a:off x="1934610" y="4800654"/>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Kavşak </a:t>
            </a:r>
            <a:r>
              <a:rPr lang="en-US" altLang="ko-KR" sz="1000" spc="-30" dirty="0">
                <a:solidFill>
                  <a:schemeClr val="tx1">
                    <a:lumMod val="75000"/>
                    <a:lumOff val="25000"/>
                  </a:schemeClr>
                </a:solidFill>
                <a:latin typeface="Arial" pitchFamily="34" charset="0"/>
                <a:ea typeface="Rix고딕 B" pitchFamily="18" charset="-127"/>
                <a:cs typeface="Arial" pitchFamily="34" charset="0"/>
              </a:rPr>
              <a:t> 1</a:t>
            </a:r>
          </a:p>
        </p:txBody>
      </p:sp>
      <p:sp>
        <p:nvSpPr>
          <p:cNvPr id="14" name="TextBox 170"/>
          <p:cNvSpPr txBox="1">
            <a:spLocks noChangeArrowheads="1"/>
          </p:cNvSpPr>
          <p:nvPr/>
        </p:nvSpPr>
        <p:spPr bwMode="auto">
          <a:xfrm>
            <a:off x="2787626" y="4800654"/>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Kavşak </a:t>
            </a:r>
            <a:r>
              <a:rPr lang="en-US" altLang="ko-KR" sz="1000" spc="-30" dirty="0">
                <a:solidFill>
                  <a:schemeClr val="tx1">
                    <a:lumMod val="75000"/>
                    <a:lumOff val="25000"/>
                  </a:schemeClr>
                </a:solidFill>
                <a:latin typeface="Arial" pitchFamily="34" charset="0"/>
                <a:ea typeface="Rix고딕 B" pitchFamily="18" charset="-127"/>
                <a:cs typeface="Arial" pitchFamily="34" charset="0"/>
              </a:rPr>
              <a:t> 2</a:t>
            </a:r>
          </a:p>
        </p:txBody>
      </p:sp>
      <p:sp>
        <p:nvSpPr>
          <p:cNvPr id="15" name="TextBox 170"/>
          <p:cNvSpPr txBox="1">
            <a:spLocks noChangeArrowheads="1"/>
          </p:cNvSpPr>
          <p:nvPr/>
        </p:nvSpPr>
        <p:spPr bwMode="auto">
          <a:xfrm>
            <a:off x="3640642" y="4800654"/>
            <a:ext cx="889024" cy="215444"/>
          </a:xfrm>
          <a:prstGeom prst="rect">
            <a:avLst/>
          </a:prstGeom>
          <a:noFill/>
          <a:ln w="9525">
            <a:noFill/>
            <a:miter lim="800000"/>
            <a:headEnd/>
            <a:tailEnd/>
          </a:ln>
        </p:spPr>
        <p:txBody>
          <a:bodyPr wrap="square">
            <a:spAutoFit/>
          </a:bodyPr>
          <a:lstStyle/>
          <a:p>
            <a:pPr algn="ctr" ea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Kavşak</a:t>
            </a:r>
            <a:r>
              <a:rPr lang="en-US" altLang="ko-KR" sz="1000" spc="-30" dirty="0">
                <a:solidFill>
                  <a:schemeClr val="tx1">
                    <a:lumMod val="75000"/>
                    <a:lumOff val="25000"/>
                  </a:schemeClr>
                </a:solidFill>
                <a:latin typeface="Arial" pitchFamily="34" charset="0"/>
                <a:ea typeface="Rix고딕 B" pitchFamily="18" charset="-127"/>
                <a:cs typeface="Arial" pitchFamily="34" charset="0"/>
              </a:rPr>
              <a:t> 3</a:t>
            </a:r>
          </a:p>
        </p:txBody>
      </p:sp>
      <p:sp>
        <p:nvSpPr>
          <p:cNvPr id="16" name="TextBox 170"/>
          <p:cNvSpPr txBox="1">
            <a:spLocks noChangeArrowheads="1"/>
          </p:cNvSpPr>
          <p:nvPr/>
        </p:nvSpPr>
        <p:spPr bwMode="auto">
          <a:xfrm>
            <a:off x="4407909" y="4681519"/>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Boşluk </a:t>
            </a:r>
            <a:endParaRPr lang="en-US" altLang="ko-KR" sz="1000" spc="-30" dirty="0">
              <a:solidFill>
                <a:schemeClr val="tx1">
                  <a:lumMod val="75000"/>
                  <a:lumOff val="25000"/>
                </a:schemeClr>
              </a:solidFill>
              <a:latin typeface="Arial" pitchFamily="34" charset="0"/>
              <a:ea typeface="Rix고딕 B" pitchFamily="18" charset="-127"/>
              <a:cs typeface="Arial" pitchFamily="34" charset="0"/>
            </a:endParaRPr>
          </a:p>
        </p:txBody>
      </p:sp>
      <p:sp>
        <p:nvSpPr>
          <p:cNvPr id="17" name="TextBox 170"/>
          <p:cNvSpPr txBox="1">
            <a:spLocks noChangeArrowheads="1"/>
          </p:cNvSpPr>
          <p:nvPr/>
        </p:nvSpPr>
        <p:spPr bwMode="auto">
          <a:xfrm>
            <a:off x="1443667" y="3646686"/>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Zaman </a:t>
            </a:r>
            <a:endParaRPr lang="en-US" altLang="ko-KR" sz="1000" spc="-30" dirty="0">
              <a:solidFill>
                <a:schemeClr val="tx1">
                  <a:lumMod val="75000"/>
                  <a:lumOff val="25000"/>
                </a:schemeClr>
              </a:solidFill>
              <a:latin typeface="Arial" pitchFamily="34" charset="0"/>
              <a:ea typeface="Rix고딕 B" pitchFamily="18" charset="-127"/>
              <a:cs typeface="Arial" pitchFamily="34" charset="0"/>
            </a:endParaRPr>
          </a:p>
        </p:txBody>
      </p:sp>
      <p:pic>
        <p:nvPicPr>
          <p:cNvPr id="23" name="그림 95"/>
          <p:cNvPicPr>
            <a:picLocks noChangeAspect="1"/>
          </p:cNvPicPr>
          <p:nvPr/>
        </p:nvPicPr>
        <p:blipFill>
          <a:blip r:embed="rId8" cstate="print"/>
          <a:stretch>
            <a:fillRect/>
          </a:stretch>
        </p:blipFill>
        <p:spPr>
          <a:xfrm>
            <a:off x="1910086" y="3749401"/>
            <a:ext cx="2547614" cy="943353"/>
          </a:xfrm>
          <a:prstGeom prst="rect">
            <a:avLst/>
          </a:prstGeom>
        </p:spPr>
      </p:pic>
      <p:pic>
        <p:nvPicPr>
          <p:cNvPr id="24"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5963" y="1492938"/>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직사각형 66"/>
          <p:cNvSpPr/>
          <p:nvPr/>
        </p:nvSpPr>
        <p:spPr>
          <a:xfrm>
            <a:off x="962052" y="1433617"/>
            <a:ext cx="941283"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Etkileri </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6"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27" name="그룹 2"/>
          <p:cNvGrpSpPr/>
          <p:nvPr/>
        </p:nvGrpSpPr>
        <p:grpSpPr>
          <a:xfrm>
            <a:off x="7927975" y="625960"/>
            <a:ext cx="1604963" cy="319088"/>
            <a:chOff x="7927975" y="1262063"/>
            <a:chExt cx="1604963" cy="319088"/>
          </a:xfrm>
        </p:grpSpPr>
        <p:sp>
          <p:nvSpPr>
            <p:cNvPr id="28"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9"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5"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6"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7"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8"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9"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0"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1"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2"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3"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4"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5"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6"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7"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8"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9"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0"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1"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2"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3"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4"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5"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6"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7"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8"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9"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0"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1"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2"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3"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4"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5"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6"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7"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8"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9"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0"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71" name="TextBox 324"/>
          <p:cNvSpPr txBox="1"/>
          <p:nvPr/>
        </p:nvSpPr>
        <p:spPr>
          <a:xfrm>
            <a:off x="451738" y="693140"/>
            <a:ext cx="6692217"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Advanced Traffic Signal Control System (ATSCS)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Gelişmiş Trafik Sinyalizasyon Kontrol Sistemi</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72" name="TextBox 170"/>
          <p:cNvSpPr txBox="1">
            <a:spLocks noChangeArrowheads="1"/>
          </p:cNvSpPr>
          <p:nvPr/>
        </p:nvSpPr>
        <p:spPr bwMode="auto">
          <a:xfrm>
            <a:off x="5310817" y="3589536"/>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Zaman </a:t>
            </a:r>
            <a:endParaRPr lang="en-US" altLang="ko-KR" sz="1000" spc="-30" dirty="0">
              <a:solidFill>
                <a:schemeClr val="tx1">
                  <a:lumMod val="75000"/>
                  <a:lumOff val="25000"/>
                </a:schemeClr>
              </a:solidFill>
              <a:latin typeface="Arial" pitchFamily="34" charset="0"/>
              <a:ea typeface="Rix고딕 B" pitchFamily="18" charset="-127"/>
              <a:cs typeface="Arial" pitchFamily="34" charset="0"/>
            </a:endParaRPr>
          </a:p>
        </p:txBody>
      </p:sp>
      <p:sp>
        <p:nvSpPr>
          <p:cNvPr id="73" name="TextBox 170"/>
          <p:cNvSpPr txBox="1">
            <a:spLocks noChangeArrowheads="1"/>
          </p:cNvSpPr>
          <p:nvPr/>
        </p:nvSpPr>
        <p:spPr bwMode="auto">
          <a:xfrm>
            <a:off x="8370309" y="4557694"/>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Boşluk </a:t>
            </a:r>
            <a:endParaRPr lang="en-US" altLang="ko-KR" sz="1000" spc="-30" dirty="0">
              <a:solidFill>
                <a:schemeClr val="tx1">
                  <a:lumMod val="75000"/>
                  <a:lumOff val="25000"/>
                </a:schemeClr>
              </a:solidFill>
              <a:latin typeface="Arial" pitchFamily="34" charset="0"/>
              <a:ea typeface="Rix고딕 B" pitchFamily="18" charset="-127"/>
              <a:cs typeface="Arial" pitchFamily="34" charset="0"/>
            </a:endParaRPr>
          </a:p>
        </p:txBody>
      </p:sp>
      <p:sp>
        <p:nvSpPr>
          <p:cNvPr id="74" name="TextBox 170"/>
          <p:cNvSpPr txBox="1">
            <a:spLocks noChangeArrowheads="1"/>
          </p:cNvSpPr>
          <p:nvPr/>
        </p:nvSpPr>
        <p:spPr bwMode="auto">
          <a:xfrm>
            <a:off x="5525535" y="4743504"/>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Kavşak </a:t>
            </a:r>
            <a:r>
              <a:rPr lang="en-US" altLang="ko-KR" sz="1000" spc="-30" dirty="0">
                <a:solidFill>
                  <a:schemeClr val="tx1">
                    <a:lumMod val="75000"/>
                    <a:lumOff val="25000"/>
                  </a:schemeClr>
                </a:solidFill>
                <a:latin typeface="Arial" pitchFamily="34" charset="0"/>
                <a:ea typeface="Rix고딕 B" pitchFamily="18" charset="-127"/>
                <a:cs typeface="Arial" pitchFamily="34" charset="0"/>
              </a:rPr>
              <a:t> 1</a:t>
            </a:r>
          </a:p>
        </p:txBody>
      </p:sp>
      <p:sp>
        <p:nvSpPr>
          <p:cNvPr id="75" name="TextBox 170"/>
          <p:cNvSpPr txBox="1">
            <a:spLocks noChangeArrowheads="1"/>
          </p:cNvSpPr>
          <p:nvPr/>
        </p:nvSpPr>
        <p:spPr bwMode="auto">
          <a:xfrm>
            <a:off x="7421010" y="4753029"/>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Kavşak 3</a:t>
            </a:r>
            <a:endParaRPr lang="en-US" altLang="ko-KR" sz="1000" spc="-30" dirty="0">
              <a:solidFill>
                <a:schemeClr val="tx1">
                  <a:lumMod val="75000"/>
                  <a:lumOff val="25000"/>
                </a:schemeClr>
              </a:solidFill>
              <a:latin typeface="Arial" pitchFamily="34" charset="0"/>
              <a:ea typeface="Rix고딕 B" pitchFamily="18" charset="-127"/>
              <a:cs typeface="Arial" pitchFamily="34" charset="0"/>
            </a:endParaRPr>
          </a:p>
        </p:txBody>
      </p:sp>
      <p:sp>
        <p:nvSpPr>
          <p:cNvPr id="76" name="TextBox 170"/>
          <p:cNvSpPr txBox="1">
            <a:spLocks noChangeArrowheads="1"/>
          </p:cNvSpPr>
          <p:nvPr/>
        </p:nvSpPr>
        <p:spPr bwMode="auto">
          <a:xfrm>
            <a:off x="6468510" y="4772079"/>
            <a:ext cx="889024" cy="215444"/>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000" spc="-30" dirty="0">
                <a:solidFill>
                  <a:schemeClr val="tx1">
                    <a:lumMod val="75000"/>
                    <a:lumOff val="25000"/>
                  </a:schemeClr>
                </a:solidFill>
                <a:latin typeface="Arial" pitchFamily="34" charset="0"/>
                <a:ea typeface="Rix고딕 B" pitchFamily="18" charset="-127"/>
                <a:cs typeface="Arial" pitchFamily="34" charset="0"/>
              </a:rPr>
              <a:t>Kavşak </a:t>
            </a:r>
            <a:r>
              <a:rPr lang="en-US" altLang="ko-KR" sz="1000" spc="-30" dirty="0">
                <a:solidFill>
                  <a:schemeClr val="tx1">
                    <a:lumMod val="75000"/>
                    <a:lumOff val="25000"/>
                  </a:schemeClr>
                </a:solidFill>
                <a:latin typeface="Arial" pitchFamily="34" charset="0"/>
                <a:ea typeface="Rix고딕 B" pitchFamily="18" charset="-127"/>
                <a:cs typeface="Arial" pitchFamily="34" charset="0"/>
              </a:rPr>
              <a:t> </a:t>
            </a:r>
            <a:r>
              <a:rPr lang="tr-TR" altLang="ko-KR" sz="1000" spc="-30" dirty="0">
                <a:solidFill>
                  <a:schemeClr val="tx1">
                    <a:lumMod val="75000"/>
                    <a:lumOff val="25000"/>
                  </a:schemeClr>
                </a:solidFill>
                <a:latin typeface="Arial" pitchFamily="34" charset="0"/>
                <a:ea typeface="Rix고딕 B" pitchFamily="18" charset="-127"/>
                <a:cs typeface="Arial" pitchFamily="34" charset="0"/>
              </a:rPr>
              <a:t>2</a:t>
            </a:r>
            <a:endParaRPr lang="en-US" altLang="ko-KR" sz="1000" spc="-30" dirty="0">
              <a:solidFill>
                <a:schemeClr val="tx1">
                  <a:lumMod val="75000"/>
                  <a:lumOff val="25000"/>
                </a:schemeClr>
              </a:solidFill>
              <a:latin typeface="Arial" pitchFamily="34" charset="0"/>
              <a:ea typeface="Rix고딕 B" pitchFamily="18" charset="-127"/>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2070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6480" y="4886887"/>
            <a:ext cx="1505715" cy="1365507"/>
          </a:xfrm>
          <a:prstGeom prst="rect">
            <a:avLst/>
          </a:prstGeom>
        </p:spPr>
      </p:pic>
      <p:pic>
        <p:nvPicPr>
          <p:cNvPr id="3" name="그림 207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7038" y="4889676"/>
            <a:ext cx="1505715" cy="1365507"/>
          </a:xfrm>
          <a:prstGeom prst="rect">
            <a:avLst/>
          </a:prstGeom>
        </p:spPr>
      </p:pic>
      <p:pic>
        <p:nvPicPr>
          <p:cNvPr id="4" name="그림 207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3547" y="4715371"/>
            <a:ext cx="1505715" cy="1365507"/>
          </a:xfrm>
          <a:prstGeom prst="rect">
            <a:avLst/>
          </a:prstGeom>
        </p:spPr>
      </p:pic>
      <p:pic>
        <p:nvPicPr>
          <p:cNvPr id="5" name="그림 20702"/>
          <p:cNvPicPr>
            <a:picLocks noChangeAspect="1"/>
          </p:cNvPicPr>
          <p:nvPr/>
        </p:nvPicPr>
        <p:blipFill>
          <a:blip r:embed="rId5" cstate="print"/>
          <a:stretch>
            <a:fillRect/>
          </a:stretch>
        </p:blipFill>
        <p:spPr>
          <a:xfrm>
            <a:off x="6946901" y="2258520"/>
            <a:ext cx="2613430" cy="4030498"/>
          </a:xfrm>
          <a:prstGeom prst="rect">
            <a:avLst/>
          </a:prstGeom>
        </p:spPr>
      </p:pic>
      <p:pic>
        <p:nvPicPr>
          <p:cNvPr id="6" name="그림 207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37777" y="4532728"/>
            <a:ext cx="2218949" cy="1353315"/>
          </a:xfrm>
          <a:prstGeom prst="rect">
            <a:avLst/>
          </a:prstGeom>
        </p:spPr>
      </p:pic>
      <p:pic>
        <p:nvPicPr>
          <p:cNvPr id="7" name="그림 207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3592" y="2725244"/>
            <a:ext cx="2218949" cy="1353315"/>
          </a:xfrm>
          <a:prstGeom prst="rect">
            <a:avLst/>
          </a:prstGeom>
        </p:spPr>
      </p:pic>
      <p:pic>
        <p:nvPicPr>
          <p:cNvPr id="8" name="그림 20704"/>
          <p:cNvPicPr>
            <a:picLocks noChangeAspect="1"/>
          </p:cNvPicPr>
          <p:nvPr/>
        </p:nvPicPr>
        <p:blipFill>
          <a:blip r:embed="rId8" cstate="print"/>
          <a:stretch>
            <a:fillRect/>
          </a:stretch>
        </p:blipFill>
        <p:spPr>
          <a:xfrm>
            <a:off x="8087273" y="4152789"/>
            <a:ext cx="306633" cy="493033"/>
          </a:xfrm>
          <a:prstGeom prst="rect">
            <a:avLst/>
          </a:prstGeom>
        </p:spPr>
      </p:pic>
      <p:pic>
        <p:nvPicPr>
          <p:cNvPr id="9" name="그림 20700"/>
          <p:cNvPicPr>
            <a:picLocks noChangeAspect="1"/>
          </p:cNvPicPr>
          <p:nvPr/>
        </p:nvPicPr>
        <p:blipFill>
          <a:blip r:embed="rId9" cstate="print"/>
          <a:stretch>
            <a:fillRect/>
          </a:stretch>
        </p:blipFill>
        <p:spPr>
          <a:xfrm>
            <a:off x="990552" y="4883443"/>
            <a:ext cx="1333547" cy="280557"/>
          </a:xfrm>
          <a:prstGeom prst="rect">
            <a:avLst/>
          </a:prstGeom>
        </p:spPr>
      </p:pic>
      <p:sp>
        <p:nvSpPr>
          <p:cNvPr id="10" name="Freeform 862"/>
          <p:cNvSpPr>
            <a:spLocks noEditPoints="1"/>
          </p:cNvSpPr>
          <p:nvPr/>
        </p:nvSpPr>
        <p:spPr bwMode="auto">
          <a:xfrm>
            <a:off x="525463" y="2258519"/>
            <a:ext cx="5922962" cy="4005263"/>
          </a:xfrm>
          <a:custGeom>
            <a:avLst/>
            <a:gdLst>
              <a:gd name="T0" fmla="*/ 1855 w 1857"/>
              <a:gd name="T1" fmla="*/ 1118 h 1254"/>
              <a:gd name="T2" fmla="*/ 1855 w 1857"/>
              <a:gd name="T3" fmla="*/ 1026 h 1254"/>
              <a:gd name="T4" fmla="*/ 1857 w 1857"/>
              <a:gd name="T5" fmla="*/ 930 h 1254"/>
              <a:gd name="T6" fmla="*/ 1857 w 1857"/>
              <a:gd name="T7" fmla="*/ 830 h 1254"/>
              <a:gd name="T8" fmla="*/ 1855 w 1857"/>
              <a:gd name="T9" fmla="*/ 734 h 1254"/>
              <a:gd name="T10" fmla="*/ 1855 w 1857"/>
              <a:gd name="T11" fmla="*/ 626 h 1254"/>
              <a:gd name="T12" fmla="*/ 1855 w 1857"/>
              <a:gd name="T13" fmla="*/ 534 h 1254"/>
              <a:gd name="T14" fmla="*/ 1857 w 1857"/>
              <a:gd name="T15" fmla="*/ 438 h 1254"/>
              <a:gd name="T16" fmla="*/ 1857 w 1857"/>
              <a:gd name="T17" fmla="*/ 338 h 1254"/>
              <a:gd name="T18" fmla="*/ 1855 w 1857"/>
              <a:gd name="T19" fmla="*/ 242 h 1254"/>
              <a:gd name="T20" fmla="*/ 1855 w 1857"/>
              <a:gd name="T21" fmla="*/ 134 h 1254"/>
              <a:gd name="T22" fmla="*/ 1855 w 1857"/>
              <a:gd name="T23" fmla="*/ 42 h 1254"/>
              <a:gd name="T24" fmla="*/ 1791 w 1857"/>
              <a:gd name="T25" fmla="*/ 0 h 1254"/>
              <a:gd name="T26" fmla="*/ 1695 w 1857"/>
              <a:gd name="T27" fmla="*/ 2 h 1254"/>
              <a:gd name="T28" fmla="*/ 1587 w 1857"/>
              <a:gd name="T29" fmla="*/ 2 h 1254"/>
              <a:gd name="T30" fmla="*/ 1495 w 1857"/>
              <a:gd name="T31" fmla="*/ 2 h 1254"/>
              <a:gd name="T32" fmla="*/ 1399 w 1857"/>
              <a:gd name="T33" fmla="*/ 0 h 1254"/>
              <a:gd name="T34" fmla="*/ 1299 w 1857"/>
              <a:gd name="T35" fmla="*/ 0 h 1254"/>
              <a:gd name="T36" fmla="*/ 1203 w 1857"/>
              <a:gd name="T37" fmla="*/ 2 h 1254"/>
              <a:gd name="T38" fmla="*/ 1095 w 1857"/>
              <a:gd name="T39" fmla="*/ 2 h 1254"/>
              <a:gd name="T40" fmla="*/ 1003 w 1857"/>
              <a:gd name="T41" fmla="*/ 2 h 1254"/>
              <a:gd name="T42" fmla="*/ 907 w 1857"/>
              <a:gd name="T43" fmla="*/ 0 h 1254"/>
              <a:gd name="T44" fmla="*/ 807 w 1857"/>
              <a:gd name="T45" fmla="*/ 0 h 1254"/>
              <a:gd name="T46" fmla="*/ 711 w 1857"/>
              <a:gd name="T47" fmla="*/ 2 h 1254"/>
              <a:gd name="T48" fmla="*/ 603 w 1857"/>
              <a:gd name="T49" fmla="*/ 2 h 1254"/>
              <a:gd name="T50" fmla="*/ 511 w 1857"/>
              <a:gd name="T51" fmla="*/ 2 h 1254"/>
              <a:gd name="T52" fmla="*/ 415 w 1857"/>
              <a:gd name="T53" fmla="*/ 0 h 1254"/>
              <a:gd name="T54" fmla="*/ 315 w 1857"/>
              <a:gd name="T55" fmla="*/ 0 h 1254"/>
              <a:gd name="T56" fmla="*/ 219 w 1857"/>
              <a:gd name="T57" fmla="*/ 2 h 1254"/>
              <a:gd name="T58" fmla="*/ 111 w 1857"/>
              <a:gd name="T59" fmla="*/ 2 h 1254"/>
              <a:gd name="T60" fmla="*/ 28 w 1857"/>
              <a:gd name="T61" fmla="*/ 5 h 1254"/>
              <a:gd name="T62" fmla="*/ 2 w 1857"/>
              <a:gd name="T63" fmla="*/ 101 h 1254"/>
              <a:gd name="T64" fmla="*/ 2 w 1857"/>
              <a:gd name="T65" fmla="*/ 193 h 1254"/>
              <a:gd name="T66" fmla="*/ 0 w 1857"/>
              <a:gd name="T67" fmla="*/ 289 h 1254"/>
              <a:gd name="T68" fmla="*/ 0 w 1857"/>
              <a:gd name="T69" fmla="*/ 389 h 1254"/>
              <a:gd name="T70" fmla="*/ 2 w 1857"/>
              <a:gd name="T71" fmla="*/ 485 h 1254"/>
              <a:gd name="T72" fmla="*/ 2 w 1857"/>
              <a:gd name="T73" fmla="*/ 593 h 1254"/>
              <a:gd name="T74" fmla="*/ 2 w 1857"/>
              <a:gd name="T75" fmla="*/ 685 h 1254"/>
              <a:gd name="T76" fmla="*/ 0 w 1857"/>
              <a:gd name="T77" fmla="*/ 781 h 1254"/>
              <a:gd name="T78" fmla="*/ 0 w 1857"/>
              <a:gd name="T79" fmla="*/ 881 h 1254"/>
              <a:gd name="T80" fmla="*/ 2 w 1857"/>
              <a:gd name="T81" fmla="*/ 977 h 1254"/>
              <a:gd name="T82" fmla="*/ 2 w 1857"/>
              <a:gd name="T83" fmla="*/ 1085 h 1254"/>
              <a:gd name="T84" fmla="*/ 2 w 1857"/>
              <a:gd name="T85" fmla="*/ 1177 h 1254"/>
              <a:gd name="T86" fmla="*/ 39 w 1857"/>
              <a:gd name="T87" fmla="*/ 1252 h 1254"/>
              <a:gd name="T88" fmla="*/ 135 w 1857"/>
              <a:gd name="T89" fmla="*/ 1252 h 1254"/>
              <a:gd name="T90" fmla="*/ 231 w 1857"/>
              <a:gd name="T91" fmla="*/ 1254 h 1254"/>
              <a:gd name="T92" fmla="*/ 331 w 1857"/>
              <a:gd name="T93" fmla="*/ 1254 h 1254"/>
              <a:gd name="T94" fmla="*/ 427 w 1857"/>
              <a:gd name="T95" fmla="*/ 1252 h 1254"/>
              <a:gd name="T96" fmla="*/ 535 w 1857"/>
              <a:gd name="T97" fmla="*/ 1252 h 1254"/>
              <a:gd name="T98" fmla="*/ 627 w 1857"/>
              <a:gd name="T99" fmla="*/ 1252 h 1254"/>
              <a:gd name="T100" fmla="*/ 723 w 1857"/>
              <a:gd name="T101" fmla="*/ 1254 h 1254"/>
              <a:gd name="T102" fmla="*/ 823 w 1857"/>
              <a:gd name="T103" fmla="*/ 1254 h 1254"/>
              <a:gd name="T104" fmla="*/ 919 w 1857"/>
              <a:gd name="T105" fmla="*/ 1252 h 1254"/>
              <a:gd name="T106" fmla="*/ 1027 w 1857"/>
              <a:gd name="T107" fmla="*/ 1252 h 1254"/>
              <a:gd name="T108" fmla="*/ 1119 w 1857"/>
              <a:gd name="T109" fmla="*/ 1252 h 1254"/>
              <a:gd name="T110" fmla="*/ 1215 w 1857"/>
              <a:gd name="T111" fmla="*/ 1254 h 1254"/>
              <a:gd name="T112" fmla="*/ 1315 w 1857"/>
              <a:gd name="T113" fmla="*/ 1254 h 1254"/>
              <a:gd name="T114" fmla="*/ 1411 w 1857"/>
              <a:gd name="T115" fmla="*/ 1252 h 1254"/>
              <a:gd name="T116" fmla="*/ 1519 w 1857"/>
              <a:gd name="T117" fmla="*/ 1252 h 1254"/>
              <a:gd name="T118" fmla="*/ 1611 w 1857"/>
              <a:gd name="T119" fmla="*/ 1252 h 1254"/>
              <a:gd name="T120" fmla="*/ 1707 w 1857"/>
              <a:gd name="T121" fmla="*/ 1254 h 1254"/>
              <a:gd name="T122" fmla="*/ 1807 w 1857"/>
              <a:gd name="T123" fmla="*/ 1254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57" h="1254">
                <a:moveTo>
                  <a:pt x="1855" y="1213"/>
                </a:moveTo>
                <a:cubicBezTo>
                  <a:pt x="1855" y="1214"/>
                  <a:pt x="1855" y="1216"/>
                  <a:pt x="1855" y="1217"/>
                </a:cubicBezTo>
                <a:cubicBezTo>
                  <a:pt x="1857" y="1217"/>
                  <a:pt x="1857" y="1217"/>
                  <a:pt x="1857" y="1217"/>
                </a:cubicBezTo>
                <a:cubicBezTo>
                  <a:pt x="1857" y="1216"/>
                  <a:pt x="1857" y="1214"/>
                  <a:pt x="1857" y="1213"/>
                </a:cubicBezTo>
                <a:lnTo>
                  <a:pt x="1855" y="1213"/>
                </a:lnTo>
                <a:close/>
                <a:moveTo>
                  <a:pt x="1855" y="1202"/>
                </a:moveTo>
                <a:cubicBezTo>
                  <a:pt x="1855" y="1206"/>
                  <a:pt x="1855" y="1206"/>
                  <a:pt x="1855" y="1206"/>
                </a:cubicBezTo>
                <a:cubicBezTo>
                  <a:pt x="1857" y="1206"/>
                  <a:pt x="1857" y="1206"/>
                  <a:pt x="1857" y="1206"/>
                </a:cubicBezTo>
                <a:cubicBezTo>
                  <a:pt x="1857" y="1202"/>
                  <a:pt x="1857" y="1202"/>
                  <a:pt x="1857" y="1202"/>
                </a:cubicBezTo>
                <a:lnTo>
                  <a:pt x="1855" y="1202"/>
                </a:lnTo>
                <a:close/>
                <a:moveTo>
                  <a:pt x="1855" y="1190"/>
                </a:moveTo>
                <a:cubicBezTo>
                  <a:pt x="1855" y="1194"/>
                  <a:pt x="1855" y="1194"/>
                  <a:pt x="1855" y="1194"/>
                </a:cubicBezTo>
                <a:cubicBezTo>
                  <a:pt x="1857" y="1194"/>
                  <a:pt x="1857" y="1194"/>
                  <a:pt x="1857" y="1194"/>
                </a:cubicBezTo>
                <a:cubicBezTo>
                  <a:pt x="1857" y="1190"/>
                  <a:pt x="1857" y="1190"/>
                  <a:pt x="1857" y="1190"/>
                </a:cubicBezTo>
                <a:lnTo>
                  <a:pt x="1855" y="1190"/>
                </a:lnTo>
                <a:close/>
                <a:moveTo>
                  <a:pt x="1855" y="1178"/>
                </a:moveTo>
                <a:cubicBezTo>
                  <a:pt x="1855" y="1182"/>
                  <a:pt x="1855" y="1182"/>
                  <a:pt x="1855" y="1182"/>
                </a:cubicBezTo>
                <a:cubicBezTo>
                  <a:pt x="1857" y="1182"/>
                  <a:pt x="1857" y="1182"/>
                  <a:pt x="1857" y="1182"/>
                </a:cubicBezTo>
                <a:cubicBezTo>
                  <a:pt x="1857" y="1178"/>
                  <a:pt x="1857" y="1178"/>
                  <a:pt x="1857" y="1178"/>
                </a:cubicBezTo>
                <a:lnTo>
                  <a:pt x="1855" y="1178"/>
                </a:lnTo>
                <a:close/>
                <a:moveTo>
                  <a:pt x="1855" y="1166"/>
                </a:moveTo>
                <a:cubicBezTo>
                  <a:pt x="1855" y="1170"/>
                  <a:pt x="1855" y="1170"/>
                  <a:pt x="1855" y="1170"/>
                </a:cubicBezTo>
                <a:cubicBezTo>
                  <a:pt x="1857" y="1170"/>
                  <a:pt x="1857" y="1170"/>
                  <a:pt x="1857" y="1170"/>
                </a:cubicBezTo>
                <a:cubicBezTo>
                  <a:pt x="1857" y="1166"/>
                  <a:pt x="1857" y="1166"/>
                  <a:pt x="1857" y="1166"/>
                </a:cubicBezTo>
                <a:lnTo>
                  <a:pt x="1855" y="1166"/>
                </a:lnTo>
                <a:close/>
                <a:moveTo>
                  <a:pt x="1855" y="1154"/>
                </a:moveTo>
                <a:cubicBezTo>
                  <a:pt x="1855" y="1158"/>
                  <a:pt x="1855" y="1158"/>
                  <a:pt x="1855" y="1158"/>
                </a:cubicBezTo>
                <a:cubicBezTo>
                  <a:pt x="1857" y="1158"/>
                  <a:pt x="1857" y="1158"/>
                  <a:pt x="1857" y="1158"/>
                </a:cubicBezTo>
                <a:cubicBezTo>
                  <a:pt x="1857" y="1154"/>
                  <a:pt x="1857" y="1154"/>
                  <a:pt x="1857" y="1154"/>
                </a:cubicBezTo>
                <a:lnTo>
                  <a:pt x="1855" y="1154"/>
                </a:lnTo>
                <a:close/>
                <a:moveTo>
                  <a:pt x="1855" y="1142"/>
                </a:moveTo>
                <a:cubicBezTo>
                  <a:pt x="1855" y="1146"/>
                  <a:pt x="1855" y="1146"/>
                  <a:pt x="1855" y="1146"/>
                </a:cubicBezTo>
                <a:cubicBezTo>
                  <a:pt x="1857" y="1146"/>
                  <a:pt x="1857" y="1146"/>
                  <a:pt x="1857" y="1146"/>
                </a:cubicBezTo>
                <a:cubicBezTo>
                  <a:pt x="1857" y="1142"/>
                  <a:pt x="1857" y="1142"/>
                  <a:pt x="1857" y="1142"/>
                </a:cubicBezTo>
                <a:lnTo>
                  <a:pt x="1855" y="1142"/>
                </a:lnTo>
                <a:close/>
                <a:moveTo>
                  <a:pt x="1855" y="1130"/>
                </a:moveTo>
                <a:cubicBezTo>
                  <a:pt x="1855" y="1134"/>
                  <a:pt x="1855" y="1134"/>
                  <a:pt x="1855" y="1134"/>
                </a:cubicBezTo>
                <a:cubicBezTo>
                  <a:pt x="1857" y="1134"/>
                  <a:pt x="1857" y="1134"/>
                  <a:pt x="1857" y="1134"/>
                </a:cubicBezTo>
                <a:cubicBezTo>
                  <a:pt x="1857" y="1130"/>
                  <a:pt x="1857" y="1130"/>
                  <a:pt x="1857" y="1130"/>
                </a:cubicBezTo>
                <a:lnTo>
                  <a:pt x="1855" y="1130"/>
                </a:lnTo>
                <a:close/>
                <a:moveTo>
                  <a:pt x="1855" y="1118"/>
                </a:moveTo>
                <a:cubicBezTo>
                  <a:pt x="1855" y="1122"/>
                  <a:pt x="1855" y="1122"/>
                  <a:pt x="1855" y="1122"/>
                </a:cubicBezTo>
                <a:cubicBezTo>
                  <a:pt x="1857" y="1122"/>
                  <a:pt x="1857" y="1122"/>
                  <a:pt x="1857" y="1122"/>
                </a:cubicBezTo>
                <a:cubicBezTo>
                  <a:pt x="1857" y="1118"/>
                  <a:pt x="1857" y="1118"/>
                  <a:pt x="1857" y="1118"/>
                </a:cubicBezTo>
                <a:lnTo>
                  <a:pt x="1855" y="1118"/>
                </a:lnTo>
                <a:close/>
                <a:moveTo>
                  <a:pt x="1855" y="1106"/>
                </a:moveTo>
                <a:cubicBezTo>
                  <a:pt x="1855" y="1110"/>
                  <a:pt x="1855" y="1110"/>
                  <a:pt x="1855" y="1110"/>
                </a:cubicBezTo>
                <a:cubicBezTo>
                  <a:pt x="1857" y="1110"/>
                  <a:pt x="1857" y="1110"/>
                  <a:pt x="1857" y="1110"/>
                </a:cubicBezTo>
                <a:cubicBezTo>
                  <a:pt x="1857" y="1106"/>
                  <a:pt x="1857" y="1106"/>
                  <a:pt x="1857" y="1106"/>
                </a:cubicBezTo>
                <a:lnTo>
                  <a:pt x="1855" y="1106"/>
                </a:lnTo>
                <a:close/>
                <a:moveTo>
                  <a:pt x="1855" y="1094"/>
                </a:moveTo>
                <a:cubicBezTo>
                  <a:pt x="1855" y="1098"/>
                  <a:pt x="1855" y="1098"/>
                  <a:pt x="1855" y="1098"/>
                </a:cubicBezTo>
                <a:cubicBezTo>
                  <a:pt x="1857" y="1098"/>
                  <a:pt x="1857" y="1098"/>
                  <a:pt x="1857" y="1098"/>
                </a:cubicBezTo>
                <a:cubicBezTo>
                  <a:pt x="1857" y="1094"/>
                  <a:pt x="1857" y="1094"/>
                  <a:pt x="1857" y="1094"/>
                </a:cubicBezTo>
                <a:lnTo>
                  <a:pt x="1855" y="1094"/>
                </a:lnTo>
                <a:close/>
                <a:moveTo>
                  <a:pt x="1855" y="1082"/>
                </a:moveTo>
                <a:cubicBezTo>
                  <a:pt x="1855" y="1086"/>
                  <a:pt x="1855" y="1086"/>
                  <a:pt x="1855" y="1086"/>
                </a:cubicBezTo>
                <a:cubicBezTo>
                  <a:pt x="1857" y="1086"/>
                  <a:pt x="1857" y="1086"/>
                  <a:pt x="1857" y="1086"/>
                </a:cubicBezTo>
                <a:cubicBezTo>
                  <a:pt x="1857" y="1082"/>
                  <a:pt x="1857" y="1082"/>
                  <a:pt x="1857" y="1082"/>
                </a:cubicBezTo>
                <a:lnTo>
                  <a:pt x="1855" y="1082"/>
                </a:lnTo>
                <a:close/>
                <a:moveTo>
                  <a:pt x="1855" y="1070"/>
                </a:moveTo>
                <a:cubicBezTo>
                  <a:pt x="1855" y="1074"/>
                  <a:pt x="1855" y="1074"/>
                  <a:pt x="1855" y="1074"/>
                </a:cubicBezTo>
                <a:cubicBezTo>
                  <a:pt x="1857" y="1074"/>
                  <a:pt x="1857" y="1074"/>
                  <a:pt x="1857" y="1074"/>
                </a:cubicBezTo>
                <a:cubicBezTo>
                  <a:pt x="1857" y="1070"/>
                  <a:pt x="1857" y="1070"/>
                  <a:pt x="1857" y="1070"/>
                </a:cubicBezTo>
                <a:lnTo>
                  <a:pt x="1855" y="1070"/>
                </a:lnTo>
                <a:close/>
                <a:moveTo>
                  <a:pt x="1855" y="1058"/>
                </a:moveTo>
                <a:cubicBezTo>
                  <a:pt x="1855" y="1062"/>
                  <a:pt x="1855" y="1062"/>
                  <a:pt x="1855" y="1062"/>
                </a:cubicBezTo>
                <a:cubicBezTo>
                  <a:pt x="1857" y="1062"/>
                  <a:pt x="1857" y="1062"/>
                  <a:pt x="1857" y="1062"/>
                </a:cubicBezTo>
                <a:cubicBezTo>
                  <a:pt x="1857" y="1058"/>
                  <a:pt x="1857" y="1058"/>
                  <a:pt x="1857" y="1058"/>
                </a:cubicBezTo>
                <a:lnTo>
                  <a:pt x="1855" y="1058"/>
                </a:lnTo>
                <a:close/>
                <a:moveTo>
                  <a:pt x="1855" y="1046"/>
                </a:moveTo>
                <a:cubicBezTo>
                  <a:pt x="1855" y="1050"/>
                  <a:pt x="1855" y="1050"/>
                  <a:pt x="1855" y="1050"/>
                </a:cubicBezTo>
                <a:cubicBezTo>
                  <a:pt x="1857" y="1050"/>
                  <a:pt x="1857" y="1050"/>
                  <a:pt x="1857" y="1050"/>
                </a:cubicBezTo>
                <a:cubicBezTo>
                  <a:pt x="1857" y="1046"/>
                  <a:pt x="1857" y="1046"/>
                  <a:pt x="1857" y="1046"/>
                </a:cubicBezTo>
                <a:lnTo>
                  <a:pt x="1855" y="1046"/>
                </a:lnTo>
                <a:close/>
                <a:moveTo>
                  <a:pt x="1855" y="1034"/>
                </a:moveTo>
                <a:cubicBezTo>
                  <a:pt x="1855" y="1038"/>
                  <a:pt x="1855" y="1038"/>
                  <a:pt x="1855" y="1038"/>
                </a:cubicBezTo>
                <a:cubicBezTo>
                  <a:pt x="1857" y="1038"/>
                  <a:pt x="1857" y="1038"/>
                  <a:pt x="1857" y="1038"/>
                </a:cubicBezTo>
                <a:cubicBezTo>
                  <a:pt x="1857" y="1034"/>
                  <a:pt x="1857" y="1034"/>
                  <a:pt x="1857" y="1034"/>
                </a:cubicBezTo>
                <a:lnTo>
                  <a:pt x="1855" y="1034"/>
                </a:lnTo>
                <a:close/>
                <a:moveTo>
                  <a:pt x="1855" y="1022"/>
                </a:moveTo>
                <a:cubicBezTo>
                  <a:pt x="1855" y="1026"/>
                  <a:pt x="1855" y="1026"/>
                  <a:pt x="1855" y="1026"/>
                </a:cubicBezTo>
                <a:cubicBezTo>
                  <a:pt x="1857" y="1026"/>
                  <a:pt x="1857" y="1026"/>
                  <a:pt x="1857" y="1026"/>
                </a:cubicBezTo>
                <a:cubicBezTo>
                  <a:pt x="1857" y="1022"/>
                  <a:pt x="1857" y="1022"/>
                  <a:pt x="1857" y="1022"/>
                </a:cubicBezTo>
                <a:lnTo>
                  <a:pt x="1855" y="1022"/>
                </a:lnTo>
                <a:close/>
                <a:moveTo>
                  <a:pt x="1855" y="1010"/>
                </a:moveTo>
                <a:cubicBezTo>
                  <a:pt x="1855" y="1014"/>
                  <a:pt x="1855" y="1014"/>
                  <a:pt x="1855" y="1014"/>
                </a:cubicBezTo>
                <a:cubicBezTo>
                  <a:pt x="1857" y="1014"/>
                  <a:pt x="1857" y="1014"/>
                  <a:pt x="1857" y="1014"/>
                </a:cubicBezTo>
                <a:cubicBezTo>
                  <a:pt x="1857" y="1010"/>
                  <a:pt x="1857" y="1010"/>
                  <a:pt x="1857" y="1010"/>
                </a:cubicBezTo>
                <a:lnTo>
                  <a:pt x="1855" y="1010"/>
                </a:lnTo>
                <a:close/>
                <a:moveTo>
                  <a:pt x="1855" y="998"/>
                </a:moveTo>
                <a:cubicBezTo>
                  <a:pt x="1855" y="1002"/>
                  <a:pt x="1855" y="1002"/>
                  <a:pt x="1855" y="1002"/>
                </a:cubicBezTo>
                <a:cubicBezTo>
                  <a:pt x="1857" y="1002"/>
                  <a:pt x="1857" y="1002"/>
                  <a:pt x="1857" y="1002"/>
                </a:cubicBezTo>
                <a:cubicBezTo>
                  <a:pt x="1857" y="998"/>
                  <a:pt x="1857" y="998"/>
                  <a:pt x="1857" y="998"/>
                </a:cubicBezTo>
                <a:lnTo>
                  <a:pt x="1855" y="998"/>
                </a:lnTo>
                <a:close/>
                <a:moveTo>
                  <a:pt x="1855" y="986"/>
                </a:moveTo>
                <a:cubicBezTo>
                  <a:pt x="1855" y="990"/>
                  <a:pt x="1855" y="990"/>
                  <a:pt x="1855" y="990"/>
                </a:cubicBezTo>
                <a:cubicBezTo>
                  <a:pt x="1857" y="990"/>
                  <a:pt x="1857" y="990"/>
                  <a:pt x="1857" y="990"/>
                </a:cubicBezTo>
                <a:cubicBezTo>
                  <a:pt x="1857" y="986"/>
                  <a:pt x="1857" y="986"/>
                  <a:pt x="1857" y="986"/>
                </a:cubicBezTo>
                <a:lnTo>
                  <a:pt x="1855" y="986"/>
                </a:lnTo>
                <a:close/>
                <a:moveTo>
                  <a:pt x="1855" y="974"/>
                </a:moveTo>
                <a:cubicBezTo>
                  <a:pt x="1855" y="978"/>
                  <a:pt x="1855" y="978"/>
                  <a:pt x="1855" y="978"/>
                </a:cubicBezTo>
                <a:cubicBezTo>
                  <a:pt x="1857" y="978"/>
                  <a:pt x="1857" y="978"/>
                  <a:pt x="1857" y="978"/>
                </a:cubicBezTo>
                <a:cubicBezTo>
                  <a:pt x="1857" y="974"/>
                  <a:pt x="1857" y="974"/>
                  <a:pt x="1857" y="974"/>
                </a:cubicBezTo>
                <a:lnTo>
                  <a:pt x="1855" y="974"/>
                </a:lnTo>
                <a:close/>
                <a:moveTo>
                  <a:pt x="1855" y="962"/>
                </a:moveTo>
                <a:cubicBezTo>
                  <a:pt x="1855" y="966"/>
                  <a:pt x="1855" y="966"/>
                  <a:pt x="1855" y="966"/>
                </a:cubicBezTo>
                <a:cubicBezTo>
                  <a:pt x="1857" y="966"/>
                  <a:pt x="1857" y="966"/>
                  <a:pt x="1857" y="966"/>
                </a:cubicBezTo>
                <a:cubicBezTo>
                  <a:pt x="1857" y="962"/>
                  <a:pt x="1857" y="962"/>
                  <a:pt x="1857" y="962"/>
                </a:cubicBezTo>
                <a:lnTo>
                  <a:pt x="1855" y="962"/>
                </a:lnTo>
                <a:close/>
                <a:moveTo>
                  <a:pt x="1855" y="950"/>
                </a:moveTo>
                <a:cubicBezTo>
                  <a:pt x="1855" y="954"/>
                  <a:pt x="1855" y="954"/>
                  <a:pt x="1855" y="954"/>
                </a:cubicBezTo>
                <a:cubicBezTo>
                  <a:pt x="1857" y="954"/>
                  <a:pt x="1857" y="954"/>
                  <a:pt x="1857" y="954"/>
                </a:cubicBezTo>
                <a:cubicBezTo>
                  <a:pt x="1857" y="950"/>
                  <a:pt x="1857" y="950"/>
                  <a:pt x="1857" y="950"/>
                </a:cubicBezTo>
                <a:lnTo>
                  <a:pt x="1855" y="950"/>
                </a:lnTo>
                <a:close/>
                <a:moveTo>
                  <a:pt x="1855" y="938"/>
                </a:moveTo>
                <a:cubicBezTo>
                  <a:pt x="1855" y="942"/>
                  <a:pt x="1855" y="942"/>
                  <a:pt x="1855" y="942"/>
                </a:cubicBezTo>
                <a:cubicBezTo>
                  <a:pt x="1857" y="942"/>
                  <a:pt x="1857" y="942"/>
                  <a:pt x="1857" y="942"/>
                </a:cubicBezTo>
                <a:cubicBezTo>
                  <a:pt x="1857" y="938"/>
                  <a:pt x="1857" y="938"/>
                  <a:pt x="1857" y="938"/>
                </a:cubicBezTo>
                <a:lnTo>
                  <a:pt x="1855" y="938"/>
                </a:lnTo>
                <a:close/>
                <a:moveTo>
                  <a:pt x="1855" y="926"/>
                </a:moveTo>
                <a:cubicBezTo>
                  <a:pt x="1855" y="930"/>
                  <a:pt x="1855" y="930"/>
                  <a:pt x="1855" y="930"/>
                </a:cubicBezTo>
                <a:cubicBezTo>
                  <a:pt x="1857" y="930"/>
                  <a:pt x="1857" y="930"/>
                  <a:pt x="1857" y="930"/>
                </a:cubicBezTo>
                <a:cubicBezTo>
                  <a:pt x="1857" y="926"/>
                  <a:pt x="1857" y="926"/>
                  <a:pt x="1857" y="926"/>
                </a:cubicBezTo>
                <a:lnTo>
                  <a:pt x="1855" y="926"/>
                </a:lnTo>
                <a:close/>
                <a:moveTo>
                  <a:pt x="1855" y="914"/>
                </a:moveTo>
                <a:cubicBezTo>
                  <a:pt x="1855" y="918"/>
                  <a:pt x="1855" y="918"/>
                  <a:pt x="1855" y="918"/>
                </a:cubicBezTo>
                <a:cubicBezTo>
                  <a:pt x="1857" y="918"/>
                  <a:pt x="1857" y="918"/>
                  <a:pt x="1857" y="918"/>
                </a:cubicBezTo>
                <a:cubicBezTo>
                  <a:pt x="1857" y="914"/>
                  <a:pt x="1857" y="914"/>
                  <a:pt x="1857" y="914"/>
                </a:cubicBezTo>
                <a:lnTo>
                  <a:pt x="1855" y="914"/>
                </a:lnTo>
                <a:close/>
                <a:moveTo>
                  <a:pt x="1855" y="902"/>
                </a:moveTo>
                <a:cubicBezTo>
                  <a:pt x="1855" y="906"/>
                  <a:pt x="1855" y="906"/>
                  <a:pt x="1855" y="906"/>
                </a:cubicBezTo>
                <a:cubicBezTo>
                  <a:pt x="1857" y="906"/>
                  <a:pt x="1857" y="906"/>
                  <a:pt x="1857" y="906"/>
                </a:cubicBezTo>
                <a:cubicBezTo>
                  <a:pt x="1857" y="902"/>
                  <a:pt x="1857" y="902"/>
                  <a:pt x="1857" y="902"/>
                </a:cubicBezTo>
                <a:lnTo>
                  <a:pt x="1855" y="902"/>
                </a:lnTo>
                <a:close/>
                <a:moveTo>
                  <a:pt x="1855" y="890"/>
                </a:moveTo>
                <a:cubicBezTo>
                  <a:pt x="1855" y="894"/>
                  <a:pt x="1855" y="894"/>
                  <a:pt x="1855" y="894"/>
                </a:cubicBezTo>
                <a:cubicBezTo>
                  <a:pt x="1857" y="894"/>
                  <a:pt x="1857" y="894"/>
                  <a:pt x="1857" y="894"/>
                </a:cubicBezTo>
                <a:cubicBezTo>
                  <a:pt x="1857" y="890"/>
                  <a:pt x="1857" y="890"/>
                  <a:pt x="1857" y="890"/>
                </a:cubicBezTo>
                <a:lnTo>
                  <a:pt x="1855" y="890"/>
                </a:lnTo>
                <a:close/>
                <a:moveTo>
                  <a:pt x="1855" y="878"/>
                </a:moveTo>
                <a:cubicBezTo>
                  <a:pt x="1855" y="882"/>
                  <a:pt x="1855" y="882"/>
                  <a:pt x="1855" y="882"/>
                </a:cubicBezTo>
                <a:cubicBezTo>
                  <a:pt x="1857" y="882"/>
                  <a:pt x="1857" y="882"/>
                  <a:pt x="1857" y="882"/>
                </a:cubicBezTo>
                <a:cubicBezTo>
                  <a:pt x="1857" y="878"/>
                  <a:pt x="1857" y="878"/>
                  <a:pt x="1857" y="878"/>
                </a:cubicBezTo>
                <a:lnTo>
                  <a:pt x="1855" y="878"/>
                </a:lnTo>
                <a:close/>
                <a:moveTo>
                  <a:pt x="1855" y="866"/>
                </a:moveTo>
                <a:cubicBezTo>
                  <a:pt x="1855" y="870"/>
                  <a:pt x="1855" y="870"/>
                  <a:pt x="1855" y="870"/>
                </a:cubicBezTo>
                <a:cubicBezTo>
                  <a:pt x="1857" y="870"/>
                  <a:pt x="1857" y="870"/>
                  <a:pt x="1857" y="870"/>
                </a:cubicBezTo>
                <a:cubicBezTo>
                  <a:pt x="1857" y="866"/>
                  <a:pt x="1857" y="866"/>
                  <a:pt x="1857" y="866"/>
                </a:cubicBezTo>
                <a:lnTo>
                  <a:pt x="1855" y="866"/>
                </a:lnTo>
                <a:close/>
                <a:moveTo>
                  <a:pt x="1855" y="854"/>
                </a:moveTo>
                <a:cubicBezTo>
                  <a:pt x="1855" y="858"/>
                  <a:pt x="1855" y="858"/>
                  <a:pt x="1855" y="858"/>
                </a:cubicBezTo>
                <a:cubicBezTo>
                  <a:pt x="1857" y="858"/>
                  <a:pt x="1857" y="858"/>
                  <a:pt x="1857" y="858"/>
                </a:cubicBezTo>
                <a:cubicBezTo>
                  <a:pt x="1857" y="854"/>
                  <a:pt x="1857" y="854"/>
                  <a:pt x="1857" y="854"/>
                </a:cubicBezTo>
                <a:lnTo>
                  <a:pt x="1855" y="854"/>
                </a:lnTo>
                <a:close/>
                <a:moveTo>
                  <a:pt x="1855" y="842"/>
                </a:moveTo>
                <a:cubicBezTo>
                  <a:pt x="1855" y="846"/>
                  <a:pt x="1855" y="846"/>
                  <a:pt x="1855" y="846"/>
                </a:cubicBezTo>
                <a:cubicBezTo>
                  <a:pt x="1857" y="846"/>
                  <a:pt x="1857" y="846"/>
                  <a:pt x="1857" y="846"/>
                </a:cubicBezTo>
                <a:cubicBezTo>
                  <a:pt x="1857" y="842"/>
                  <a:pt x="1857" y="842"/>
                  <a:pt x="1857" y="842"/>
                </a:cubicBezTo>
                <a:lnTo>
                  <a:pt x="1855" y="842"/>
                </a:lnTo>
                <a:close/>
                <a:moveTo>
                  <a:pt x="1855" y="830"/>
                </a:moveTo>
                <a:cubicBezTo>
                  <a:pt x="1855" y="834"/>
                  <a:pt x="1855" y="834"/>
                  <a:pt x="1855" y="834"/>
                </a:cubicBezTo>
                <a:cubicBezTo>
                  <a:pt x="1857" y="834"/>
                  <a:pt x="1857" y="834"/>
                  <a:pt x="1857" y="834"/>
                </a:cubicBezTo>
                <a:cubicBezTo>
                  <a:pt x="1857" y="830"/>
                  <a:pt x="1857" y="830"/>
                  <a:pt x="1857" y="830"/>
                </a:cubicBezTo>
                <a:lnTo>
                  <a:pt x="1855" y="830"/>
                </a:lnTo>
                <a:close/>
                <a:moveTo>
                  <a:pt x="1855" y="818"/>
                </a:moveTo>
                <a:cubicBezTo>
                  <a:pt x="1855" y="822"/>
                  <a:pt x="1855" y="822"/>
                  <a:pt x="1855" y="822"/>
                </a:cubicBezTo>
                <a:cubicBezTo>
                  <a:pt x="1857" y="822"/>
                  <a:pt x="1857" y="822"/>
                  <a:pt x="1857" y="822"/>
                </a:cubicBezTo>
                <a:cubicBezTo>
                  <a:pt x="1857" y="818"/>
                  <a:pt x="1857" y="818"/>
                  <a:pt x="1857" y="818"/>
                </a:cubicBezTo>
                <a:lnTo>
                  <a:pt x="1855" y="818"/>
                </a:lnTo>
                <a:close/>
                <a:moveTo>
                  <a:pt x="1855" y="806"/>
                </a:moveTo>
                <a:cubicBezTo>
                  <a:pt x="1855" y="810"/>
                  <a:pt x="1855" y="810"/>
                  <a:pt x="1855" y="810"/>
                </a:cubicBezTo>
                <a:cubicBezTo>
                  <a:pt x="1857" y="810"/>
                  <a:pt x="1857" y="810"/>
                  <a:pt x="1857" y="810"/>
                </a:cubicBezTo>
                <a:cubicBezTo>
                  <a:pt x="1857" y="806"/>
                  <a:pt x="1857" y="806"/>
                  <a:pt x="1857" y="806"/>
                </a:cubicBezTo>
                <a:lnTo>
                  <a:pt x="1855" y="806"/>
                </a:lnTo>
                <a:close/>
                <a:moveTo>
                  <a:pt x="1855" y="794"/>
                </a:moveTo>
                <a:cubicBezTo>
                  <a:pt x="1855" y="798"/>
                  <a:pt x="1855" y="798"/>
                  <a:pt x="1855" y="798"/>
                </a:cubicBezTo>
                <a:cubicBezTo>
                  <a:pt x="1857" y="798"/>
                  <a:pt x="1857" y="798"/>
                  <a:pt x="1857" y="798"/>
                </a:cubicBezTo>
                <a:cubicBezTo>
                  <a:pt x="1857" y="794"/>
                  <a:pt x="1857" y="794"/>
                  <a:pt x="1857" y="794"/>
                </a:cubicBezTo>
                <a:lnTo>
                  <a:pt x="1855" y="794"/>
                </a:lnTo>
                <a:close/>
                <a:moveTo>
                  <a:pt x="1855" y="782"/>
                </a:moveTo>
                <a:cubicBezTo>
                  <a:pt x="1855" y="786"/>
                  <a:pt x="1855" y="786"/>
                  <a:pt x="1855" y="786"/>
                </a:cubicBezTo>
                <a:cubicBezTo>
                  <a:pt x="1857" y="786"/>
                  <a:pt x="1857" y="786"/>
                  <a:pt x="1857" y="786"/>
                </a:cubicBezTo>
                <a:cubicBezTo>
                  <a:pt x="1857" y="782"/>
                  <a:pt x="1857" y="782"/>
                  <a:pt x="1857" y="782"/>
                </a:cubicBezTo>
                <a:lnTo>
                  <a:pt x="1855" y="782"/>
                </a:lnTo>
                <a:close/>
                <a:moveTo>
                  <a:pt x="1855" y="770"/>
                </a:moveTo>
                <a:cubicBezTo>
                  <a:pt x="1855" y="774"/>
                  <a:pt x="1855" y="774"/>
                  <a:pt x="1855" y="774"/>
                </a:cubicBezTo>
                <a:cubicBezTo>
                  <a:pt x="1857" y="774"/>
                  <a:pt x="1857" y="774"/>
                  <a:pt x="1857" y="774"/>
                </a:cubicBezTo>
                <a:cubicBezTo>
                  <a:pt x="1857" y="770"/>
                  <a:pt x="1857" y="770"/>
                  <a:pt x="1857" y="770"/>
                </a:cubicBezTo>
                <a:lnTo>
                  <a:pt x="1855" y="770"/>
                </a:lnTo>
                <a:close/>
                <a:moveTo>
                  <a:pt x="1855" y="758"/>
                </a:moveTo>
                <a:cubicBezTo>
                  <a:pt x="1855" y="762"/>
                  <a:pt x="1855" y="762"/>
                  <a:pt x="1855" y="762"/>
                </a:cubicBezTo>
                <a:cubicBezTo>
                  <a:pt x="1857" y="762"/>
                  <a:pt x="1857" y="762"/>
                  <a:pt x="1857" y="762"/>
                </a:cubicBezTo>
                <a:cubicBezTo>
                  <a:pt x="1857" y="758"/>
                  <a:pt x="1857" y="758"/>
                  <a:pt x="1857" y="758"/>
                </a:cubicBezTo>
                <a:lnTo>
                  <a:pt x="1855" y="758"/>
                </a:lnTo>
                <a:close/>
                <a:moveTo>
                  <a:pt x="1855" y="746"/>
                </a:moveTo>
                <a:cubicBezTo>
                  <a:pt x="1855" y="750"/>
                  <a:pt x="1855" y="750"/>
                  <a:pt x="1855" y="750"/>
                </a:cubicBezTo>
                <a:cubicBezTo>
                  <a:pt x="1857" y="750"/>
                  <a:pt x="1857" y="750"/>
                  <a:pt x="1857" y="750"/>
                </a:cubicBezTo>
                <a:cubicBezTo>
                  <a:pt x="1857" y="746"/>
                  <a:pt x="1857" y="746"/>
                  <a:pt x="1857" y="746"/>
                </a:cubicBezTo>
                <a:lnTo>
                  <a:pt x="1855" y="746"/>
                </a:lnTo>
                <a:close/>
                <a:moveTo>
                  <a:pt x="1855" y="734"/>
                </a:moveTo>
                <a:cubicBezTo>
                  <a:pt x="1855" y="738"/>
                  <a:pt x="1855" y="738"/>
                  <a:pt x="1855" y="738"/>
                </a:cubicBezTo>
                <a:cubicBezTo>
                  <a:pt x="1857" y="738"/>
                  <a:pt x="1857" y="738"/>
                  <a:pt x="1857" y="738"/>
                </a:cubicBezTo>
                <a:cubicBezTo>
                  <a:pt x="1857" y="734"/>
                  <a:pt x="1857" y="734"/>
                  <a:pt x="1857" y="734"/>
                </a:cubicBezTo>
                <a:lnTo>
                  <a:pt x="1855" y="734"/>
                </a:lnTo>
                <a:close/>
                <a:moveTo>
                  <a:pt x="1855" y="722"/>
                </a:moveTo>
                <a:cubicBezTo>
                  <a:pt x="1855" y="726"/>
                  <a:pt x="1855" y="726"/>
                  <a:pt x="1855" y="726"/>
                </a:cubicBezTo>
                <a:cubicBezTo>
                  <a:pt x="1857" y="726"/>
                  <a:pt x="1857" y="726"/>
                  <a:pt x="1857" y="726"/>
                </a:cubicBezTo>
                <a:cubicBezTo>
                  <a:pt x="1857" y="722"/>
                  <a:pt x="1857" y="722"/>
                  <a:pt x="1857" y="722"/>
                </a:cubicBezTo>
                <a:lnTo>
                  <a:pt x="1855" y="722"/>
                </a:lnTo>
                <a:close/>
                <a:moveTo>
                  <a:pt x="1855" y="710"/>
                </a:moveTo>
                <a:cubicBezTo>
                  <a:pt x="1855" y="714"/>
                  <a:pt x="1855" y="714"/>
                  <a:pt x="1855" y="714"/>
                </a:cubicBezTo>
                <a:cubicBezTo>
                  <a:pt x="1857" y="714"/>
                  <a:pt x="1857" y="714"/>
                  <a:pt x="1857" y="714"/>
                </a:cubicBezTo>
                <a:cubicBezTo>
                  <a:pt x="1857" y="710"/>
                  <a:pt x="1857" y="710"/>
                  <a:pt x="1857" y="710"/>
                </a:cubicBezTo>
                <a:lnTo>
                  <a:pt x="1855" y="710"/>
                </a:lnTo>
                <a:close/>
                <a:moveTo>
                  <a:pt x="1855" y="698"/>
                </a:moveTo>
                <a:cubicBezTo>
                  <a:pt x="1855" y="702"/>
                  <a:pt x="1855" y="702"/>
                  <a:pt x="1855" y="702"/>
                </a:cubicBezTo>
                <a:cubicBezTo>
                  <a:pt x="1857" y="702"/>
                  <a:pt x="1857" y="702"/>
                  <a:pt x="1857" y="702"/>
                </a:cubicBezTo>
                <a:cubicBezTo>
                  <a:pt x="1857" y="698"/>
                  <a:pt x="1857" y="698"/>
                  <a:pt x="1857" y="698"/>
                </a:cubicBezTo>
                <a:lnTo>
                  <a:pt x="1855" y="698"/>
                </a:lnTo>
                <a:close/>
                <a:moveTo>
                  <a:pt x="1855" y="686"/>
                </a:moveTo>
                <a:cubicBezTo>
                  <a:pt x="1855" y="690"/>
                  <a:pt x="1855" y="690"/>
                  <a:pt x="1855" y="690"/>
                </a:cubicBezTo>
                <a:cubicBezTo>
                  <a:pt x="1857" y="690"/>
                  <a:pt x="1857" y="690"/>
                  <a:pt x="1857" y="690"/>
                </a:cubicBezTo>
                <a:cubicBezTo>
                  <a:pt x="1857" y="686"/>
                  <a:pt x="1857" y="686"/>
                  <a:pt x="1857" y="686"/>
                </a:cubicBezTo>
                <a:lnTo>
                  <a:pt x="1855" y="686"/>
                </a:lnTo>
                <a:close/>
                <a:moveTo>
                  <a:pt x="1855" y="674"/>
                </a:moveTo>
                <a:cubicBezTo>
                  <a:pt x="1855" y="678"/>
                  <a:pt x="1855" y="678"/>
                  <a:pt x="1855" y="678"/>
                </a:cubicBezTo>
                <a:cubicBezTo>
                  <a:pt x="1857" y="678"/>
                  <a:pt x="1857" y="678"/>
                  <a:pt x="1857" y="678"/>
                </a:cubicBezTo>
                <a:cubicBezTo>
                  <a:pt x="1857" y="674"/>
                  <a:pt x="1857" y="674"/>
                  <a:pt x="1857" y="674"/>
                </a:cubicBezTo>
                <a:lnTo>
                  <a:pt x="1855" y="674"/>
                </a:lnTo>
                <a:close/>
                <a:moveTo>
                  <a:pt x="1855" y="662"/>
                </a:moveTo>
                <a:cubicBezTo>
                  <a:pt x="1855" y="666"/>
                  <a:pt x="1855" y="666"/>
                  <a:pt x="1855" y="666"/>
                </a:cubicBezTo>
                <a:cubicBezTo>
                  <a:pt x="1857" y="666"/>
                  <a:pt x="1857" y="666"/>
                  <a:pt x="1857" y="666"/>
                </a:cubicBezTo>
                <a:cubicBezTo>
                  <a:pt x="1857" y="662"/>
                  <a:pt x="1857" y="662"/>
                  <a:pt x="1857" y="662"/>
                </a:cubicBezTo>
                <a:lnTo>
                  <a:pt x="1855" y="662"/>
                </a:lnTo>
                <a:close/>
                <a:moveTo>
                  <a:pt x="1855" y="650"/>
                </a:moveTo>
                <a:cubicBezTo>
                  <a:pt x="1855" y="654"/>
                  <a:pt x="1855" y="654"/>
                  <a:pt x="1855" y="654"/>
                </a:cubicBezTo>
                <a:cubicBezTo>
                  <a:pt x="1857" y="654"/>
                  <a:pt x="1857" y="654"/>
                  <a:pt x="1857" y="654"/>
                </a:cubicBezTo>
                <a:cubicBezTo>
                  <a:pt x="1857" y="650"/>
                  <a:pt x="1857" y="650"/>
                  <a:pt x="1857" y="650"/>
                </a:cubicBezTo>
                <a:lnTo>
                  <a:pt x="1855" y="650"/>
                </a:lnTo>
                <a:close/>
                <a:moveTo>
                  <a:pt x="1855" y="638"/>
                </a:moveTo>
                <a:cubicBezTo>
                  <a:pt x="1855" y="642"/>
                  <a:pt x="1855" y="642"/>
                  <a:pt x="1855" y="642"/>
                </a:cubicBezTo>
                <a:cubicBezTo>
                  <a:pt x="1857" y="642"/>
                  <a:pt x="1857" y="642"/>
                  <a:pt x="1857" y="642"/>
                </a:cubicBezTo>
                <a:cubicBezTo>
                  <a:pt x="1857" y="638"/>
                  <a:pt x="1857" y="638"/>
                  <a:pt x="1857" y="638"/>
                </a:cubicBezTo>
                <a:lnTo>
                  <a:pt x="1855" y="638"/>
                </a:lnTo>
                <a:close/>
                <a:moveTo>
                  <a:pt x="1855" y="626"/>
                </a:moveTo>
                <a:cubicBezTo>
                  <a:pt x="1855" y="630"/>
                  <a:pt x="1855" y="630"/>
                  <a:pt x="1855" y="630"/>
                </a:cubicBezTo>
                <a:cubicBezTo>
                  <a:pt x="1857" y="630"/>
                  <a:pt x="1857" y="630"/>
                  <a:pt x="1857" y="630"/>
                </a:cubicBezTo>
                <a:cubicBezTo>
                  <a:pt x="1857" y="626"/>
                  <a:pt x="1857" y="626"/>
                  <a:pt x="1857" y="626"/>
                </a:cubicBezTo>
                <a:lnTo>
                  <a:pt x="1855" y="626"/>
                </a:lnTo>
                <a:close/>
                <a:moveTo>
                  <a:pt x="1855" y="614"/>
                </a:moveTo>
                <a:cubicBezTo>
                  <a:pt x="1855" y="618"/>
                  <a:pt x="1855" y="618"/>
                  <a:pt x="1855" y="618"/>
                </a:cubicBezTo>
                <a:cubicBezTo>
                  <a:pt x="1857" y="618"/>
                  <a:pt x="1857" y="618"/>
                  <a:pt x="1857" y="618"/>
                </a:cubicBezTo>
                <a:cubicBezTo>
                  <a:pt x="1857" y="614"/>
                  <a:pt x="1857" y="614"/>
                  <a:pt x="1857" y="614"/>
                </a:cubicBezTo>
                <a:lnTo>
                  <a:pt x="1855" y="614"/>
                </a:lnTo>
                <a:close/>
                <a:moveTo>
                  <a:pt x="1855" y="602"/>
                </a:moveTo>
                <a:cubicBezTo>
                  <a:pt x="1855" y="606"/>
                  <a:pt x="1855" y="606"/>
                  <a:pt x="1855" y="606"/>
                </a:cubicBezTo>
                <a:cubicBezTo>
                  <a:pt x="1857" y="606"/>
                  <a:pt x="1857" y="606"/>
                  <a:pt x="1857" y="606"/>
                </a:cubicBezTo>
                <a:cubicBezTo>
                  <a:pt x="1857" y="602"/>
                  <a:pt x="1857" y="602"/>
                  <a:pt x="1857" y="602"/>
                </a:cubicBezTo>
                <a:lnTo>
                  <a:pt x="1855" y="602"/>
                </a:lnTo>
                <a:close/>
                <a:moveTo>
                  <a:pt x="1855" y="590"/>
                </a:moveTo>
                <a:cubicBezTo>
                  <a:pt x="1855" y="594"/>
                  <a:pt x="1855" y="594"/>
                  <a:pt x="1855" y="594"/>
                </a:cubicBezTo>
                <a:cubicBezTo>
                  <a:pt x="1857" y="594"/>
                  <a:pt x="1857" y="594"/>
                  <a:pt x="1857" y="594"/>
                </a:cubicBezTo>
                <a:cubicBezTo>
                  <a:pt x="1857" y="590"/>
                  <a:pt x="1857" y="590"/>
                  <a:pt x="1857" y="590"/>
                </a:cubicBezTo>
                <a:lnTo>
                  <a:pt x="1855" y="590"/>
                </a:lnTo>
                <a:close/>
                <a:moveTo>
                  <a:pt x="1855" y="578"/>
                </a:moveTo>
                <a:cubicBezTo>
                  <a:pt x="1855" y="582"/>
                  <a:pt x="1855" y="582"/>
                  <a:pt x="1855" y="582"/>
                </a:cubicBezTo>
                <a:cubicBezTo>
                  <a:pt x="1857" y="582"/>
                  <a:pt x="1857" y="582"/>
                  <a:pt x="1857" y="582"/>
                </a:cubicBezTo>
                <a:cubicBezTo>
                  <a:pt x="1857" y="578"/>
                  <a:pt x="1857" y="578"/>
                  <a:pt x="1857" y="578"/>
                </a:cubicBezTo>
                <a:lnTo>
                  <a:pt x="1855" y="578"/>
                </a:lnTo>
                <a:close/>
                <a:moveTo>
                  <a:pt x="1855" y="566"/>
                </a:moveTo>
                <a:cubicBezTo>
                  <a:pt x="1855" y="570"/>
                  <a:pt x="1855" y="570"/>
                  <a:pt x="1855" y="570"/>
                </a:cubicBezTo>
                <a:cubicBezTo>
                  <a:pt x="1857" y="570"/>
                  <a:pt x="1857" y="570"/>
                  <a:pt x="1857" y="570"/>
                </a:cubicBezTo>
                <a:cubicBezTo>
                  <a:pt x="1857" y="566"/>
                  <a:pt x="1857" y="566"/>
                  <a:pt x="1857" y="566"/>
                </a:cubicBezTo>
                <a:lnTo>
                  <a:pt x="1855" y="566"/>
                </a:lnTo>
                <a:close/>
                <a:moveTo>
                  <a:pt x="1855" y="554"/>
                </a:moveTo>
                <a:cubicBezTo>
                  <a:pt x="1855" y="558"/>
                  <a:pt x="1855" y="558"/>
                  <a:pt x="1855" y="558"/>
                </a:cubicBezTo>
                <a:cubicBezTo>
                  <a:pt x="1857" y="558"/>
                  <a:pt x="1857" y="558"/>
                  <a:pt x="1857" y="558"/>
                </a:cubicBezTo>
                <a:cubicBezTo>
                  <a:pt x="1857" y="554"/>
                  <a:pt x="1857" y="554"/>
                  <a:pt x="1857" y="554"/>
                </a:cubicBezTo>
                <a:lnTo>
                  <a:pt x="1855" y="554"/>
                </a:lnTo>
                <a:close/>
                <a:moveTo>
                  <a:pt x="1855" y="542"/>
                </a:moveTo>
                <a:cubicBezTo>
                  <a:pt x="1855" y="546"/>
                  <a:pt x="1855" y="546"/>
                  <a:pt x="1855" y="546"/>
                </a:cubicBezTo>
                <a:cubicBezTo>
                  <a:pt x="1857" y="546"/>
                  <a:pt x="1857" y="546"/>
                  <a:pt x="1857" y="546"/>
                </a:cubicBezTo>
                <a:cubicBezTo>
                  <a:pt x="1857" y="542"/>
                  <a:pt x="1857" y="542"/>
                  <a:pt x="1857" y="542"/>
                </a:cubicBezTo>
                <a:lnTo>
                  <a:pt x="1855" y="542"/>
                </a:lnTo>
                <a:close/>
                <a:moveTo>
                  <a:pt x="1855" y="530"/>
                </a:moveTo>
                <a:cubicBezTo>
                  <a:pt x="1855" y="534"/>
                  <a:pt x="1855" y="534"/>
                  <a:pt x="1855" y="534"/>
                </a:cubicBezTo>
                <a:cubicBezTo>
                  <a:pt x="1857" y="534"/>
                  <a:pt x="1857" y="534"/>
                  <a:pt x="1857" y="534"/>
                </a:cubicBezTo>
                <a:cubicBezTo>
                  <a:pt x="1857" y="530"/>
                  <a:pt x="1857" y="530"/>
                  <a:pt x="1857" y="530"/>
                </a:cubicBezTo>
                <a:lnTo>
                  <a:pt x="1855" y="530"/>
                </a:lnTo>
                <a:close/>
                <a:moveTo>
                  <a:pt x="1855" y="518"/>
                </a:moveTo>
                <a:cubicBezTo>
                  <a:pt x="1855" y="522"/>
                  <a:pt x="1855" y="522"/>
                  <a:pt x="1855" y="522"/>
                </a:cubicBezTo>
                <a:cubicBezTo>
                  <a:pt x="1857" y="522"/>
                  <a:pt x="1857" y="522"/>
                  <a:pt x="1857" y="522"/>
                </a:cubicBezTo>
                <a:cubicBezTo>
                  <a:pt x="1857" y="518"/>
                  <a:pt x="1857" y="518"/>
                  <a:pt x="1857" y="518"/>
                </a:cubicBezTo>
                <a:lnTo>
                  <a:pt x="1855" y="518"/>
                </a:lnTo>
                <a:close/>
                <a:moveTo>
                  <a:pt x="1855" y="506"/>
                </a:moveTo>
                <a:cubicBezTo>
                  <a:pt x="1855" y="510"/>
                  <a:pt x="1855" y="510"/>
                  <a:pt x="1855" y="510"/>
                </a:cubicBezTo>
                <a:cubicBezTo>
                  <a:pt x="1857" y="510"/>
                  <a:pt x="1857" y="510"/>
                  <a:pt x="1857" y="510"/>
                </a:cubicBezTo>
                <a:cubicBezTo>
                  <a:pt x="1857" y="506"/>
                  <a:pt x="1857" y="506"/>
                  <a:pt x="1857" y="506"/>
                </a:cubicBezTo>
                <a:lnTo>
                  <a:pt x="1855" y="506"/>
                </a:lnTo>
                <a:close/>
                <a:moveTo>
                  <a:pt x="1855" y="494"/>
                </a:moveTo>
                <a:cubicBezTo>
                  <a:pt x="1855" y="498"/>
                  <a:pt x="1855" y="498"/>
                  <a:pt x="1855" y="498"/>
                </a:cubicBezTo>
                <a:cubicBezTo>
                  <a:pt x="1857" y="498"/>
                  <a:pt x="1857" y="498"/>
                  <a:pt x="1857" y="498"/>
                </a:cubicBezTo>
                <a:cubicBezTo>
                  <a:pt x="1857" y="494"/>
                  <a:pt x="1857" y="494"/>
                  <a:pt x="1857" y="494"/>
                </a:cubicBezTo>
                <a:lnTo>
                  <a:pt x="1855" y="494"/>
                </a:lnTo>
                <a:close/>
                <a:moveTo>
                  <a:pt x="1855" y="482"/>
                </a:moveTo>
                <a:cubicBezTo>
                  <a:pt x="1855" y="486"/>
                  <a:pt x="1855" y="486"/>
                  <a:pt x="1855" y="486"/>
                </a:cubicBezTo>
                <a:cubicBezTo>
                  <a:pt x="1857" y="486"/>
                  <a:pt x="1857" y="486"/>
                  <a:pt x="1857" y="486"/>
                </a:cubicBezTo>
                <a:cubicBezTo>
                  <a:pt x="1857" y="482"/>
                  <a:pt x="1857" y="482"/>
                  <a:pt x="1857" y="482"/>
                </a:cubicBezTo>
                <a:lnTo>
                  <a:pt x="1855" y="482"/>
                </a:lnTo>
                <a:close/>
                <a:moveTo>
                  <a:pt x="1855" y="470"/>
                </a:moveTo>
                <a:cubicBezTo>
                  <a:pt x="1855" y="474"/>
                  <a:pt x="1855" y="474"/>
                  <a:pt x="1855" y="474"/>
                </a:cubicBezTo>
                <a:cubicBezTo>
                  <a:pt x="1857" y="474"/>
                  <a:pt x="1857" y="474"/>
                  <a:pt x="1857" y="474"/>
                </a:cubicBezTo>
                <a:cubicBezTo>
                  <a:pt x="1857" y="470"/>
                  <a:pt x="1857" y="470"/>
                  <a:pt x="1857" y="470"/>
                </a:cubicBezTo>
                <a:lnTo>
                  <a:pt x="1855" y="470"/>
                </a:lnTo>
                <a:close/>
                <a:moveTo>
                  <a:pt x="1855" y="458"/>
                </a:moveTo>
                <a:cubicBezTo>
                  <a:pt x="1855" y="462"/>
                  <a:pt x="1855" y="462"/>
                  <a:pt x="1855" y="462"/>
                </a:cubicBezTo>
                <a:cubicBezTo>
                  <a:pt x="1857" y="462"/>
                  <a:pt x="1857" y="462"/>
                  <a:pt x="1857" y="462"/>
                </a:cubicBezTo>
                <a:cubicBezTo>
                  <a:pt x="1857" y="458"/>
                  <a:pt x="1857" y="458"/>
                  <a:pt x="1857" y="458"/>
                </a:cubicBezTo>
                <a:lnTo>
                  <a:pt x="1855" y="458"/>
                </a:lnTo>
                <a:close/>
                <a:moveTo>
                  <a:pt x="1855" y="446"/>
                </a:moveTo>
                <a:cubicBezTo>
                  <a:pt x="1855" y="450"/>
                  <a:pt x="1855" y="450"/>
                  <a:pt x="1855" y="450"/>
                </a:cubicBezTo>
                <a:cubicBezTo>
                  <a:pt x="1857" y="450"/>
                  <a:pt x="1857" y="450"/>
                  <a:pt x="1857" y="450"/>
                </a:cubicBezTo>
                <a:cubicBezTo>
                  <a:pt x="1857" y="446"/>
                  <a:pt x="1857" y="446"/>
                  <a:pt x="1857" y="446"/>
                </a:cubicBezTo>
                <a:lnTo>
                  <a:pt x="1855" y="446"/>
                </a:lnTo>
                <a:close/>
                <a:moveTo>
                  <a:pt x="1855" y="434"/>
                </a:moveTo>
                <a:cubicBezTo>
                  <a:pt x="1855" y="438"/>
                  <a:pt x="1855" y="438"/>
                  <a:pt x="1855" y="438"/>
                </a:cubicBezTo>
                <a:cubicBezTo>
                  <a:pt x="1857" y="438"/>
                  <a:pt x="1857" y="438"/>
                  <a:pt x="1857" y="438"/>
                </a:cubicBezTo>
                <a:cubicBezTo>
                  <a:pt x="1857" y="434"/>
                  <a:pt x="1857" y="434"/>
                  <a:pt x="1857" y="434"/>
                </a:cubicBezTo>
                <a:lnTo>
                  <a:pt x="1855" y="434"/>
                </a:lnTo>
                <a:close/>
                <a:moveTo>
                  <a:pt x="1855" y="422"/>
                </a:moveTo>
                <a:cubicBezTo>
                  <a:pt x="1855" y="426"/>
                  <a:pt x="1855" y="426"/>
                  <a:pt x="1855" y="426"/>
                </a:cubicBezTo>
                <a:cubicBezTo>
                  <a:pt x="1857" y="426"/>
                  <a:pt x="1857" y="426"/>
                  <a:pt x="1857" y="426"/>
                </a:cubicBezTo>
                <a:cubicBezTo>
                  <a:pt x="1857" y="422"/>
                  <a:pt x="1857" y="422"/>
                  <a:pt x="1857" y="422"/>
                </a:cubicBezTo>
                <a:lnTo>
                  <a:pt x="1855" y="422"/>
                </a:lnTo>
                <a:close/>
                <a:moveTo>
                  <a:pt x="1855" y="410"/>
                </a:moveTo>
                <a:cubicBezTo>
                  <a:pt x="1855" y="414"/>
                  <a:pt x="1855" y="414"/>
                  <a:pt x="1855" y="414"/>
                </a:cubicBezTo>
                <a:cubicBezTo>
                  <a:pt x="1857" y="414"/>
                  <a:pt x="1857" y="414"/>
                  <a:pt x="1857" y="414"/>
                </a:cubicBezTo>
                <a:cubicBezTo>
                  <a:pt x="1857" y="410"/>
                  <a:pt x="1857" y="410"/>
                  <a:pt x="1857" y="410"/>
                </a:cubicBezTo>
                <a:lnTo>
                  <a:pt x="1855" y="410"/>
                </a:lnTo>
                <a:close/>
                <a:moveTo>
                  <a:pt x="1855" y="398"/>
                </a:moveTo>
                <a:cubicBezTo>
                  <a:pt x="1855" y="402"/>
                  <a:pt x="1855" y="402"/>
                  <a:pt x="1855" y="402"/>
                </a:cubicBezTo>
                <a:cubicBezTo>
                  <a:pt x="1857" y="402"/>
                  <a:pt x="1857" y="402"/>
                  <a:pt x="1857" y="402"/>
                </a:cubicBezTo>
                <a:cubicBezTo>
                  <a:pt x="1857" y="398"/>
                  <a:pt x="1857" y="398"/>
                  <a:pt x="1857" y="398"/>
                </a:cubicBezTo>
                <a:lnTo>
                  <a:pt x="1855" y="398"/>
                </a:lnTo>
                <a:close/>
                <a:moveTo>
                  <a:pt x="1855" y="386"/>
                </a:moveTo>
                <a:cubicBezTo>
                  <a:pt x="1855" y="390"/>
                  <a:pt x="1855" y="390"/>
                  <a:pt x="1855" y="390"/>
                </a:cubicBezTo>
                <a:cubicBezTo>
                  <a:pt x="1857" y="390"/>
                  <a:pt x="1857" y="390"/>
                  <a:pt x="1857" y="390"/>
                </a:cubicBezTo>
                <a:cubicBezTo>
                  <a:pt x="1857" y="386"/>
                  <a:pt x="1857" y="386"/>
                  <a:pt x="1857" y="386"/>
                </a:cubicBezTo>
                <a:lnTo>
                  <a:pt x="1855" y="386"/>
                </a:lnTo>
                <a:close/>
                <a:moveTo>
                  <a:pt x="1855" y="374"/>
                </a:moveTo>
                <a:cubicBezTo>
                  <a:pt x="1855" y="378"/>
                  <a:pt x="1855" y="378"/>
                  <a:pt x="1855" y="378"/>
                </a:cubicBezTo>
                <a:cubicBezTo>
                  <a:pt x="1857" y="378"/>
                  <a:pt x="1857" y="378"/>
                  <a:pt x="1857" y="378"/>
                </a:cubicBezTo>
                <a:cubicBezTo>
                  <a:pt x="1857" y="374"/>
                  <a:pt x="1857" y="374"/>
                  <a:pt x="1857" y="374"/>
                </a:cubicBezTo>
                <a:lnTo>
                  <a:pt x="1855" y="374"/>
                </a:lnTo>
                <a:close/>
                <a:moveTo>
                  <a:pt x="1855" y="362"/>
                </a:moveTo>
                <a:cubicBezTo>
                  <a:pt x="1855" y="366"/>
                  <a:pt x="1855" y="366"/>
                  <a:pt x="1855" y="366"/>
                </a:cubicBezTo>
                <a:cubicBezTo>
                  <a:pt x="1857" y="366"/>
                  <a:pt x="1857" y="366"/>
                  <a:pt x="1857" y="366"/>
                </a:cubicBezTo>
                <a:cubicBezTo>
                  <a:pt x="1857" y="362"/>
                  <a:pt x="1857" y="362"/>
                  <a:pt x="1857" y="362"/>
                </a:cubicBezTo>
                <a:lnTo>
                  <a:pt x="1855" y="362"/>
                </a:lnTo>
                <a:close/>
                <a:moveTo>
                  <a:pt x="1855" y="350"/>
                </a:moveTo>
                <a:cubicBezTo>
                  <a:pt x="1855" y="354"/>
                  <a:pt x="1855" y="354"/>
                  <a:pt x="1855" y="354"/>
                </a:cubicBezTo>
                <a:cubicBezTo>
                  <a:pt x="1857" y="354"/>
                  <a:pt x="1857" y="354"/>
                  <a:pt x="1857" y="354"/>
                </a:cubicBezTo>
                <a:cubicBezTo>
                  <a:pt x="1857" y="350"/>
                  <a:pt x="1857" y="350"/>
                  <a:pt x="1857" y="350"/>
                </a:cubicBezTo>
                <a:lnTo>
                  <a:pt x="1855" y="350"/>
                </a:lnTo>
                <a:close/>
                <a:moveTo>
                  <a:pt x="1855" y="338"/>
                </a:moveTo>
                <a:cubicBezTo>
                  <a:pt x="1855" y="342"/>
                  <a:pt x="1855" y="342"/>
                  <a:pt x="1855" y="342"/>
                </a:cubicBezTo>
                <a:cubicBezTo>
                  <a:pt x="1857" y="342"/>
                  <a:pt x="1857" y="342"/>
                  <a:pt x="1857" y="342"/>
                </a:cubicBezTo>
                <a:cubicBezTo>
                  <a:pt x="1857" y="338"/>
                  <a:pt x="1857" y="338"/>
                  <a:pt x="1857" y="338"/>
                </a:cubicBezTo>
                <a:lnTo>
                  <a:pt x="1855" y="338"/>
                </a:lnTo>
                <a:close/>
                <a:moveTo>
                  <a:pt x="1855" y="326"/>
                </a:moveTo>
                <a:cubicBezTo>
                  <a:pt x="1855" y="330"/>
                  <a:pt x="1855" y="330"/>
                  <a:pt x="1855" y="330"/>
                </a:cubicBezTo>
                <a:cubicBezTo>
                  <a:pt x="1857" y="330"/>
                  <a:pt x="1857" y="330"/>
                  <a:pt x="1857" y="330"/>
                </a:cubicBezTo>
                <a:cubicBezTo>
                  <a:pt x="1857" y="326"/>
                  <a:pt x="1857" y="326"/>
                  <a:pt x="1857" y="326"/>
                </a:cubicBezTo>
                <a:lnTo>
                  <a:pt x="1855" y="326"/>
                </a:lnTo>
                <a:close/>
                <a:moveTo>
                  <a:pt x="1855" y="314"/>
                </a:moveTo>
                <a:cubicBezTo>
                  <a:pt x="1855" y="318"/>
                  <a:pt x="1855" y="318"/>
                  <a:pt x="1855" y="318"/>
                </a:cubicBezTo>
                <a:cubicBezTo>
                  <a:pt x="1857" y="318"/>
                  <a:pt x="1857" y="318"/>
                  <a:pt x="1857" y="318"/>
                </a:cubicBezTo>
                <a:cubicBezTo>
                  <a:pt x="1857" y="314"/>
                  <a:pt x="1857" y="314"/>
                  <a:pt x="1857" y="314"/>
                </a:cubicBezTo>
                <a:lnTo>
                  <a:pt x="1855" y="314"/>
                </a:lnTo>
                <a:close/>
                <a:moveTo>
                  <a:pt x="1855" y="302"/>
                </a:moveTo>
                <a:cubicBezTo>
                  <a:pt x="1855" y="306"/>
                  <a:pt x="1855" y="306"/>
                  <a:pt x="1855" y="306"/>
                </a:cubicBezTo>
                <a:cubicBezTo>
                  <a:pt x="1857" y="306"/>
                  <a:pt x="1857" y="306"/>
                  <a:pt x="1857" y="306"/>
                </a:cubicBezTo>
                <a:cubicBezTo>
                  <a:pt x="1857" y="302"/>
                  <a:pt x="1857" y="302"/>
                  <a:pt x="1857" y="302"/>
                </a:cubicBezTo>
                <a:lnTo>
                  <a:pt x="1855" y="302"/>
                </a:lnTo>
                <a:close/>
                <a:moveTo>
                  <a:pt x="1855" y="290"/>
                </a:moveTo>
                <a:cubicBezTo>
                  <a:pt x="1855" y="294"/>
                  <a:pt x="1855" y="294"/>
                  <a:pt x="1855" y="294"/>
                </a:cubicBezTo>
                <a:cubicBezTo>
                  <a:pt x="1857" y="294"/>
                  <a:pt x="1857" y="294"/>
                  <a:pt x="1857" y="294"/>
                </a:cubicBezTo>
                <a:cubicBezTo>
                  <a:pt x="1857" y="290"/>
                  <a:pt x="1857" y="290"/>
                  <a:pt x="1857" y="290"/>
                </a:cubicBezTo>
                <a:lnTo>
                  <a:pt x="1855" y="290"/>
                </a:lnTo>
                <a:close/>
                <a:moveTo>
                  <a:pt x="1855" y="278"/>
                </a:moveTo>
                <a:cubicBezTo>
                  <a:pt x="1855" y="282"/>
                  <a:pt x="1855" y="282"/>
                  <a:pt x="1855" y="282"/>
                </a:cubicBezTo>
                <a:cubicBezTo>
                  <a:pt x="1857" y="282"/>
                  <a:pt x="1857" y="282"/>
                  <a:pt x="1857" y="282"/>
                </a:cubicBezTo>
                <a:cubicBezTo>
                  <a:pt x="1857" y="278"/>
                  <a:pt x="1857" y="278"/>
                  <a:pt x="1857" y="278"/>
                </a:cubicBezTo>
                <a:lnTo>
                  <a:pt x="1855" y="278"/>
                </a:lnTo>
                <a:close/>
                <a:moveTo>
                  <a:pt x="1855" y="266"/>
                </a:moveTo>
                <a:cubicBezTo>
                  <a:pt x="1855" y="270"/>
                  <a:pt x="1855" y="270"/>
                  <a:pt x="1855" y="270"/>
                </a:cubicBezTo>
                <a:cubicBezTo>
                  <a:pt x="1857" y="270"/>
                  <a:pt x="1857" y="270"/>
                  <a:pt x="1857" y="270"/>
                </a:cubicBezTo>
                <a:cubicBezTo>
                  <a:pt x="1857" y="266"/>
                  <a:pt x="1857" y="266"/>
                  <a:pt x="1857" y="266"/>
                </a:cubicBezTo>
                <a:lnTo>
                  <a:pt x="1855" y="266"/>
                </a:lnTo>
                <a:close/>
                <a:moveTo>
                  <a:pt x="1855" y="254"/>
                </a:moveTo>
                <a:cubicBezTo>
                  <a:pt x="1855" y="258"/>
                  <a:pt x="1855" y="258"/>
                  <a:pt x="1855" y="258"/>
                </a:cubicBezTo>
                <a:cubicBezTo>
                  <a:pt x="1857" y="258"/>
                  <a:pt x="1857" y="258"/>
                  <a:pt x="1857" y="258"/>
                </a:cubicBezTo>
                <a:cubicBezTo>
                  <a:pt x="1857" y="254"/>
                  <a:pt x="1857" y="254"/>
                  <a:pt x="1857" y="254"/>
                </a:cubicBezTo>
                <a:lnTo>
                  <a:pt x="1855" y="254"/>
                </a:lnTo>
                <a:close/>
                <a:moveTo>
                  <a:pt x="1855" y="242"/>
                </a:moveTo>
                <a:cubicBezTo>
                  <a:pt x="1855" y="246"/>
                  <a:pt x="1855" y="246"/>
                  <a:pt x="1855" y="246"/>
                </a:cubicBezTo>
                <a:cubicBezTo>
                  <a:pt x="1857" y="246"/>
                  <a:pt x="1857" y="246"/>
                  <a:pt x="1857" y="246"/>
                </a:cubicBezTo>
                <a:cubicBezTo>
                  <a:pt x="1857" y="242"/>
                  <a:pt x="1857" y="242"/>
                  <a:pt x="1857" y="242"/>
                </a:cubicBezTo>
                <a:lnTo>
                  <a:pt x="1855" y="242"/>
                </a:lnTo>
                <a:close/>
                <a:moveTo>
                  <a:pt x="1855" y="230"/>
                </a:moveTo>
                <a:cubicBezTo>
                  <a:pt x="1855" y="234"/>
                  <a:pt x="1855" y="234"/>
                  <a:pt x="1855" y="234"/>
                </a:cubicBezTo>
                <a:cubicBezTo>
                  <a:pt x="1857" y="234"/>
                  <a:pt x="1857" y="234"/>
                  <a:pt x="1857" y="234"/>
                </a:cubicBezTo>
                <a:cubicBezTo>
                  <a:pt x="1857" y="230"/>
                  <a:pt x="1857" y="230"/>
                  <a:pt x="1857" y="230"/>
                </a:cubicBezTo>
                <a:lnTo>
                  <a:pt x="1855" y="230"/>
                </a:lnTo>
                <a:close/>
                <a:moveTo>
                  <a:pt x="1855" y="218"/>
                </a:moveTo>
                <a:cubicBezTo>
                  <a:pt x="1855" y="222"/>
                  <a:pt x="1855" y="222"/>
                  <a:pt x="1855" y="222"/>
                </a:cubicBezTo>
                <a:cubicBezTo>
                  <a:pt x="1857" y="222"/>
                  <a:pt x="1857" y="222"/>
                  <a:pt x="1857" y="222"/>
                </a:cubicBezTo>
                <a:cubicBezTo>
                  <a:pt x="1857" y="218"/>
                  <a:pt x="1857" y="218"/>
                  <a:pt x="1857" y="218"/>
                </a:cubicBezTo>
                <a:lnTo>
                  <a:pt x="1855" y="218"/>
                </a:lnTo>
                <a:close/>
                <a:moveTo>
                  <a:pt x="1855" y="206"/>
                </a:moveTo>
                <a:cubicBezTo>
                  <a:pt x="1855" y="210"/>
                  <a:pt x="1855" y="210"/>
                  <a:pt x="1855" y="210"/>
                </a:cubicBezTo>
                <a:cubicBezTo>
                  <a:pt x="1857" y="210"/>
                  <a:pt x="1857" y="210"/>
                  <a:pt x="1857" y="210"/>
                </a:cubicBezTo>
                <a:cubicBezTo>
                  <a:pt x="1857" y="206"/>
                  <a:pt x="1857" y="206"/>
                  <a:pt x="1857" y="206"/>
                </a:cubicBezTo>
                <a:lnTo>
                  <a:pt x="1855" y="206"/>
                </a:lnTo>
                <a:close/>
                <a:moveTo>
                  <a:pt x="1855" y="194"/>
                </a:moveTo>
                <a:cubicBezTo>
                  <a:pt x="1855" y="198"/>
                  <a:pt x="1855" y="198"/>
                  <a:pt x="1855" y="198"/>
                </a:cubicBezTo>
                <a:cubicBezTo>
                  <a:pt x="1857" y="198"/>
                  <a:pt x="1857" y="198"/>
                  <a:pt x="1857" y="198"/>
                </a:cubicBezTo>
                <a:cubicBezTo>
                  <a:pt x="1857" y="194"/>
                  <a:pt x="1857" y="194"/>
                  <a:pt x="1857" y="194"/>
                </a:cubicBezTo>
                <a:lnTo>
                  <a:pt x="1855" y="194"/>
                </a:lnTo>
                <a:close/>
                <a:moveTo>
                  <a:pt x="1855" y="182"/>
                </a:moveTo>
                <a:cubicBezTo>
                  <a:pt x="1855" y="186"/>
                  <a:pt x="1855" y="186"/>
                  <a:pt x="1855" y="186"/>
                </a:cubicBezTo>
                <a:cubicBezTo>
                  <a:pt x="1857" y="186"/>
                  <a:pt x="1857" y="186"/>
                  <a:pt x="1857" y="186"/>
                </a:cubicBezTo>
                <a:cubicBezTo>
                  <a:pt x="1857" y="182"/>
                  <a:pt x="1857" y="182"/>
                  <a:pt x="1857" y="182"/>
                </a:cubicBezTo>
                <a:lnTo>
                  <a:pt x="1855" y="182"/>
                </a:lnTo>
                <a:close/>
                <a:moveTo>
                  <a:pt x="1855" y="170"/>
                </a:moveTo>
                <a:cubicBezTo>
                  <a:pt x="1855" y="174"/>
                  <a:pt x="1855" y="174"/>
                  <a:pt x="1855" y="174"/>
                </a:cubicBezTo>
                <a:cubicBezTo>
                  <a:pt x="1857" y="174"/>
                  <a:pt x="1857" y="174"/>
                  <a:pt x="1857" y="174"/>
                </a:cubicBezTo>
                <a:cubicBezTo>
                  <a:pt x="1857" y="170"/>
                  <a:pt x="1857" y="170"/>
                  <a:pt x="1857" y="170"/>
                </a:cubicBezTo>
                <a:lnTo>
                  <a:pt x="1855" y="170"/>
                </a:lnTo>
                <a:close/>
                <a:moveTo>
                  <a:pt x="1855" y="158"/>
                </a:moveTo>
                <a:cubicBezTo>
                  <a:pt x="1855" y="162"/>
                  <a:pt x="1855" y="162"/>
                  <a:pt x="1855" y="162"/>
                </a:cubicBezTo>
                <a:cubicBezTo>
                  <a:pt x="1857" y="162"/>
                  <a:pt x="1857" y="162"/>
                  <a:pt x="1857" y="162"/>
                </a:cubicBezTo>
                <a:cubicBezTo>
                  <a:pt x="1857" y="158"/>
                  <a:pt x="1857" y="158"/>
                  <a:pt x="1857" y="158"/>
                </a:cubicBezTo>
                <a:lnTo>
                  <a:pt x="1855" y="158"/>
                </a:lnTo>
                <a:close/>
                <a:moveTo>
                  <a:pt x="1855" y="146"/>
                </a:moveTo>
                <a:cubicBezTo>
                  <a:pt x="1855" y="150"/>
                  <a:pt x="1855" y="150"/>
                  <a:pt x="1855" y="150"/>
                </a:cubicBezTo>
                <a:cubicBezTo>
                  <a:pt x="1857" y="150"/>
                  <a:pt x="1857" y="150"/>
                  <a:pt x="1857" y="150"/>
                </a:cubicBezTo>
                <a:cubicBezTo>
                  <a:pt x="1857" y="146"/>
                  <a:pt x="1857" y="146"/>
                  <a:pt x="1857" y="146"/>
                </a:cubicBezTo>
                <a:lnTo>
                  <a:pt x="1855" y="146"/>
                </a:lnTo>
                <a:close/>
                <a:moveTo>
                  <a:pt x="1855" y="134"/>
                </a:moveTo>
                <a:cubicBezTo>
                  <a:pt x="1855" y="138"/>
                  <a:pt x="1855" y="138"/>
                  <a:pt x="1855" y="138"/>
                </a:cubicBezTo>
                <a:cubicBezTo>
                  <a:pt x="1857" y="138"/>
                  <a:pt x="1857" y="138"/>
                  <a:pt x="1857" y="138"/>
                </a:cubicBezTo>
                <a:cubicBezTo>
                  <a:pt x="1857" y="134"/>
                  <a:pt x="1857" y="134"/>
                  <a:pt x="1857" y="134"/>
                </a:cubicBezTo>
                <a:lnTo>
                  <a:pt x="1855" y="134"/>
                </a:lnTo>
                <a:close/>
                <a:moveTo>
                  <a:pt x="1855" y="122"/>
                </a:moveTo>
                <a:cubicBezTo>
                  <a:pt x="1855" y="126"/>
                  <a:pt x="1855" y="126"/>
                  <a:pt x="1855" y="126"/>
                </a:cubicBezTo>
                <a:cubicBezTo>
                  <a:pt x="1857" y="126"/>
                  <a:pt x="1857" y="126"/>
                  <a:pt x="1857" y="126"/>
                </a:cubicBezTo>
                <a:cubicBezTo>
                  <a:pt x="1857" y="122"/>
                  <a:pt x="1857" y="122"/>
                  <a:pt x="1857" y="122"/>
                </a:cubicBezTo>
                <a:lnTo>
                  <a:pt x="1855" y="122"/>
                </a:lnTo>
                <a:close/>
                <a:moveTo>
                  <a:pt x="1855" y="110"/>
                </a:moveTo>
                <a:cubicBezTo>
                  <a:pt x="1855" y="114"/>
                  <a:pt x="1855" y="114"/>
                  <a:pt x="1855" y="114"/>
                </a:cubicBezTo>
                <a:cubicBezTo>
                  <a:pt x="1857" y="114"/>
                  <a:pt x="1857" y="114"/>
                  <a:pt x="1857" y="114"/>
                </a:cubicBezTo>
                <a:cubicBezTo>
                  <a:pt x="1857" y="110"/>
                  <a:pt x="1857" y="110"/>
                  <a:pt x="1857" y="110"/>
                </a:cubicBezTo>
                <a:lnTo>
                  <a:pt x="1855" y="110"/>
                </a:lnTo>
                <a:close/>
                <a:moveTo>
                  <a:pt x="1855" y="98"/>
                </a:moveTo>
                <a:cubicBezTo>
                  <a:pt x="1855" y="102"/>
                  <a:pt x="1855" y="102"/>
                  <a:pt x="1855" y="102"/>
                </a:cubicBezTo>
                <a:cubicBezTo>
                  <a:pt x="1857" y="102"/>
                  <a:pt x="1857" y="102"/>
                  <a:pt x="1857" y="102"/>
                </a:cubicBezTo>
                <a:cubicBezTo>
                  <a:pt x="1857" y="98"/>
                  <a:pt x="1857" y="98"/>
                  <a:pt x="1857" y="98"/>
                </a:cubicBezTo>
                <a:lnTo>
                  <a:pt x="1855" y="98"/>
                </a:lnTo>
                <a:close/>
                <a:moveTo>
                  <a:pt x="1855" y="86"/>
                </a:moveTo>
                <a:cubicBezTo>
                  <a:pt x="1855" y="90"/>
                  <a:pt x="1855" y="90"/>
                  <a:pt x="1855" y="90"/>
                </a:cubicBezTo>
                <a:cubicBezTo>
                  <a:pt x="1857" y="90"/>
                  <a:pt x="1857" y="90"/>
                  <a:pt x="1857" y="90"/>
                </a:cubicBezTo>
                <a:cubicBezTo>
                  <a:pt x="1857" y="86"/>
                  <a:pt x="1857" y="86"/>
                  <a:pt x="1857" y="86"/>
                </a:cubicBezTo>
                <a:lnTo>
                  <a:pt x="1855" y="86"/>
                </a:lnTo>
                <a:close/>
                <a:moveTo>
                  <a:pt x="1855" y="74"/>
                </a:moveTo>
                <a:cubicBezTo>
                  <a:pt x="1855" y="78"/>
                  <a:pt x="1855" y="78"/>
                  <a:pt x="1855" y="78"/>
                </a:cubicBezTo>
                <a:cubicBezTo>
                  <a:pt x="1857" y="78"/>
                  <a:pt x="1857" y="78"/>
                  <a:pt x="1857" y="78"/>
                </a:cubicBezTo>
                <a:cubicBezTo>
                  <a:pt x="1857" y="74"/>
                  <a:pt x="1857" y="74"/>
                  <a:pt x="1857" y="74"/>
                </a:cubicBezTo>
                <a:lnTo>
                  <a:pt x="1855" y="74"/>
                </a:lnTo>
                <a:close/>
                <a:moveTo>
                  <a:pt x="1855" y="62"/>
                </a:moveTo>
                <a:cubicBezTo>
                  <a:pt x="1855" y="66"/>
                  <a:pt x="1855" y="66"/>
                  <a:pt x="1855" y="66"/>
                </a:cubicBezTo>
                <a:cubicBezTo>
                  <a:pt x="1857" y="66"/>
                  <a:pt x="1857" y="66"/>
                  <a:pt x="1857" y="66"/>
                </a:cubicBezTo>
                <a:cubicBezTo>
                  <a:pt x="1857" y="62"/>
                  <a:pt x="1857" y="62"/>
                  <a:pt x="1857" y="62"/>
                </a:cubicBezTo>
                <a:lnTo>
                  <a:pt x="1855" y="62"/>
                </a:lnTo>
                <a:close/>
                <a:moveTo>
                  <a:pt x="1855" y="50"/>
                </a:moveTo>
                <a:cubicBezTo>
                  <a:pt x="1855" y="54"/>
                  <a:pt x="1855" y="54"/>
                  <a:pt x="1855" y="54"/>
                </a:cubicBezTo>
                <a:cubicBezTo>
                  <a:pt x="1857" y="54"/>
                  <a:pt x="1857" y="54"/>
                  <a:pt x="1857" y="54"/>
                </a:cubicBezTo>
                <a:cubicBezTo>
                  <a:pt x="1857" y="50"/>
                  <a:pt x="1857" y="50"/>
                  <a:pt x="1857" y="50"/>
                </a:cubicBezTo>
                <a:lnTo>
                  <a:pt x="1855" y="50"/>
                </a:lnTo>
                <a:close/>
                <a:moveTo>
                  <a:pt x="1855" y="38"/>
                </a:moveTo>
                <a:cubicBezTo>
                  <a:pt x="1855" y="39"/>
                  <a:pt x="1855" y="40"/>
                  <a:pt x="1855" y="42"/>
                </a:cubicBezTo>
                <a:cubicBezTo>
                  <a:pt x="1855" y="42"/>
                  <a:pt x="1855" y="42"/>
                  <a:pt x="1855" y="42"/>
                </a:cubicBezTo>
                <a:cubicBezTo>
                  <a:pt x="1857" y="42"/>
                  <a:pt x="1857" y="42"/>
                  <a:pt x="1857" y="42"/>
                </a:cubicBezTo>
                <a:cubicBezTo>
                  <a:pt x="1857" y="42"/>
                  <a:pt x="1857" y="42"/>
                  <a:pt x="1857" y="42"/>
                </a:cubicBezTo>
                <a:cubicBezTo>
                  <a:pt x="1857" y="40"/>
                  <a:pt x="1857" y="39"/>
                  <a:pt x="1857" y="37"/>
                </a:cubicBezTo>
                <a:cubicBezTo>
                  <a:pt x="1855" y="38"/>
                  <a:pt x="1855" y="38"/>
                  <a:pt x="1855" y="38"/>
                </a:cubicBezTo>
                <a:close/>
                <a:moveTo>
                  <a:pt x="1852" y="26"/>
                </a:moveTo>
                <a:cubicBezTo>
                  <a:pt x="1853" y="28"/>
                  <a:pt x="1853" y="29"/>
                  <a:pt x="1853" y="30"/>
                </a:cubicBezTo>
                <a:cubicBezTo>
                  <a:pt x="1855" y="29"/>
                  <a:pt x="1855" y="29"/>
                  <a:pt x="1855" y="29"/>
                </a:cubicBezTo>
                <a:cubicBezTo>
                  <a:pt x="1855" y="28"/>
                  <a:pt x="1854" y="27"/>
                  <a:pt x="1854" y="26"/>
                </a:cubicBezTo>
                <a:lnTo>
                  <a:pt x="1852" y="26"/>
                </a:lnTo>
                <a:close/>
                <a:moveTo>
                  <a:pt x="1846" y="17"/>
                </a:moveTo>
                <a:cubicBezTo>
                  <a:pt x="1847" y="18"/>
                  <a:pt x="1848" y="19"/>
                  <a:pt x="1848" y="20"/>
                </a:cubicBezTo>
                <a:cubicBezTo>
                  <a:pt x="1850" y="18"/>
                  <a:pt x="1850" y="18"/>
                  <a:pt x="1850" y="18"/>
                </a:cubicBezTo>
                <a:cubicBezTo>
                  <a:pt x="1849" y="17"/>
                  <a:pt x="1848" y="16"/>
                  <a:pt x="1847" y="15"/>
                </a:cubicBezTo>
                <a:cubicBezTo>
                  <a:pt x="1846" y="17"/>
                  <a:pt x="1846" y="17"/>
                  <a:pt x="1846" y="17"/>
                </a:cubicBezTo>
                <a:close/>
                <a:moveTo>
                  <a:pt x="1837" y="9"/>
                </a:moveTo>
                <a:cubicBezTo>
                  <a:pt x="1838" y="10"/>
                  <a:pt x="1839" y="10"/>
                  <a:pt x="1840" y="11"/>
                </a:cubicBezTo>
                <a:cubicBezTo>
                  <a:pt x="1841" y="10"/>
                  <a:pt x="1841" y="10"/>
                  <a:pt x="1841" y="10"/>
                </a:cubicBezTo>
                <a:cubicBezTo>
                  <a:pt x="1840" y="9"/>
                  <a:pt x="1839" y="8"/>
                  <a:pt x="1838" y="7"/>
                </a:cubicBezTo>
                <a:lnTo>
                  <a:pt x="1837" y="9"/>
                </a:lnTo>
                <a:close/>
                <a:moveTo>
                  <a:pt x="1826" y="4"/>
                </a:moveTo>
                <a:cubicBezTo>
                  <a:pt x="1828" y="4"/>
                  <a:pt x="1829" y="5"/>
                  <a:pt x="1830" y="5"/>
                </a:cubicBezTo>
                <a:cubicBezTo>
                  <a:pt x="1831" y="3"/>
                  <a:pt x="1831" y="3"/>
                  <a:pt x="1831" y="3"/>
                </a:cubicBezTo>
                <a:cubicBezTo>
                  <a:pt x="1830" y="3"/>
                  <a:pt x="1828" y="3"/>
                  <a:pt x="1827" y="2"/>
                </a:cubicBezTo>
                <a:lnTo>
                  <a:pt x="1826" y="4"/>
                </a:lnTo>
                <a:close/>
                <a:moveTo>
                  <a:pt x="1815" y="2"/>
                </a:moveTo>
                <a:cubicBezTo>
                  <a:pt x="1815" y="2"/>
                  <a:pt x="1815" y="2"/>
                  <a:pt x="1815" y="2"/>
                </a:cubicBezTo>
                <a:cubicBezTo>
                  <a:pt x="1816" y="2"/>
                  <a:pt x="1818" y="3"/>
                  <a:pt x="1819" y="3"/>
                </a:cubicBezTo>
                <a:cubicBezTo>
                  <a:pt x="1819" y="1"/>
                  <a:pt x="1819" y="1"/>
                  <a:pt x="1819" y="1"/>
                </a:cubicBezTo>
                <a:cubicBezTo>
                  <a:pt x="1818" y="1"/>
                  <a:pt x="1816" y="0"/>
                  <a:pt x="1815" y="0"/>
                </a:cubicBezTo>
                <a:cubicBezTo>
                  <a:pt x="1815" y="0"/>
                  <a:pt x="1815" y="0"/>
                  <a:pt x="1815" y="0"/>
                </a:cubicBezTo>
                <a:cubicBezTo>
                  <a:pt x="1815" y="2"/>
                  <a:pt x="1815" y="2"/>
                  <a:pt x="1815" y="2"/>
                </a:cubicBezTo>
                <a:close/>
                <a:moveTo>
                  <a:pt x="1803" y="2"/>
                </a:moveTo>
                <a:cubicBezTo>
                  <a:pt x="1807" y="2"/>
                  <a:pt x="1807" y="2"/>
                  <a:pt x="1807" y="2"/>
                </a:cubicBezTo>
                <a:cubicBezTo>
                  <a:pt x="1807" y="0"/>
                  <a:pt x="1807" y="0"/>
                  <a:pt x="1807" y="0"/>
                </a:cubicBezTo>
                <a:cubicBezTo>
                  <a:pt x="1803" y="0"/>
                  <a:pt x="1803" y="0"/>
                  <a:pt x="1803" y="0"/>
                </a:cubicBezTo>
                <a:lnTo>
                  <a:pt x="1803" y="2"/>
                </a:lnTo>
                <a:close/>
                <a:moveTo>
                  <a:pt x="1791" y="2"/>
                </a:moveTo>
                <a:cubicBezTo>
                  <a:pt x="1795" y="2"/>
                  <a:pt x="1795" y="2"/>
                  <a:pt x="1795" y="2"/>
                </a:cubicBezTo>
                <a:cubicBezTo>
                  <a:pt x="1795" y="0"/>
                  <a:pt x="1795" y="0"/>
                  <a:pt x="1795" y="0"/>
                </a:cubicBezTo>
                <a:cubicBezTo>
                  <a:pt x="1791" y="0"/>
                  <a:pt x="1791" y="0"/>
                  <a:pt x="1791" y="0"/>
                </a:cubicBezTo>
                <a:lnTo>
                  <a:pt x="1791" y="2"/>
                </a:lnTo>
                <a:close/>
                <a:moveTo>
                  <a:pt x="1779" y="2"/>
                </a:moveTo>
                <a:cubicBezTo>
                  <a:pt x="1783" y="2"/>
                  <a:pt x="1783" y="2"/>
                  <a:pt x="1783" y="2"/>
                </a:cubicBezTo>
                <a:cubicBezTo>
                  <a:pt x="1783" y="0"/>
                  <a:pt x="1783" y="0"/>
                  <a:pt x="1783" y="0"/>
                </a:cubicBezTo>
                <a:cubicBezTo>
                  <a:pt x="1779" y="0"/>
                  <a:pt x="1779" y="0"/>
                  <a:pt x="1779" y="0"/>
                </a:cubicBezTo>
                <a:lnTo>
                  <a:pt x="1779" y="2"/>
                </a:lnTo>
                <a:close/>
                <a:moveTo>
                  <a:pt x="1767" y="2"/>
                </a:moveTo>
                <a:cubicBezTo>
                  <a:pt x="1771" y="2"/>
                  <a:pt x="1771" y="2"/>
                  <a:pt x="1771" y="2"/>
                </a:cubicBezTo>
                <a:cubicBezTo>
                  <a:pt x="1771" y="0"/>
                  <a:pt x="1771" y="0"/>
                  <a:pt x="1771" y="0"/>
                </a:cubicBezTo>
                <a:cubicBezTo>
                  <a:pt x="1767" y="0"/>
                  <a:pt x="1767" y="0"/>
                  <a:pt x="1767" y="0"/>
                </a:cubicBezTo>
                <a:lnTo>
                  <a:pt x="1767" y="2"/>
                </a:lnTo>
                <a:close/>
                <a:moveTo>
                  <a:pt x="1755" y="2"/>
                </a:moveTo>
                <a:cubicBezTo>
                  <a:pt x="1759" y="2"/>
                  <a:pt x="1759" y="2"/>
                  <a:pt x="1759" y="2"/>
                </a:cubicBezTo>
                <a:cubicBezTo>
                  <a:pt x="1759" y="0"/>
                  <a:pt x="1759" y="0"/>
                  <a:pt x="1759" y="0"/>
                </a:cubicBezTo>
                <a:cubicBezTo>
                  <a:pt x="1755" y="0"/>
                  <a:pt x="1755" y="0"/>
                  <a:pt x="1755" y="0"/>
                </a:cubicBezTo>
                <a:lnTo>
                  <a:pt x="1755" y="2"/>
                </a:lnTo>
                <a:close/>
                <a:moveTo>
                  <a:pt x="1743" y="2"/>
                </a:moveTo>
                <a:cubicBezTo>
                  <a:pt x="1747" y="2"/>
                  <a:pt x="1747" y="2"/>
                  <a:pt x="1747" y="2"/>
                </a:cubicBezTo>
                <a:cubicBezTo>
                  <a:pt x="1747" y="0"/>
                  <a:pt x="1747" y="0"/>
                  <a:pt x="1747" y="0"/>
                </a:cubicBezTo>
                <a:cubicBezTo>
                  <a:pt x="1743" y="0"/>
                  <a:pt x="1743" y="0"/>
                  <a:pt x="1743" y="0"/>
                </a:cubicBezTo>
                <a:lnTo>
                  <a:pt x="1743" y="2"/>
                </a:lnTo>
                <a:close/>
                <a:moveTo>
                  <a:pt x="1731" y="2"/>
                </a:moveTo>
                <a:cubicBezTo>
                  <a:pt x="1735" y="2"/>
                  <a:pt x="1735" y="2"/>
                  <a:pt x="1735" y="2"/>
                </a:cubicBezTo>
                <a:cubicBezTo>
                  <a:pt x="1735" y="0"/>
                  <a:pt x="1735" y="0"/>
                  <a:pt x="1735" y="0"/>
                </a:cubicBezTo>
                <a:cubicBezTo>
                  <a:pt x="1731" y="0"/>
                  <a:pt x="1731" y="0"/>
                  <a:pt x="1731" y="0"/>
                </a:cubicBezTo>
                <a:lnTo>
                  <a:pt x="1731" y="2"/>
                </a:lnTo>
                <a:close/>
                <a:moveTo>
                  <a:pt x="1719" y="2"/>
                </a:moveTo>
                <a:cubicBezTo>
                  <a:pt x="1723" y="2"/>
                  <a:pt x="1723" y="2"/>
                  <a:pt x="1723" y="2"/>
                </a:cubicBezTo>
                <a:cubicBezTo>
                  <a:pt x="1723" y="0"/>
                  <a:pt x="1723" y="0"/>
                  <a:pt x="1723" y="0"/>
                </a:cubicBezTo>
                <a:cubicBezTo>
                  <a:pt x="1719" y="0"/>
                  <a:pt x="1719" y="0"/>
                  <a:pt x="1719" y="0"/>
                </a:cubicBezTo>
                <a:lnTo>
                  <a:pt x="1719" y="2"/>
                </a:lnTo>
                <a:close/>
                <a:moveTo>
                  <a:pt x="1707" y="2"/>
                </a:moveTo>
                <a:cubicBezTo>
                  <a:pt x="1711" y="2"/>
                  <a:pt x="1711" y="2"/>
                  <a:pt x="1711" y="2"/>
                </a:cubicBezTo>
                <a:cubicBezTo>
                  <a:pt x="1711" y="0"/>
                  <a:pt x="1711" y="0"/>
                  <a:pt x="1711" y="0"/>
                </a:cubicBezTo>
                <a:cubicBezTo>
                  <a:pt x="1707" y="0"/>
                  <a:pt x="1707" y="0"/>
                  <a:pt x="1707" y="0"/>
                </a:cubicBezTo>
                <a:lnTo>
                  <a:pt x="1707" y="2"/>
                </a:lnTo>
                <a:close/>
                <a:moveTo>
                  <a:pt x="1695" y="2"/>
                </a:moveTo>
                <a:cubicBezTo>
                  <a:pt x="1699" y="2"/>
                  <a:pt x="1699" y="2"/>
                  <a:pt x="1699" y="2"/>
                </a:cubicBezTo>
                <a:cubicBezTo>
                  <a:pt x="1699" y="0"/>
                  <a:pt x="1699" y="0"/>
                  <a:pt x="1699" y="0"/>
                </a:cubicBezTo>
                <a:cubicBezTo>
                  <a:pt x="1695" y="0"/>
                  <a:pt x="1695" y="0"/>
                  <a:pt x="1695" y="0"/>
                </a:cubicBezTo>
                <a:lnTo>
                  <a:pt x="1695" y="2"/>
                </a:lnTo>
                <a:close/>
                <a:moveTo>
                  <a:pt x="1683" y="2"/>
                </a:moveTo>
                <a:cubicBezTo>
                  <a:pt x="1687" y="2"/>
                  <a:pt x="1687" y="2"/>
                  <a:pt x="1687" y="2"/>
                </a:cubicBezTo>
                <a:cubicBezTo>
                  <a:pt x="1687" y="0"/>
                  <a:pt x="1687" y="0"/>
                  <a:pt x="1687" y="0"/>
                </a:cubicBezTo>
                <a:cubicBezTo>
                  <a:pt x="1683" y="0"/>
                  <a:pt x="1683" y="0"/>
                  <a:pt x="1683" y="0"/>
                </a:cubicBezTo>
                <a:lnTo>
                  <a:pt x="1683" y="2"/>
                </a:lnTo>
                <a:close/>
                <a:moveTo>
                  <a:pt x="1671" y="2"/>
                </a:moveTo>
                <a:cubicBezTo>
                  <a:pt x="1675" y="2"/>
                  <a:pt x="1675" y="2"/>
                  <a:pt x="1675" y="2"/>
                </a:cubicBezTo>
                <a:cubicBezTo>
                  <a:pt x="1675" y="0"/>
                  <a:pt x="1675" y="0"/>
                  <a:pt x="1675" y="0"/>
                </a:cubicBezTo>
                <a:cubicBezTo>
                  <a:pt x="1671" y="0"/>
                  <a:pt x="1671" y="0"/>
                  <a:pt x="1671" y="0"/>
                </a:cubicBezTo>
                <a:lnTo>
                  <a:pt x="1671" y="2"/>
                </a:lnTo>
                <a:close/>
                <a:moveTo>
                  <a:pt x="1659" y="2"/>
                </a:moveTo>
                <a:cubicBezTo>
                  <a:pt x="1663" y="2"/>
                  <a:pt x="1663" y="2"/>
                  <a:pt x="1663" y="2"/>
                </a:cubicBezTo>
                <a:cubicBezTo>
                  <a:pt x="1663" y="0"/>
                  <a:pt x="1663" y="0"/>
                  <a:pt x="1663" y="0"/>
                </a:cubicBezTo>
                <a:cubicBezTo>
                  <a:pt x="1659" y="0"/>
                  <a:pt x="1659" y="0"/>
                  <a:pt x="1659" y="0"/>
                </a:cubicBezTo>
                <a:lnTo>
                  <a:pt x="1659" y="2"/>
                </a:lnTo>
                <a:close/>
                <a:moveTo>
                  <a:pt x="1647" y="2"/>
                </a:moveTo>
                <a:cubicBezTo>
                  <a:pt x="1651" y="2"/>
                  <a:pt x="1651" y="2"/>
                  <a:pt x="1651" y="2"/>
                </a:cubicBezTo>
                <a:cubicBezTo>
                  <a:pt x="1651" y="0"/>
                  <a:pt x="1651" y="0"/>
                  <a:pt x="1651" y="0"/>
                </a:cubicBezTo>
                <a:cubicBezTo>
                  <a:pt x="1647" y="0"/>
                  <a:pt x="1647" y="0"/>
                  <a:pt x="1647" y="0"/>
                </a:cubicBezTo>
                <a:lnTo>
                  <a:pt x="1647" y="2"/>
                </a:lnTo>
                <a:close/>
                <a:moveTo>
                  <a:pt x="1635" y="2"/>
                </a:moveTo>
                <a:cubicBezTo>
                  <a:pt x="1639" y="2"/>
                  <a:pt x="1639" y="2"/>
                  <a:pt x="1639" y="2"/>
                </a:cubicBezTo>
                <a:cubicBezTo>
                  <a:pt x="1639" y="0"/>
                  <a:pt x="1639" y="0"/>
                  <a:pt x="1639" y="0"/>
                </a:cubicBezTo>
                <a:cubicBezTo>
                  <a:pt x="1635" y="0"/>
                  <a:pt x="1635" y="0"/>
                  <a:pt x="1635" y="0"/>
                </a:cubicBezTo>
                <a:lnTo>
                  <a:pt x="1635" y="2"/>
                </a:lnTo>
                <a:close/>
                <a:moveTo>
                  <a:pt x="1623" y="2"/>
                </a:moveTo>
                <a:cubicBezTo>
                  <a:pt x="1627" y="2"/>
                  <a:pt x="1627" y="2"/>
                  <a:pt x="1627" y="2"/>
                </a:cubicBezTo>
                <a:cubicBezTo>
                  <a:pt x="1627" y="0"/>
                  <a:pt x="1627" y="0"/>
                  <a:pt x="1627" y="0"/>
                </a:cubicBezTo>
                <a:cubicBezTo>
                  <a:pt x="1623" y="0"/>
                  <a:pt x="1623" y="0"/>
                  <a:pt x="1623" y="0"/>
                </a:cubicBezTo>
                <a:lnTo>
                  <a:pt x="1623" y="2"/>
                </a:lnTo>
                <a:close/>
                <a:moveTo>
                  <a:pt x="1611" y="2"/>
                </a:moveTo>
                <a:cubicBezTo>
                  <a:pt x="1615" y="2"/>
                  <a:pt x="1615" y="2"/>
                  <a:pt x="1615" y="2"/>
                </a:cubicBezTo>
                <a:cubicBezTo>
                  <a:pt x="1615" y="0"/>
                  <a:pt x="1615" y="0"/>
                  <a:pt x="1615" y="0"/>
                </a:cubicBezTo>
                <a:cubicBezTo>
                  <a:pt x="1611" y="0"/>
                  <a:pt x="1611" y="0"/>
                  <a:pt x="1611" y="0"/>
                </a:cubicBezTo>
                <a:lnTo>
                  <a:pt x="1611" y="2"/>
                </a:lnTo>
                <a:close/>
                <a:moveTo>
                  <a:pt x="1599" y="2"/>
                </a:moveTo>
                <a:cubicBezTo>
                  <a:pt x="1603" y="2"/>
                  <a:pt x="1603" y="2"/>
                  <a:pt x="1603" y="2"/>
                </a:cubicBezTo>
                <a:cubicBezTo>
                  <a:pt x="1603" y="0"/>
                  <a:pt x="1603" y="0"/>
                  <a:pt x="1603" y="0"/>
                </a:cubicBezTo>
                <a:cubicBezTo>
                  <a:pt x="1599" y="0"/>
                  <a:pt x="1599" y="0"/>
                  <a:pt x="1599" y="0"/>
                </a:cubicBezTo>
                <a:lnTo>
                  <a:pt x="1599" y="2"/>
                </a:lnTo>
                <a:close/>
                <a:moveTo>
                  <a:pt x="1587" y="2"/>
                </a:moveTo>
                <a:cubicBezTo>
                  <a:pt x="1591" y="2"/>
                  <a:pt x="1591" y="2"/>
                  <a:pt x="1591" y="2"/>
                </a:cubicBezTo>
                <a:cubicBezTo>
                  <a:pt x="1591" y="0"/>
                  <a:pt x="1591" y="0"/>
                  <a:pt x="1591" y="0"/>
                </a:cubicBezTo>
                <a:cubicBezTo>
                  <a:pt x="1587" y="0"/>
                  <a:pt x="1587" y="0"/>
                  <a:pt x="1587" y="0"/>
                </a:cubicBezTo>
                <a:lnTo>
                  <a:pt x="1587" y="2"/>
                </a:lnTo>
                <a:close/>
                <a:moveTo>
                  <a:pt x="1575" y="2"/>
                </a:moveTo>
                <a:cubicBezTo>
                  <a:pt x="1579" y="2"/>
                  <a:pt x="1579" y="2"/>
                  <a:pt x="1579" y="2"/>
                </a:cubicBezTo>
                <a:cubicBezTo>
                  <a:pt x="1579" y="0"/>
                  <a:pt x="1579" y="0"/>
                  <a:pt x="1579" y="0"/>
                </a:cubicBezTo>
                <a:cubicBezTo>
                  <a:pt x="1575" y="0"/>
                  <a:pt x="1575" y="0"/>
                  <a:pt x="1575" y="0"/>
                </a:cubicBezTo>
                <a:lnTo>
                  <a:pt x="1575" y="2"/>
                </a:lnTo>
                <a:close/>
                <a:moveTo>
                  <a:pt x="1563" y="2"/>
                </a:moveTo>
                <a:cubicBezTo>
                  <a:pt x="1567" y="2"/>
                  <a:pt x="1567" y="2"/>
                  <a:pt x="1567" y="2"/>
                </a:cubicBezTo>
                <a:cubicBezTo>
                  <a:pt x="1567" y="0"/>
                  <a:pt x="1567" y="0"/>
                  <a:pt x="1567" y="0"/>
                </a:cubicBezTo>
                <a:cubicBezTo>
                  <a:pt x="1563" y="0"/>
                  <a:pt x="1563" y="0"/>
                  <a:pt x="1563" y="0"/>
                </a:cubicBezTo>
                <a:lnTo>
                  <a:pt x="1563" y="2"/>
                </a:lnTo>
                <a:close/>
                <a:moveTo>
                  <a:pt x="1551" y="2"/>
                </a:moveTo>
                <a:cubicBezTo>
                  <a:pt x="1555" y="2"/>
                  <a:pt x="1555" y="2"/>
                  <a:pt x="1555" y="2"/>
                </a:cubicBezTo>
                <a:cubicBezTo>
                  <a:pt x="1555" y="0"/>
                  <a:pt x="1555" y="0"/>
                  <a:pt x="1555" y="0"/>
                </a:cubicBezTo>
                <a:cubicBezTo>
                  <a:pt x="1551" y="0"/>
                  <a:pt x="1551" y="0"/>
                  <a:pt x="1551" y="0"/>
                </a:cubicBezTo>
                <a:lnTo>
                  <a:pt x="1551" y="2"/>
                </a:lnTo>
                <a:close/>
                <a:moveTo>
                  <a:pt x="1539" y="2"/>
                </a:moveTo>
                <a:cubicBezTo>
                  <a:pt x="1543" y="2"/>
                  <a:pt x="1543" y="2"/>
                  <a:pt x="1543" y="2"/>
                </a:cubicBezTo>
                <a:cubicBezTo>
                  <a:pt x="1543" y="0"/>
                  <a:pt x="1543" y="0"/>
                  <a:pt x="1543" y="0"/>
                </a:cubicBezTo>
                <a:cubicBezTo>
                  <a:pt x="1539" y="0"/>
                  <a:pt x="1539" y="0"/>
                  <a:pt x="1539" y="0"/>
                </a:cubicBezTo>
                <a:lnTo>
                  <a:pt x="1539" y="2"/>
                </a:lnTo>
                <a:close/>
                <a:moveTo>
                  <a:pt x="1527" y="2"/>
                </a:moveTo>
                <a:cubicBezTo>
                  <a:pt x="1531" y="2"/>
                  <a:pt x="1531" y="2"/>
                  <a:pt x="1531" y="2"/>
                </a:cubicBezTo>
                <a:cubicBezTo>
                  <a:pt x="1531" y="0"/>
                  <a:pt x="1531" y="0"/>
                  <a:pt x="1531" y="0"/>
                </a:cubicBezTo>
                <a:cubicBezTo>
                  <a:pt x="1527" y="0"/>
                  <a:pt x="1527" y="0"/>
                  <a:pt x="1527" y="0"/>
                </a:cubicBezTo>
                <a:lnTo>
                  <a:pt x="1527" y="2"/>
                </a:lnTo>
                <a:close/>
                <a:moveTo>
                  <a:pt x="1515" y="2"/>
                </a:moveTo>
                <a:cubicBezTo>
                  <a:pt x="1519" y="2"/>
                  <a:pt x="1519" y="2"/>
                  <a:pt x="1519" y="2"/>
                </a:cubicBezTo>
                <a:cubicBezTo>
                  <a:pt x="1519" y="0"/>
                  <a:pt x="1519" y="0"/>
                  <a:pt x="1519" y="0"/>
                </a:cubicBezTo>
                <a:cubicBezTo>
                  <a:pt x="1515" y="0"/>
                  <a:pt x="1515" y="0"/>
                  <a:pt x="1515" y="0"/>
                </a:cubicBezTo>
                <a:lnTo>
                  <a:pt x="1515" y="2"/>
                </a:lnTo>
                <a:close/>
                <a:moveTo>
                  <a:pt x="1503" y="2"/>
                </a:moveTo>
                <a:cubicBezTo>
                  <a:pt x="1507" y="2"/>
                  <a:pt x="1507" y="2"/>
                  <a:pt x="1507" y="2"/>
                </a:cubicBezTo>
                <a:cubicBezTo>
                  <a:pt x="1507" y="0"/>
                  <a:pt x="1507" y="0"/>
                  <a:pt x="1507" y="0"/>
                </a:cubicBezTo>
                <a:cubicBezTo>
                  <a:pt x="1503" y="0"/>
                  <a:pt x="1503" y="0"/>
                  <a:pt x="1503" y="0"/>
                </a:cubicBezTo>
                <a:lnTo>
                  <a:pt x="1503" y="2"/>
                </a:lnTo>
                <a:close/>
                <a:moveTo>
                  <a:pt x="1491" y="2"/>
                </a:moveTo>
                <a:cubicBezTo>
                  <a:pt x="1495" y="2"/>
                  <a:pt x="1495" y="2"/>
                  <a:pt x="1495" y="2"/>
                </a:cubicBezTo>
                <a:cubicBezTo>
                  <a:pt x="1495" y="0"/>
                  <a:pt x="1495" y="0"/>
                  <a:pt x="1495" y="0"/>
                </a:cubicBezTo>
                <a:cubicBezTo>
                  <a:pt x="1491" y="0"/>
                  <a:pt x="1491" y="0"/>
                  <a:pt x="1491" y="0"/>
                </a:cubicBezTo>
                <a:lnTo>
                  <a:pt x="1491" y="2"/>
                </a:lnTo>
                <a:close/>
                <a:moveTo>
                  <a:pt x="1479" y="2"/>
                </a:moveTo>
                <a:cubicBezTo>
                  <a:pt x="1483" y="2"/>
                  <a:pt x="1483" y="2"/>
                  <a:pt x="1483" y="2"/>
                </a:cubicBezTo>
                <a:cubicBezTo>
                  <a:pt x="1483" y="0"/>
                  <a:pt x="1483" y="0"/>
                  <a:pt x="1483" y="0"/>
                </a:cubicBezTo>
                <a:cubicBezTo>
                  <a:pt x="1479" y="0"/>
                  <a:pt x="1479" y="0"/>
                  <a:pt x="1479" y="0"/>
                </a:cubicBezTo>
                <a:lnTo>
                  <a:pt x="1479" y="2"/>
                </a:lnTo>
                <a:close/>
                <a:moveTo>
                  <a:pt x="1467" y="2"/>
                </a:moveTo>
                <a:cubicBezTo>
                  <a:pt x="1471" y="2"/>
                  <a:pt x="1471" y="2"/>
                  <a:pt x="1471" y="2"/>
                </a:cubicBezTo>
                <a:cubicBezTo>
                  <a:pt x="1471" y="0"/>
                  <a:pt x="1471" y="0"/>
                  <a:pt x="1471" y="0"/>
                </a:cubicBezTo>
                <a:cubicBezTo>
                  <a:pt x="1467" y="0"/>
                  <a:pt x="1467" y="0"/>
                  <a:pt x="1467" y="0"/>
                </a:cubicBezTo>
                <a:lnTo>
                  <a:pt x="1467" y="2"/>
                </a:lnTo>
                <a:close/>
                <a:moveTo>
                  <a:pt x="1455" y="2"/>
                </a:moveTo>
                <a:cubicBezTo>
                  <a:pt x="1459" y="2"/>
                  <a:pt x="1459" y="2"/>
                  <a:pt x="1459" y="2"/>
                </a:cubicBezTo>
                <a:cubicBezTo>
                  <a:pt x="1459" y="0"/>
                  <a:pt x="1459" y="0"/>
                  <a:pt x="1459" y="0"/>
                </a:cubicBezTo>
                <a:cubicBezTo>
                  <a:pt x="1455" y="0"/>
                  <a:pt x="1455" y="0"/>
                  <a:pt x="1455" y="0"/>
                </a:cubicBezTo>
                <a:lnTo>
                  <a:pt x="1455" y="2"/>
                </a:lnTo>
                <a:close/>
                <a:moveTo>
                  <a:pt x="1443" y="2"/>
                </a:moveTo>
                <a:cubicBezTo>
                  <a:pt x="1447" y="2"/>
                  <a:pt x="1447" y="2"/>
                  <a:pt x="1447" y="2"/>
                </a:cubicBezTo>
                <a:cubicBezTo>
                  <a:pt x="1447" y="0"/>
                  <a:pt x="1447" y="0"/>
                  <a:pt x="1447" y="0"/>
                </a:cubicBezTo>
                <a:cubicBezTo>
                  <a:pt x="1443" y="0"/>
                  <a:pt x="1443" y="0"/>
                  <a:pt x="1443" y="0"/>
                </a:cubicBezTo>
                <a:lnTo>
                  <a:pt x="1443" y="2"/>
                </a:lnTo>
                <a:close/>
                <a:moveTo>
                  <a:pt x="1431" y="2"/>
                </a:moveTo>
                <a:cubicBezTo>
                  <a:pt x="1435" y="2"/>
                  <a:pt x="1435" y="2"/>
                  <a:pt x="1435" y="2"/>
                </a:cubicBezTo>
                <a:cubicBezTo>
                  <a:pt x="1435" y="0"/>
                  <a:pt x="1435" y="0"/>
                  <a:pt x="1435" y="0"/>
                </a:cubicBezTo>
                <a:cubicBezTo>
                  <a:pt x="1431" y="0"/>
                  <a:pt x="1431" y="0"/>
                  <a:pt x="1431" y="0"/>
                </a:cubicBezTo>
                <a:lnTo>
                  <a:pt x="1431" y="2"/>
                </a:lnTo>
                <a:close/>
                <a:moveTo>
                  <a:pt x="1419" y="2"/>
                </a:moveTo>
                <a:cubicBezTo>
                  <a:pt x="1423" y="2"/>
                  <a:pt x="1423" y="2"/>
                  <a:pt x="1423" y="2"/>
                </a:cubicBezTo>
                <a:cubicBezTo>
                  <a:pt x="1423" y="0"/>
                  <a:pt x="1423" y="0"/>
                  <a:pt x="1423" y="0"/>
                </a:cubicBezTo>
                <a:cubicBezTo>
                  <a:pt x="1419" y="0"/>
                  <a:pt x="1419" y="0"/>
                  <a:pt x="1419" y="0"/>
                </a:cubicBezTo>
                <a:lnTo>
                  <a:pt x="1419" y="2"/>
                </a:lnTo>
                <a:close/>
                <a:moveTo>
                  <a:pt x="1407" y="2"/>
                </a:moveTo>
                <a:cubicBezTo>
                  <a:pt x="1411" y="2"/>
                  <a:pt x="1411" y="2"/>
                  <a:pt x="1411" y="2"/>
                </a:cubicBezTo>
                <a:cubicBezTo>
                  <a:pt x="1411" y="0"/>
                  <a:pt x="1411" y="0"/>
                  <a:pt x="1411" y="0"/>
                </a:cubicBezTo>
                <a:cubicBezTo>
                  <a:pt x="1407" y="0"/>
                  <a:pt x="1407" y="0"/>
                  <a:pt x="1407" y="0"/>
                </a:cubicBezTo>
                <a:lnTo>
                  <a:pt x="1407" y="2"/>
                </a:lnTo>
                <a:close/>
                <a:moveTo>
                  <a:pt x="1395" y="2"/>
                </a:moveTo>
                <a:cubicBezTo>
                  <a:pt x="1399" y="2"/>
                  <a:pt x="1399" y="2"/>
                  <a:pt x="1399" y="2"/>
                </a:cubicBezTo>
                <a:cubicBezTo>
                  <a:pt x="1399" y="0"/>
                  <a:pt x="1399" y="0"/>
                  <a:pt x="1399" y="0"/>
                </a:cubicBezTo>
                <a:cubicBezTo>
                  <a:pt x="1395" y="0"/>
                  <a:pt x="1395" y="0"/>
                  <a:pt x="1395" y="0"/>
                </a:cubicBezTo>
                <a:lnTo>
                  <a:pt x="1395" y="2"/>
                </a:lnTo>
                <a:close/>
                <a:moveTo>
                  <a:pt x="1383" y="2"/>
                </a:moveTo>
                <a:cubicBezTo>
                  <a:pt x="1387" y="2"/>
                  <a:pt x="1387" y="2"/>
                  <a:pt x="1387" y="2"/>
                </a:cubicBezTo>
                <a:cubicBezTo>
                  <a:pt x="1387" y="0"/>
                  <a:pt x="1387" y="0"/>
                  <a:pt x="1387" y="0"/>
                </a:cubicBezTo>
                <a:cubicBezTo>
                  <a:pt x="1383" y="0"/>
                  <a:pt x="1383" y="0"/>
                  <a:pt x="1383" y="0"/>
                </a:cubicBezTo>
                <a:lnTo>
                  <a:pt x="1383" y="2"/>
                </a:lnTo>
                <a:close/>
                <a:moveTo>
                  <a:pt x="1371" y="2"/>
                </a:moveTo>
                <a:cubicBezTo>
                  <a:pt x="1375" y="2"/>
                  <a:pt x="1375" y="2"/>
                  <a:pt x="1375" y="2"/>
                </a:cubicBezTo>
                <a:cubicBezTo>
                  <a:pt x="1375" y="0"/>
                  <a:pt x="1375" y="0"/>
                  <a:pt x="1375" y="0"/>
                </a:cubicBezTo>
                <a:cubicBezTo>
                  <a:pt x="1371" y="0"/>
                  <a:pt x="1371" y="0"/>
                  <a:pt x="1371" y="0"/>
                </a:cubicBezTo>
                <a:lnTo>
                  <a:pt x="1371" y="2"/>
                </a:lnTo>
                <a:close/>
                <a:moveTo>
                  <a:pt x="1359" y="2"/>
                </a:moveTo>
                <a:cubicBezTo>
                  <a:pt x="1363" y="2"/>
                  <a:pt x="1363" y="2"/>
                  <a:pt x="1363" y="2"/>
                </a:cubicBezTo>
                <a:cubicBezTo>
                  <a:pt x="1363" y="0"/>
                  <a:pt x="1363" y="0"/>
                  <a:pt x="1363" y="0"/>
                </a:cubicBezTo>
                <a:cubicBezTo>
                  <a:pt x="1359" y="0"/>
                  <a:pt x="1359" y="0"/>
                  <a:pt x="1359" y="0"/>
                </a:cubicBezTo>
                <a:lnTo>
                  <a:pt x="1359" y="2"/>
                </a:lnTo>
                <a:close/>
                <a:moveTo>
                  <a:pt x="1347" y="2"/>
                </a:moveTo>
                <a:cubicBezTo>
                  <a:pt x="1351" y="2"/>
                  <a:pt x="1351" y="2"/>
                  <a:pt x="1351" y="2"/>
                </a:cubicBezTo>
                <a:cubicBezTo>
                  <a:pt x="1351" y="0"/>
                  <a:pt x="1351" y="0"/>
                  <a:pt x="1351" y="0"/>
                </a:cubicBezTo>
                <a:cubicBezTo>
                  <a:pt x="1347" y="0"/>
                  <a:pt x="1347" y="0"/>
                  <a:pt x="1347" y="0"/>
                </a:cubicBezTo>
                <a:lnTo>
                  <a:pt x="1347" y="2"/>
                </a:lnTo>
                <a:close/>
                <a:moveTo>
                  <a:pt x="1335" y="2"/>
                </a:moveTo>
                <a:cubicBezTo>
                  <a:pt x="1339" y="2"/>
                  <a:pt x="1339" y="2"/>
                  <a:pt x="1339" y="2"/>
                </a:cubicBezTo>
                <a:cubicBezTo>
                  <a:pt x="1339" y="0"/>
                  <a:pt x="1339" y="0"/>
                  <a:pt x="1339" y="0"/>
                </a:cubicBezTo>
                <a:cubicBezTo>
                  <a:pt x="1335" y="0"/>
                  <a:pt x="1335" y="0"/>
                  <a:pt x="1335" y="0"/>
                </a:cubicBezTo>
                <a:lnTo>
                  <a:pt x="1335" y="2"/>
                </a:lnTo>
                <a:close/>
                <a:moveTo>
                  <a:pt x="1323" y="2"/>
                </a:moveTo>
                <a:cubicBezTo>
                  <a:pt x="1327" y="2"/>
                  <a:pt x="1327" y="2"/>
                  <a:pt x="1327" y="2"/>
                </a:cubicBezTo>
                <a:cubicBezTo>
                  <a:pt x="1327" y="0"/>
                  <a:pt x="1327" y="0"/>
                  <a:pt x="1327" y="0"/>
                </a:cubicBezTo>
                <a:cubicBezTo>
                  <a:pt x="1323" y="0"/>
                  <a:pt x="1323" y="0"/>
                  <a:pt x="1323" y="0"/>
                </a:cubicBezTo>
                <a:lnTo>
                  <a:pt x="1323" y="2"/>
                </a:lnTo>
                <a:close/>
                <a:moveTo>
                  <a:pt x="1311" y="2"/>
                </a:moveTo>
                <a:cubicBezTo>
                  <a:pt x="1315" y="2"/>
                  <a:pt x="1315" y="2"/>
                  <a:pt x="1315" y="2"/>
                </a:cubicBezTo>
                <a:cubicBezTo>
                  <a:pt x="1315" y="0"/>
                  <a:pt x="1315" y="0"/>
                  <a:pt x="1315" y="0"/>
                </a:cubicBezTo>
                <a:cubicBezTo>
                  <a:pt x="1311" y="0"/>
                  <a:pt x="1311" y="0"/>
                  <a:pt x="1311" y="0"/>
                </a:cubicBezTo>
                <a:lnTo>
                  <a:pt x="1311" y="2"/>
                </a:lnTo>
                <a:close/>
                <a:moveTo>
                  <a:pt x="1299" y="2"/>
                </a:moveTo>
                <a:cubicBezTo>
                  <a:pt x="1303" y="2"/>
                  <a:pt x="1303" y="2"/>
                  <a:pt x="1303" y="2"/>
                </a:cubicBezTo>
                <a:cubicBezTo>
                  <a:pt x="1303" y="0"/>
                  <a:pt x="1303" y="0"/>
                  <a:pt x="1303" y="0"/>
                </a:cubicBezTo>
                <a:cubicBezTo>
                  <a:pt x="1299" y="0"/>
                  <a:pt x="1299" y="0"/>
                  <a:pt x="1299" y="0"/>
                </a:cubicBezTo>
                <a:lnTo>
                  <a:pt x="1299" y="2"/>
                </a:lnTo>
                <a:close/>
                <a:moveTo>
                  <a:pt x="1287" y="2"/>
                </a:moveTo>
                <a:cubicBezTo>
                  <a:pt x="1291" y="2"/>
                  <a:pt x="1291" y="2"/>
                  <a:pt x="1291" y="2"/>
                </a:cubicBezTo>
                <a:cubicBezTo>
                  <a:pt x="1291" y="0"/>
                  <a:pt x="1291" y="0"/>
                  <a:pt x="1291" y="0"/>
                </a:cubicBezTo>
                <a:cubicBezTo>
                  <a:pt x="1287" y="0"/>
                  <a:pt x="1287" y="0"/>
                  <a:pt x="1287" y="0"/>
                </a:cubicBezTo>
                <a:lnTo>
                  <a:pt x="1287" y="2"/>
                </a:lnTo>
                <a:close/>
                <a:moveTo>
                  <a:pt x="1275" y="2"/>
                </a:moveTo>
                <a:cubicBezTo>
                  <a:pt x="1279" y="2"/>
                  <a:pt x="1279" y="2"/>
                  <a:pt x="1279" y="2"/>
                </a:cubicBezTo>
                <a:cubicBezTo>
                  <a:pt x="1279" y="0"/>
                  <a:pt x="1279" y="0"/>
                  <a:pt x="1279" y="0"/>
                </a:cubicBezTo>
                <a:cubicBezTo>
                  <a:pt x="1275" y="0"/>
                  <a:pt x="1275" y="0"/>
                  <a:pt x="1275" y="0"/>
                </a:cubicBezTo>
                <a:lnTo>
                  <a:pt x="1275" y="2"/>
                </a:lnTo>
                <a:close/>
                <a:moveTo>
                  <a:pt x="1263" y="2"/>
                </a:moveTo>
                <a:cubicBezTo>
                  <a:pt x="1267" y="2"/>
                  <a:pt x="1267" y="2"/>
                  <a:pt x="1267" y="2"/>
                </a:cubicBezTo>
                <a:cubicBezTo>
                  <a:pt x="1267" y="0"/>
                  <a:pt x="1267" y="0"/>
                  <a:pt x="1267" y="0"/>
                </a:cubicBezTo>
                <a:cubicBezTo>
                  <a:pt x="1263" y="0"/>
                  <a:pt x="1263" y="0"/>
                  <a:pt x="1263" y="0"/>
                </a:cubicBezTo>
                <a:lnTo>
                  <a:pt x="1263" y="2"/>
                </a:lnTo>
                <a:close/>
                <a:moveTo>
                  <a:pt x="1251" y="2"/>
                </a:moveTo>
                <a:cubicBezTo>
                  <a:pt x="1255" y="2"/>
                  <a:pt x="1255" y="2"/>
                  <a:pt x="1255" y="2"/>
                </a:cubicBezTo>
                <a:cubicBezTo>
                  <a:pt x="1255" y="0"/>
                  <a:pt x="1255" y="0"/>
                  <a:pt x="1255" y="0"/>
                </a:cubicBezTo>
                <a:cubicBezTo>
                  <a:pt x="1251" y="0"/>
                  <a:pt x="1251" y="0"/>
                  <a:pt x="1251" y="0"/>
                </a:cubicBezTo>
                <a:lnTo>
                  <a:pt x="1251" y="2"/>
                </a:lnTo>
                <a:close/>
                <a:moveTo>
                  <a:pt x="1239" y="2"/>
                </a:moveTo>
                <a:cubicBezTo>
                  <a:pt x="1243" y="2"/>
                  <a:pt x="1243" y="2"/>
                  <a:pt x="1243" y="2"/>
                </a:cubicBezTo>
                <a:cubicBezTo>
                  <a:pt x="1243" y="0"/>
                  <a:pt x="1243" y="0"/>
                  <a:pt x="1243" y="0"/>
                </a:cubicBezTo>
                <a:cubicBezTo>
                  <a:pt x="1239" y="0"/>
                  <a:pt x="1239" y="0"/>
                  <a:pt x="1239" y="0"/>
                </a:cubicBezTo>
                <a:lnTo>
                  <a:pt x="1239" y="2"/>
                </a:lnTo>
                <a:close/>
                <a:moveTo>
                  <a:pt x="1227" y="2"/>
                </a:moveTo>
                <a:cubicBezTo>
                  <a:pt x="1231" y="2"/>
                  <a:pt x="1231" y="2"/>
                  <a:pt x="1231" y="2"/>
                </a:cubicBezTo>
                <a:cubicBezTo>
                  <a:pt x="1231" y="0"/>
                  <a:pt x="1231" y="0"/>
                  <a:pt x="1231" y="0"/>
                </a:cubicBezTo>
                <a:cubicBezTo>
                  <a:pt x="1227" y="0"/>
                  <a:pt x="1227" y="0"/>
                  <a:pt x="1227" y="0"/>
                </a:cubicBezTo>
                <a:lnTo>
                  <a:pt x="1227" y="2"/>
                </a:lnTo>
                <a:close/>
                <a:moveTo>
                  <a:pt x="1215" y="2"/>
                </a:moveTo>
                <a:cubicBezTo>
                  <a:pt x="1219" y="2"/>
                  <a:pt x="1219" y="2"/>
                  <a:pt x="1219" y="2"/>
                </a:cubicBezTo>
                <a:cubicBezTo>
                  <a:pt x="1219" y="0"/>
                  <a:pt x="1219" y="0"/>
                  <a:pt x="1219" y="0"/>
                </a:cubicBezTo>
                <a:cubicBezTo>
                  <a:pt x="1215" y="0"/>
                  <a:pt x="1215" y="0"/>
                  <a:pt x="1215" y="0"/>
                </a:cubicBezTo>
                <a:lnTo>
                  <a:pt x="1215" y="2"/>
                </a:lnTo>
                <a:close/>
                <a:moveTo>
                  <a:pt x="1203" y="2"/>
                </a:moveTo>
                <a:cubicBezTo>
                  <a:pt x="1207" y="2"/>
                  <a:pt x="1207" y="2"/>
                  <a:pt x="1207" y="2"/>
                </a:cubicBezTo>
                <a:cubicBezTo>
                  <a:pt x="1207" y="0"/>
                  <a:pt x="1207" y="0"/>
                  <a:pt x="1207" y="0"/>
                </a:cubicBezTo>
                <a:cubicBezTo>
                  <a:pt x="1203" y="0"/>
                  <a:pt x="1203" y="0"/>
                  <a:pt x="1203" y="0"/>
                </a:cubicBezTo>
                <a:lnTo>
                  <a:pt x="1203" y="2"/>
                </a:lnTo>
                <a:close/>
                <a:moveTo>
                  <a:pt x="1191" y="2"/>
                </a:moveTo>
                <a:cubicBezTo>
                  <a:pt x="1195" y="2"/>
                  <a:pt x="1195" y="2"/>
                  <a:pt x="1195" y="2"/>
                </a:cubicBezTo>
                <a:cubicBezTo>
                  <a:pt x="1195" y="0"/>
                  <a:pt x="1195" y="0"/>
                  <a:pt x="1195" y="0"/>
                </a:cubicBezTo>
                <a:cubicBezTo>
                  <a:pt x="1191" y="0"/>
                  <a:pt x="1191" y="0"/>
                  <a:pt x="1191" y="0"/>
                </a:cubicBezTo>
                <a:lnTo>
                  <a:pt x="1191" y="2"/>
                </a:lnTo>
                <a:close/>
                <a:moveTo>
                  <a:pt x="1179" y="2"/>
                </a:moveTo>
                <a:cubicBezTo>
                  <a:pt x="1183" y="2"/>
                  <a:pt x="1183" y="2"/>
                  <a:pt x="1183" y="2"/>
                </a:cubicBezTo>
                <a:cubicBezTo>
                  <a:pt x="1183" y="0"/>
                  <a:pt x="1183" y="0"/>
                  <a:pt x="1183" y="0"/>
                </a:cubicBezTo>
                <a:cubicBezTo>
                  <a:pt x="1179" y="0"/>
                  <a:pt x="1179" y="0"/>
                  <a:pt x="1179" y="0"/>
                </a:cubicBezTo>
                <a:lnTo>
                  <a:pt x="1179" y="2"/>
                </a:lnTo>
                <a:close/>
                <a:moveTo>
                  <a:pt x="1167" y="2"/>
                </a:moveTo>
                <a:cubicBezTo>
                  <a:pt x="1171" y="2"/>
                  <a:pt x="1171" y="2"/>
                  <a:pt x="1171" y="2"/>
                </a:cubicBezTo>
                <a:cubicBezTo>
                  <a:pt x="1171" y="0"/>
                  <a:pt x="1171" y="0"/>
                  <a:pt x="1171" y="0"/>
                </a:cubicBezTo>
                <a:cubicBezTo>
                  <a:pt x="1167" y="0"/>
                  <a:pt x="1167" y="0"/>
                  <a:pt x="1167" y="0"/>
                </a:cubicBezTo>
                <a:lnTo>
                  <a:pt x="1167" y="2"/>
                </a:lnTo>
                <a:close/>
                <a:moveTo>
                  <a:pt x="1155" y="2"/>
                </a:moveTo>
                <a:cubicBezTo>
                  <a:pt x="1159" y="2"/>
                  <a:pt x="1159" y="2"/>
                  <a:pt x="1159" y="2"/>
                </a:cubicBezTo>
                <a:cubicBezTo>
                  <a:pt x="1159" y="0"/>
                  <a:pt x="1159" y="0"/>
                  <a:pt x="1159" y="0"/>
                </a:cubicBezTo>
                <a:cubicBezTo>
                  <a:pt x="1155" y="0"/>
                  <a:pt x="1155" y="0"/>
                  <a:pt x="1155" y="0"/>
                </a:cubicBezTo>
                <a:lnTo>
                  <a:pt x="1155" y="2"/>
                </a:lnTo>
                <a:close/>
                <a:moveTo>
                  <a:pt x="1143" y="2"/>
                </a:moveTo>
                <a:cubicBezTo>
                  <a:pt x="1147" y="2"/>
                  <a:pt x="1147" y="2"/>
                  <a:pt x="1147" y="2"/>
                </a:cubicBezTo>
                <a:cubicBezTo>
                  <a:pt x="1147" y="0"/>
                  <a:pt x="1147" y="0"/>
                  <a:pt x="1147" y="0"/>
                </a:cubicBezTo>
                <a:cubicBezTo>
                  <a:pt x="1143" y="0"/>
                  <a:pt x="1143" y="0"/>
                  <a:pt x="1143" y="0"/>
                </a:cubicBezTo>
                <a:lnTo>
                  <a:pt x="1143" y="2"/>
                </a:lnTo>
                <a:close/>
                <a:moveTo>
                  <a:pt x="1131" y="2"/>
                </a:moveTo>
                <a:cubicBezTo>
                  <a:pt x="1135" y="2"/>
                  <a:pt x="1135" y="2"/>
                  <a:pt x="1135" y="2"/>
                </a:cubicBezTo>
                <a:cubicBezTo>
                  <a:pt x="1135" y="0"/>
                  <a:pt x="1135" y="0"/>
                  <a:pt x="1135" y="0"/>
                </a:cubicBezTo>
                <a:cubicBezTo>
                  <a:pt x="1131" y="0"/>
                  <a:pt x="1131" y="0"/>
                  <a:pt x="1131" y="0"/>
                </a:cubicBezTo>
                <a:lnTo>
                  <a:pt x="1131" y="2"/>
                </a:lnTo>
                <a:close/>
                <a:moveTo>
                  <a:pt x="1119" y="2"/>
                </a:moveTo>
                <a:cubicBezTo>
                  <a:pt x="1123" y="2"/>
                  <a:pt x="1123" y="2"/>
                  <a:pt x="1123" y="2"/>
                </a:cubicBezTo>
                <a:cubicBezTo>
                  <a:pt x="1123" y="0"/>
                  <a:pt x="1123" y="0"/>
                  <a:pt x="1123" y="0"/>
                </a:cubicBezTo>
                <a:cubicBezTo>
                  <a:pt x="1119" y="0"/>
                  <a:pt x="1119" y="0"/>
                  <a:pt x="1119" y="0"/>
                </a:cubicBezTo>
                <a:lnTo>
                  <a:pt x="1119" y="2"/>
                </a:lnTo>
                <a:close/>
                <a:moveTo>
                  <a:pt x="1107" y="2"/>
                </a:moveTo>
                <a:cubicBezTo>
                  <a:pt x="1111" y="2"/>
                  <a:pt x="1111" y="2"/>
                  <a:pt x="1111" y="2"/>
                </a:cubicBezTo>
                <a:cubicBezTo>
                  <a:pt x="1111" y="0"/>
                  <a:pt x="1111" y="0"/>
                  <a:pt x="1111" y="0"/>
                </a:cubicBezTo>
                <a:cubicBezTo>
                  <a:pt x="1107" y="0"/>
                  <a:pt x="1107" y="0"/>
                  <a:pt x="1107" y="0"/>
                </a:cubicBezTo>
                <a:lnTo>
                  <a:pt x="1107" y="2"/>
                </a:lnTo>
                <a:close/>
                <a:moveTo>
                  <a:pt x="1095" y="2"/>
                </a:moveTo>
                <a:cubicBezTo>
                  <a:pt x="1099" y="2"/>
                  <a:pt x="1099" y="2"/>
                  <a:pt x="1099" y="2"/>
                </a:cubicBezTo>
                <a:cubicBezTo>
                  <a:pt x="1099" y="0"/>
                  <a:pt x="1099" y="0"/>
                  <a:pt x="1099" y="0"/>
                </a:cubicBezTo>
                <a:cubicBezTo>
                  <a:pt x="1095" y="0"/>
                  <a:pt x="1095" y="0"/>
                  <a:pt x="1095" y="0"/>
                </a:cubicBezTo>
                <a:lnTo>
                  <a:pt x="1095" y="2"/>
                </a:lnTo>
                <a:close/>
                <a:moveTo>
                  <a:pt x="1083" y="2"/>
                </a:moveTo>
                <a:cubicBezTo>
                  <a:pt x="1087" y="2"/>
                  <a:pt x="1087" y="2"/>
                  <a:pt x="1087" y="2"/>
                </a:cubicBezTo>
                <a:cubicBezTo>
                  <a:pt x="1087" y="0"/>
                  <a:pt x="1087" y="0"/>
                  <a:pt x="1087" y="0"/>
                </a:cubicBezTo>
                <a:cubicBezTo>
                  <a:pt x="1083" y="0"/>
                  <a:pt x="1083" y="0"/>
                  <a:pt x="1083" y="0"/>
                </a:cubicBezTo>
                <a:lnTo>
                  <a:pt x="1083" y="2"/>
                </a:lnTo>
                <a:close/>
                <a:moveTo>
                  <a:pt x="1071" y="2"/>
                </a:moveTo>
                <a:cubicBezTo>
                  <a:pt x="1075" y="2"/>
                  <a:pt x="1075" y="2"/>
                  <a:pt x="1075" y="2"/>
                </a:cubicBezTo>
                <a:cubicBezTo>
                  <a:pt x="1075" y="0"/>
                  <a:pt x="1075" y="0"/>
                  <a:pt x="1075" y="0"/>
                </a:cubicBezTo>
                <a:cubicBezTo>
                  <a:pt x="1071" y="0"/>
                  <a:pt x="1071" y="0"/>
                  <a:pt x="1071" y="0"/>
                </a:cubicBezTo>
                <a:lnTo>
                  <a:pt x="1071" y="2"/>
                </a:lnTo>
                <a:close/>
                <a:moveTo>
                  <a:pt x="1059" y="2"/>
                </a:moveTo>
                <a:cubicBezTo>
                  <a:pt x="1063" y="2"/>
                  <a:pt x="1063" y="2"/>
                  <a:pt x="1063" y="2"/>
                </a:cubicBezTo>
                <a:cubicBezTo>
                  <a:pt x="1063" y="0"/>
                  <a:pt x="1063" y="0"/>
                  <a:pt x="1063" y="0"/>
                </a:cubicBezTo>
                <a:cubicBezTo>
                  <a:pt x="1059" y="0"/>
                  <a:pt x="1059" y="0"/>
                  <a:pt x="1059" y="0"/>
                </a:cubicBezTo>
                <a:lnTo>
                  <a:pt x="1059" y="2"/>
                </a:lnTo>
                <a:close/>
                <a:moveTo>
                  <a:pt x="1047" y="2"/>
                </a:moveTo>
                <a:cubicBezTo>
                  <a:pt x="1051" y="2"/>
                  <a:pt x="1051" y="2"/>
                  <a:pt x="1051" y="2"/>
                </a:cubicBezTo>
                <a:cubicBezTo>
                  <a:pt x="1051" y="0"/>
                  <a:pt x="1051" y="0"/>
                  <a:pt x="1051" y="0"/>
                </a:cubicBezTo>
                <a:cubicBezTo>
                  <a:pt x="1047" y="0"/>
                  <a:pt x="1047" y="0"/>
                  <a:pt x="1047" y="0"/>
                </a:cubicBezTo>
                <a:lnTo>
                  <a:pt x="1047" y="2"/>
                </a:lnTo>
                <a:close/>
                <a:moveTo>
                  <a:pt x="1035" y="2"/>
                </a:moveTo>
                <a:cubicBezTo>
                  <a:pt x="1039" y="2"/>
                  <a:pt x="1039" y="2"/>
                  <a:pt x="1039" y="2"/>
                </a:cubicBezTo>
                <a:cubicBezTo>
                  <a:pt x="1039" y="0"/>
                  <a:pt x="1039" y="0"/>
                  <a:pt x="1039" y="0"/>
                </a:cubicBezTo>
                <a:cubicBezTo>
                  <a:pt x="1035" y="0"/>
                  <a:pt x="1035" y="0"/>
                  <a:pt x="1035" y="0"/>
                </a:cubicBezTo>
                <a:lnTo>
                  <a:pt x="1035" y="2"/>
                </a:lnTo>
                <a:close/>
                <a:moveTo>
                  <a:pt x="1023" y="2"/>
                </a:moveTo>
                <a:cubicBezTo>
                  <a:pt x="1027" y="2"/>
                  <a:pt x="1027" y="2"/>
                  <a:pt x="1027" y="2"/>
                </a:cubicBezTo>
                <a:cubicBezTo>
                  <a:pt x="1027" y="0"/>
                  <a:pt x="1027" y="0"/>
                  <a:pt x="1027" y="0"/>
                </a:cubicBezTo>
                <a:cubicBezTo>
                  <a:pt x="1023" y="0"/>
                  <a:pt x="1023" y="0"/>
                  <a:pt x="1023" y="0"/>
                </a:cubicBezTo>
                <a:lnTo>
                  <a:pt x="1023" y="2"/>
                </a:lnTo>
                <a:close/>
                <a:moveTo>
                  <a:pt x="1011" y="2"/>
                </a:moveTo>
                <a:cubicBezTo>
                  <a:pt x="1015" y="2"/>
                  <a:pt x="1015" y="2"/>
                  <a:pt x="1015" y="2"/>
                </a:cubicBezTo>
                <a:cubicBezTo>
                  <a:pt x="1015" y="0"/>
                  <a:pt x="1015" y="0"/>
                  <a:pt x="1015" y="0"/>
                </a:cubicBezTo>
                <a:cubicBezTo>
                  <a:pt x="1011" y="0"/>
                  <a:pt x="1011" y="0"/>
                  <a:pt x="1011" y="0"/>
                </a:cubicBezTo>
                <a:lnTo>
                  <a:pt x="1011" y="2"/>
                </a:lnTo>
                <a:close/>
                <a:moveTo>
                  <a:pt x="999" y="2"/>
                </a:moveTo>
                <a:cubicBezTo>
                  <a:pt x="1003" y="2"/>
                  <a:pt x="1003" y="2"/>
                  <a:pt x="1003" y="2"/>
                </a:cubicBezTo>
                <a:cubicBezTo>
                  <a:pt x="1003" y="0"/>
                  <a:pt x="1003" y="0"/>
                  <a:pt x="1003" y="0"/>
                </a:cubicBezTo>
                <a:cubicBezTo>
                  <a:pt x="999" y="0"/>
                  <a:pt x="999" y="0"/>
                  <a:pt x="999" y="0"/>
                </a:cubicBezTo>
                <a:lnTo>
                  <a:pt x="999" y="2"/>
                </a:lnTo>
                <a:close/>
                <a:moveTo>
                  <a:pt x="987" y="2"/>
                </a:moveTo>
                <a:cubicBezTo>
                  <a:pt x="991" y="2"/>
                  <a:pt x="991" y="2"/>
                  <a:pt x="991" y="2"/>
                </a:cubicBezTo>
                <a:cubicBezTo>
                  <a:pt x="991" y="0"/>
                  <a:pt x="991" y="0"/>
                  <a:pt x="991" y="0"/>
                </a:cubicBezTo>
                <a:cubicBezTo>
                  <a:pt x="987" y="0"/>
                  <a:pt x="987" y="0"/>
                  <a:pt x="987" y="0"/>
                </a:cubicBezTo>
                <a:lnTo>
                  <a:pt x="987" y="2"/>
                </a:lnTo>
                <a:close/>
                <a:moveTo>
                  <a:pt x="975" y="2"/>
                </a:moveTo>
                <a:cubicBezTo>
                  <a:pt x="979" y="2"/>
                  <a:pt x="979" y="2"/>
                  <a:pt x="979" y="2"/>
                </a:cubicBezTo>
                <a:cubicBezTo>
                  <a:pt x="979" y="0"/>
                  <a:pt x="979" y="0"/>
                  <a:pt x="979" y="0"/>
                </a:cubicBezTo>
                <a:cubicBezTo>
                  <a:pt x="975" y="0"/>
                  <a:pt x="975" y="0"/>
                  <a:pt x="975" y="0"/>
                </a:cubicBezTo>
                <a:lnTo>
                  <a:pt x="975" y="2"/>
                </a:lnTo>
                <a:close/>
                <a:moveTo>
                  <a:pt x="963" y="2"/>
                </a:moveTo>
                <a:cubicBezTo>
                  <a:pt x="967" y="2"/>
                  <a:pt x="967" y="2"/>
                  <a:pt x="967" y="2"/>
                </a:cubicBezTo>
                <a:cubicBezTo>
                  <a:pt x="967" y="0"/>
                  <a:pt x="967" y="0"/>
                  <a:pt x="967" y="0"/>
                </a:cubicBezTo>
                <a:cubicBezTo>
                  <a:pt x="963" y="0"/>
                  <a:pt x="963" y="0"/>
                  <a:pt x="963" y="0"/>
                </a:cubicBezTo>
                <a:lnTo>
                  <a:pt x="963" y="2"/>
                </a:lnTo>
                <a:close/>
                <a:moveTo>
                  <a:pt x="951" y="2"/>
                </a:moveTo>
                <a:cubicBezTo>
                  <a:pt x="955" y="2"/>
                  <a:pt x="955" y="2"/>
                  <a:pt x="955" y="2"/>
                </a:cubicBezTo>
                <a:cubicBezTo>
                  <a:pt x="955" y="0"/>
                  <a:pt x="955" y="0"/>
                  <a:pt x="955" y="0"/>
                </a:cubicBezTo>
                <a:cubicBezTo>
                  <a:pt x="951" y="0"/>
                  <a:pt x="951" y="0"/>
                  <a:pt x="951" y="0"/>
                </a:cubicBezTo>
                <a:lnTo>
                  <a:pt x="951" y="2"/>
                </a:lnTo>
                <a:close/>
                <a:moveTo>
                  <a:pt x="939" y="2"/>
                </a:moveTo>
                <a:cubicBezTo>
                  <a:pt x="943" y="2"/>
                  <a:pt x="943" y="2"/>
                  <a:pt x="943" y="2"/>
                </a:cubicBezTo>
                <a:cubicBezTo>
                  <a:pt x="943" y="0"/>
                  <a:pt x="943" y="0"/>
                  <a:pt x="943" y="0"/>
                </a:cubicBezTo>
                <a:cubicBezTo>
                  <a:pt x="939" y="0"/>
                  <a:pt x="939" y="0"/>
                  <a:pt x="939" y="0"/>
                </a:cubicBezTo>
                <a:lnTo>
                  <a:pt x="939" y="2"/>
                </a:lnTo>
                <a:close/>
                <a:moveTo>
                  <a:pt x="927" y="2"/>
                </a:moveTo>
                <a:cubicBezTo>
                  <a:pt x="931" y="2"/>
                  <a:pt x="931" y="2"/>
                  <a:pt x="931" y="2"/>
                </a:cubicBezTo>
                <a:cubicBezTo>
                  <a:pt x="931" y="0"/>
                  <a:pt x="931" y="0"/>
                  <a:pt x="931" y="0"/>
                </a:cubicBezTo>
                <a:cubicBezTo>
                  <a:pt x="927" y="0"/>
                  <a:pt x="927" y="0"/>
                  <a:pt x="927" y="0"/>
                </a:cubicBezTo>
                <a:lnTo>
                  <a:pt x="927" y="2"/>
                </a:lnTo>
                <a:close/>
                <a:moveTo>
                  <a:pt x="915" y="2"/>
                </a:moveTo>
                <a:cubicBezTo>
                  <a:pt x="919" y="2"/>
                  <a:pt x="919" y="2"/>
                  <a:pt x="919" y="2"/>
                </a:cubicBezTo>
                <a:cubicBezTo>
                  <a:pt x="919" y="0"/>
                  <a:pt x="919" y="0"/>
                  <a:pt x="919" y="0"/>
                </a:cubicBezTo>
                <a:cubicBezTo>
                  <a:pt x="915" y="0"/>
                  <a:pt x="915" y="0"/>
                  <a:pt x="915" y="0"/>
                </a:cubicBezTo>
                <a:lnTo>
                  <a:pt x="915" y="2"/>
                </a:lnTo>
                <a:close/>
                <a:moveTo>
                  <a:pt x="903" y="2"/>
                </a:moveTo>
                <a:cubicBezTo>
                  <a:pt x="907" y="2"/>
                  <a:pt x="907" y="2"/>
                  <a:pt x="907" y="2"/>
                </a:cubicBezTo>
                <a:cubicBezTo>
                  <a:pt x="907" y="0"/>
                  <a:pt x="907" y="0"/>
                  <a:pt x="907" y="0"/>
                </a:cubicBezTo>
                <a:cubicBezTo>
                  <a:pt x="903" y="0"/>
                  <a:pt x="903" y="0"/>
                  <a:pt x="903" y="0"/>
                </a:cubicBezTo>
                <a:lnTo>
                  <a:pt x="903" y="2"/>
                </a:lnTo>
                <a:close/>
                <a:moveTo>
                  <a:pt x="891" y="2"/>
                </a:moveTo>
                <a:cubicBezTo>
                  <a:pt x="895" y="2"/>
                  <a:pt x="895" y="2"/>
                  <a:pt x="895" y="2"/>
                </a:cubicBezTo>
                <a:cubicBezTo>
                  <a:pt x="895" y="0"/>
                  <a:pt x="895" y="0"/>
                  <a:pt x="895" y="0"/>
                </a:cubicBezTo>
                <a:cubicBezTo>
                  <a:pt x="891" y="0"/>
                  <a:pt x="891" y="0"/>
                  <a:pt x="891" y="0"/>
                </a:cubicBezTo>
                <a:lnTo>
                  <a:pt x="891" y="2"/>
                </a:lnTo>
                <a:close/>
                <a:moveTo>
                  <a:pt x="879" y="2"/>
                </a:moveTo>
                <a:cubicBezTo>
                  <a:pt x="883" y="2"/>
                  <a:pt x="883" y="2"/>
                  <a:pt x="883" y="2"/>
                </a:cubicBezTo>
                <a:cubicBezTo>
                  <a:pt x="883" y="0"/>
                  <a:pt x="883" y="0"/>
                  <a:pt x="883" y="0"/>
                </a:cubicBezTo>
                <a:cubicBezTo>
                  <a:pt x="879" y="0"/>
                  <a:pt x="879" y="0"/>
                  <a:pt x="879" y="0"/>
                </a:cubicBezTo>
                <a:lnTo>
                  <a:pt x="879" y="2"/>
                </a:lnTo>
                <a:close/>
                <a:moveTo>
                  <a:pt x="867" y="2"/>
                </a:moveTo>
                <a:cubicBezTo>
                  <a:pt x="871" y="2"/>
                  <a:pt x="871" y="2"/>
                  <a:pt x="871" y="2"/>
                </a:cubicBezTo>
                <a:cubicBezTo>
                  <a:pt x="871" y="0"/>
                  <a:pt x="871" y="0"/>
                  <a:pt x="871" y="0"/>
                </a:cubicBezTo>
                <a:cubicBezTo>
                  <a:pt x="867" y="0"/>
                  <a:pt x="867" y="0"/>
                  <a:pt x="867" y="0"/>
                </a:cubicBezTo>
                <a:lnTo>
                  <a:pt x="867" y="2"/>
                </a:lnTo>
                <a:close/>
                <a:moveTo>
                  <a:pt x="855" y="2"/>
                </a:moveTo>
                <a:cubicBezTo>
                  <a:pt x="859" y="2"/>
                  <a:pt x="859" y="2"/>
                  <a:pt x="859" y="2"/>
                </a:cubicBezTo>
                <a:cubicBezTo>
                  <a:pt x="859" y="0"/>
                  <a:pt x="859" y="0"/>
                  <a:pt x="859" y="0"/>
                </a:cubicBezTo>
                <a:cubicBezTo>
                  <a:pt x="855" y="0"/>
                  <a:pt x="855" y="0"/>
                  <a:pt x="855" y="0"/>
                </a:cubicBezTo>
                <a:lnTo>
                  <a:pt x="855" y="2"/>
                </a:lnTo>
                <a:close/>
                <a:moveTo>
                  <a:pt x="843" y="2"/>
                </a:moveTo>
                <a:cubicBezTo>
                  <a:pt x="847" y="2"/>
                  <a:pt x="847" y="2"/>
                  <a:pt x="847" y="2"/>
                </a:cubicBezTo>
                <a:cubicBezTo>
                  <a:pt x="847" y="0"/>
                  <a:pt x="847" y="0"/>
                  <a:pt x="847" y="0"/>
                </a:cubicBezTo>
                <a:cubicBezTo>
                  <a:pt x="843" y="0"/>
                  <a:pt x="843" y="0"/>
                  <a:pt x="843" y="0"/>
                </a:cubicBezTo>
                <a:lnTo>
                  <a:pt x="843" y="2"/>
                </a:lnTo>
                <a:close/>
                <a:moveTo>
                  <a:pt x="831" y="2"/>
                </a:moveTo>
                <a:cubicBezTo>
                  <a:pt x="835" y="2"/>
                  <a:pt x="835" y="2"/>
                  <a:pt x="835" y="2"/>
                </a:cubicBezTo>
                <a:cubicBezTo>
                  <a:pt x="835" y="0"/>
                  <a:pt x="835" y="0"/>
                  <a:pt x="835" y="0"/>
                </a:cubicBezTo>
                <a:cubicBezTo>
                  <a:pt x="831" y="0"/>
                  <a:pt x="831" y="0"/>
                  <a:pt x="831" y="0"/>
                </a:cubicBezTo>
                <a:lnTo>
                  <a:pt x="831" y="2"/>
                </a:lnTo>
                <a:close/>
                <a:moveTo>
                  <a:pt x="819" y="2"/>
                </a:moveTo>
                <a:cubicBezTo>
                  <a:pt x="823" y="2"/>
                  <a:pt x="823" y="2"/>
                  <a:pt x="823" y="2"/>
                </a:cubicBezTo>
                <a:cubicBezTo>
                  <a:pt x="823" y="0"/>
                  <a:pt x="823" y="0"/>
                  <a:pt x="823" y="0"/>
                </a:cubicBezTo>
                <a:cubicBezTo>
                  <a:pt x="819" y="0"/>
                  <a:pt x="819" y="0"/>
                  <a:pt x="819" y="0"/>
                </a:cubicBezTo>
                <a:lnTo>
                  <a:pt x="819" y="2"/>
                </a:lnTo>
                <a:close/>
                <a:moveTo>
                  <a:pt x="807" y="2"/>
                </a:moveTo>
                <a:cubicBezTo>
                  <a:pt x="811" y="2"/>
                  <a:pt x="811" y="2"/>
                  <a:pt x="811" y="2"/>
                </a:cubicBezTo>
                <a:cubicBezTo>
                  <a:pt x="811" y="0"/>
                  <a:pt x="811" y="0"/>
                  <a:pt x="811" y="0"/>
                </a:cubicBezTo>
                <a:cubicBezTo>
                  <a:pt x="807" y="0"/>
                  <a:pt x="807" y="0"/>
                  <a:pt x="807" y="0"/>
                </a:cubicBezTo>
                <a:lnTo>
                  <a:pt x="807" y="2"/>
                </a:lnTo>
                <a:close/>
                <a:moveTo>
                  <a:pt x="795" y="2"/>
                </a:moveTo>
                <a:cubicBezTo>
                  <a:pt x="799" y="2"/>
                  <a:pt x="799" y="2"/>
                  <a:pt x="799" y="2"/>
                </a:cubicBezTo>
                <a:cubicBezTo>
                  <a:pt x="799" y="0"/>
                  <a:pt x="799" y="0"/>
                  <a:pt x="799" y="0"/>
                </a:cubicBezTo>
                <a:cubicBezTo>
                  <a:pt x="795" y="0"/>
                  <a:pt x="795" y="0"/>
                  <a:pt x="795" y="0"/>
                </a:cubicBezTo>
                <a:lnTo>
                  <a:pt x="795" y="2"/>
                </a:lnTo>
                <a:close/>
                <a:moveTo>
                  <a:pt x="783" y="2"/>
                </a:moveTo>
                <a:cubicBezTo>
                  <a:pt x="787" y="2"/>
                  <a:pt x="787" y="2"/>
                  <a:pt x="787" y="2"/>
                </a:cubicBezTo>
                <a:cubicBezTo>
                  <a:pt x="787" y="0"/>
                  <a:pt x="787" y="0"/>
                  <a:pt x="787" y="0"/>
                </a:cubicBezTo>
                <a:cubicBezTo>
                  <a:pt x="783" y="0"/>
                  <a:pt x="783" y="0"/>
                  <a:pt x="783" y="0"/>
                </a:cubicBezTo>
                <a:lnTo>
                  <a:pt x="783" y="2"/>
                </a:lnTo>
                <a:close/>
                <a:moveTo>
                  <a:pt x="771" y="2"/>
                </a:moveTo>
                <a:cubicBezTo>
                  <a:pt x="775" y="2"/>
                  <a:pt x="775" y="2"/>
                  <a:pt x="775" y="2"/>
                </a:cubicBezTo>
                <a:cubicBezTo>
                  <a:pt x="775" y="0"/>
                  <a:pt x="775" y="0"/>
                  <a:pt x="775" y="0"/>
                </a:cubicBezTo>
                <a:cubicBezTo>
                  <a:pt x="771" y="0"/>
                  <a:pt x="771" y="0"/>
                  <a:pt x="771" y="0"/>
                </a:cubicBezTo>
                <a:lnTo>
                  <a:pt x="771" y="2"/>
                </a:lnTo>
                <a:close/>
                <a:moveTo>
                  <a:pt x="759" y="2"/>
                </a:moveTo>
                <a:cubicBezTo>
                  <a:pt x="763" y="2"/>
                  <a:pt x="763" y="2"/>
                  <a:pt x="763" y="2"/>
                </a:cubicBezTo>
                <a:cubicBezTo>
                  <a:pt x="763" y="0"/>
                  <a:pt x="763" y="0"/>
                  <a:pt x="763" y="0"/>
                </a:cubicBezTo>
                <a:cubicBezTo>
                  <a:pt x="759" y="0"/>
                  <a:pt x="759" y="0"/>
                  <a:pt x="759" y="0"/>
                </a:cubicBezTo>
                <a:lnTo>
                  <a:pt x="759" y="2"/>
                </a:lnTo>
                <a:close/>
                <a:moveTo>
                  <a:pt x="747" y="2"/>
                </a:moveTo>
                <a:cubicBezTo>
                  <a:pt x="751" y="2"/>
                  <a:pt x="751" y="2"/>
                  <a:pt x="751" y="2"/>
                </a:cubicBezTo>
                <a:cubicBezTo>
                  <a:pt x="751" y="0"/>
                  <a:pt x="751" y="0"/>
                  <a:pt x="751" y="0"/>
                </a:cubicBezTo>
                <a:cubicBezTo>
                  <a:pt x="747" y="0"/>
                  <a:pt x="747" y="0"/>
                  <a:pt x="747" y="0"/>
                </a:cubicBezTo>
                <a:lnTo>
                  <a:pt x="747" y="2"/>
                </a:lnTo>
                <a:close/>
                <a:moveTo>
                  <a:pt x="735" y="2"/>
                </a:moveTo>
                <a:cubicBezTo>
                  <a:pt x="739" y="2"/>
                  <a:pt x="739" y="2"/>
                  <a:pt x="739" y="2"/>
                </a:cubicBezTo>
                <a:cubicBezTo>
                  <a:pt x="739" y="0"/>
                  <a:pt x="739" y="0"/>
                  <a:pt x="739" y="0"/>
                </a:cubicBezTo>
                <a:cubicBezTo>
                  <a:pt x="735" y="0"/>
                  <a:pt x="735" y="0"/>
                  <a:pt x="735" y="0"/>
                </a:cubicBezTo>
                <a:lnTo>
                  <a:pt x="735" y="2"/>
                </a:lnTo>
                <a:close/>
                <a:moveTo>
                  <a:pt x="723" y="2"/>
                </a:moveTo>
                <a:cubicBezTo>
                  <a:pt x="727" y="2"/>
                  <a:pt x="727" y="2"/>
                  <a:pt x="727" y="2"/>
                </a:cubicBezTo>
                <a:cubicBezTo>
                  <a:pt x="727" y="0"/>
                  <a:pt x="727" y="0"/>
                  <a:pt x="727" y="0"/>
                </a:cubicBezTo>
                <a:cubicBezTo>
                  <a:pt x="723" y="0"/>
                  <a:pt x="723" y="0"/>
                  <a:pt x="723" y="0"/>
                </a:cubicBezTo>
                <a:lnTo>
                  <a:pt x="723" y="2"/>
                </a:lnTo>
                <a:close/>
                <a:moveTo>
                  <a:pt x="711" y="2"/>
                </a:moveTo>
                <a:cubicBezTo>
                  <a:pt x="715" y="2"/>
                  <a:pt x="715" y="2"/>
                  <a:pt x="715" y="2"/>
                </a:cubicBezTo>
                <a:cubicBezTo>
                  <a:pt x="715" y="0"/>
                  <a:pt x="715" y="0"/>
                  <a:pt x="715" y="0"/>
                </a:cubicBezTo>
                <a:cubicBezTo>
                  <a:pt x="711" y="0"/>
                  <a:pt x="711" y="0"/>
                  <a:pt x="711" y="0"/>
                </a:cubicBezTo>
                <a:lnTo>
                  <a:pt x="711" y="2"/>
                </a:lnTo>
                <a:close/>
                <a:moveTo>
                  <a:pt x="699" y="2"/>
                </a:moveTo>
                <a:cubicBezTo>
                  <a:pt x="703" y="2"/>
                  <a:pt x="703" y="2"/>
                  <a:pt x="703" y="2"/>
                </a:cubicBezTo>
                <a:cubicBezTo>
                  <a:pt x="703" y="0"/>
                  <a:pt x="703" y="0"/>
                  <a:pt x="703" y="0"/>
                </a:cubicBezTo>
                <a:cubicBezTo>
                  <a:pt x="699" y="0"/>
                  <a:pt x="699" y="0"/>
                  <a:pt x="699" y="0"/>
                </a:cubicBezTo>
                <a:lnTo>
                  <a:pt x="699" y="2"/>
                </a:lnTo>
                <a:close/>
                <a:moveTo>
                  <a:pt x="687" y="2"/>
                </a:moveTo>
                <a:cubicBezTo>
                  <a:pt x="691" y="2"/>
                  <a:pt x="691" y="2"/>
                  <a:pt x="691" y="2"/>
                </a:cubicBezTo>
                <a:cubicBezTo>
                  <a:pt x="691" y="0"/>
                  <a:pt x="691" y="0"/>
                  <a:pt x="691" y="0"/>
                </a:cubicBezTo>
                <a:cubicBezTo>
                  <a:pt x="687" y="0"/>
                  <a:pt x="687" y="0"/>
                  <a:pt x="687" y="0"/>
                </a:cubicBezTo>
                <a:lnTo>
                  <a:pt x="687" y="2"/>
                </a:lnTo>
                <a:close/>
                <a:moveTo>
                  <a:pt x="675" y="2"/>
                </a:moveTo>
                <a:cubicBezTo>
                  <a:pt x="679" y="2"/>
                  <a:pt x="679" y="2"/>
                  <a:pt x="679" y="2"/>
                </a:cubicBezTo>
                <a:cubicBezTo>
                  <a:pt x="679" y="0"/>
                  <a:pt x="679" y="0"/>
                  <a:pt x="679" y="0"/>
                </a:cubicBezTo>
                <a:cubicBezTo>
                  <a:pt x="675" y="0"/>
                  <a:pt x="675" y="0"/>
                  <a:pt x="675" y="0"/>
                </a:cubicBezTo>
                <a:lnTo>
                  <a:pt x="675" y="2"/>
                </a:lnTo>
                <a:close/>
                <a:moveTo>
                  <a:pt x="663" y="2"/>
                </a:moveTo>
                <a:cubicBezTo>
                  <a:pt x="667" y="2"/>
                  <a:pt x="667" y="2"/>
                  <a:pt x="667" y="2"/>
                </a:cubicBezTo>
                <a:cubicBezTo>
                  <a:pt x="667" y="0"/>
                  <a:pt x="667" y="0"/>
                  <a:pt x="667" y="0"/>
                </a:cubicBezTo>
                <a:cubicBezTo>
                  <a:pt x="663" y="0"/>
                  <a:pt x="663" y="0"/>
                  <a:pt x="663" y="0"/>
                </a:cubicBezTo>
                <a:lnTo>
                  <a:pt x="663" y="2"/>
                </a:lnTo>
                <a:close/>
                <a:moveTo>
                  <a:pt x="651" y="2"/>
                </a:moveTo>
                <a:cubicBezTo>
                  <a:pt x="655" y="2"/>
                  <a:pt x="655" y="2"/>
                  <a:pt x="655" y="2"/>
                </a:cubicBezTo>
                <a:cubicBezTo>
                  <a:pt x="655" y="0"/>
                  <a:pt x="655" y="0"/>
                  <a:pt x="655" y="0"/>
                </a:cubicBezTo>
                <a:cubicBezTo>
                  <a:pt x="651" y="0"/>
                  <a:pt x="651" y="0"/>
                  <a:pt x="651" y="0"/>
                </a:cubicBezTo>
                <a:lnTo>
                  <a:pt x="651" y="2"/>
                </a:lnTo>
                <a:close/>
                <a:moveTo>
                  <a:pt x="639" y="2"/>
                </a:moveTo>
                <a:cubicBezTo>
                  <a:pt x="643" y="2"/>
                  <a:pt x="643" y="2"/>
                  <a:pt x="643" y="2"/>
                </a:cubicBezTo>
                <a:cubicBezTo>
                  <a:pt x="643" y="0"/>
                  <a:pt x="643" y="0"/>
                  <a:pt x="643" y="0"/>
                </a:cubicBezTo>
                <a:cubicBezTo>
                  <a:pt x="639" y="0"/>
                  <a:pt x="639" y="0"/>
                  <a:pt x="639" y="0"/>
                </a:cubicBezTo>
                <a:lnTo>
                  <a:pt x="639" y="2"/>
                </a:lnTo>
                <a:close/>
                <a:moveTo>
                  <a:pt x="627" y="2"/>
                </a:moveTo>
                <a:cubicBezTo>
                  <a:pt x="631" y="2"/>
                  <a:pt x="631" y="2"/>
                  <a:pt x="631" y="2"/>
                </a:cubicBezTo>
                <a:cubicBezTo>
                  <a:pt x="631" y="0"/>
                  <a:pt x="631" y="0"/>
                  <a:pt x="631" y="0"/>
                </a:cubicBezTo>
                <a:cubicBezTo>
                  <a:pt x="627" y="0"/>
                  <a:pt x="627" y="0"/>
                  <a:pt x="627" y="0"/>
                </a:cubicBezTo>
                <a:lnTo>
                  <a:pt x="627" y="2"/>
                </a:lnTo>
                <a:close/>
                <a:moveTo>
                  <a:pt x="615" y="2"/>
                </a:moveTo>
                <a:cubicBezTo>
                  <a:pt x="619" y="2"/>
                  <a:pt x="619" y="2"/>
                  <a:pt x="619" y="2"/>
                </a:cubicBezTo>
                <a:cubicBezTo>
                  <a:pt x="619" y="0"/>
                  <a:pt x="619" y="0"/>
                  <a:pt x="619" y="0"/>
                </a:cubicBezTo>
                <a:cubicBezTo>
                  <a:pt x="615" y="0"/>
                  <a:pt x="615" y="0"/>
                  <a:pt x="615" y="0"/>
                </a:cubicBezTo>
                <a:lnTo>
                  <a:pt x="615" y="2"/>
                </a:lnTo>
                <a:close/>
                <a:moveTo>
                  <a:pt x="603" y="2"/>
                </a:moveTo>
                <a:cubicBezTo>
                  <a:pt x="607" y="2"/>
                  <a:pt x="607" y="2"/>
                  <a:pt x="607" y="2"/>
                </a:cubicBezTo>
                <a:cubicBezTo>
                  <a:pt x="607" y="0"/>
                  <a:pt x="607" y="0"/>
                  <a:pt x="607" y="0"/>
                </a:cubicBezTo>
                <a:cubicBezTo>
                  <a:pt x="603" y="0"/>
                  <a:pt x="603" y="0"/>
                  <a:pt x="603" y="0"/>
                </a:cubicBezTo>
                <a:lnTo>
                  <a:pt x="603" y="2"/>
                </a:lnTo>
                <a:close/>
                <a:moveTo>
                  <a:pt x="591" y="2"/>
                </a:moveTo>
                <a:cubicBezTo>
                  <a:pt x="595" y="2"/>
                  <a:pt x="595" y="2"/>
                  <a:pt x="595" y="2"/>
                </a:cubicBezTo>
                <a:cubicBezTo>
                  <a:pt x="595" y="0"/>
                  <a:pt x="595" y="0"/>
                  <a:pt x="595" y="0"/>
                </a:cubicBezTo>
                <a:cubicBezTo>
                  <a:pt x="591" y="0"/>
                  <a:pt x="591" y="0"/>
                  <a:pt x="591" y="0"/>
                </a:cubicBezTo>
                <a:lnTo>
                  <a:pt x="591" y="2"/>
                </a:lnTo>
                <a:close/>
                <a:moveTo>
                  <a:pt x="579" y="2"/>
                </a:moveTo>
                <a:cubicBezTo>
                  <a:pt x="583" y="2"/>
                  <a:pt x="583" y="2"/>
                  <a:pt x="583" y="2"/>
                </a:cubicBezTo>
                <a:cubicBezTo>
                  <a:pt x="583" y="0"/>
                  <a:pt x="583" y="0"/>
                  <a:pt x="583" y="0"/>
                </a:cubicBezTo>
                <a:cubicBezTo>
                  <a:pt x="579" y="0"/>
                  <a:pt x="579" y="0"/>
                  <a:pt x="579" y="0"/>
                </a:cubicBezTo>
                <a:lnTo>
                  <a:pt x="579" y="2"/>
                </a:lnTo>
                <a:close/>
                <a:moveTo>
                  <a:pt x="567" y="2"/>
                </a:moveTo>
                <a:cubicBezTo>
                  <a:pt x="571" y="2"/>
                  <a:pt x="571" y="2"/>
                  <a:pt x="571" y="2"/>
                </a:cubicBezTo>
                <a:cubicBezTo>
                  <a:pt x="571" y="0"/>
                  <a:pt x="571" y="0"/>
                  <a:pt x="571" y="0"/>
                </a:cubicBezTo>
                <a:cubicBezTo>
                  <a:pt x="567" y="0"/>
                  <a:pt x="567" y="0"/>
                  <a:pt x="567" y="0"/>
                </a:cubicBezTo>
                <a:lnTo>
                  <a:pt x="567" y="2"/>
                </a:lnTo>
                <a:close/>
                <a:moveTo>
                  <a:pt x="555" y="2"/>
                </a:moveTo>
                <a:cubicBezTo>
                  <a:pt x="559" y="2"/>
                  <a:pt x="559" y="2"/>
                  <a:pt x="559" y="2"/>
                </a:cubicBezTo>
                <a:cubicBezTo>
                  <a:pt x="559" y="0"/>
                  <a:pt x="559" y="0"/>
                  <a:pt x="559" y="0"/>
                </a:cubicBezTo>
                <a:cubicBezTo>
                  <a:pt x="555" y="0"/>
                  <a:pt x="555" y="0"/>
                  <a:pt x="555" y="0"/>
                </a:cubicBezTo>
                <a:lnTo>
                  <a:pt x="555" y="2"/>
                </a:lnTo>
                <a:close/>
                <a:moveTo>
                  <a:pt x="543" y="2"/>
                </a:moveTo>
                <a:cubicBezTo>
                  <a:pt x="547" y="2"/>
                  <a:pt x="547" y="2"/>
                  <a:pt x="547" y="2"/>
                </a:cubicBezTo>
                <a:cubicBezTo>
                  <a:pt x="547" y="0"/>
                  <a:pt x="547" y="0"/>
                  <a:pt x="547" y="0"/>
                </a:cubicBezTo>
                <a:cubicBezTo>
                  <a:pt x="543" y="0"/>
                  <a:pt x="543" y="0"/>
                  <a:pt x="543" y="0"/>
                </a:cubicBezTo>
                <a:lnTo>
                  <a:pt x="543" y="2"/>
                </a:lnTo>
                <a:close/>
                <a:moveTo>
                  <a:pt x="531" y="2"/>
                </a:moveTo>
                <a:cubicBezTo>
                  <a:pt x="535" y="2"/>
                  <a:pt x="535" y="2"/>
                  <a:pt x="535" y="2"/>
                </a:cubicBezTo>
                <a:cubicBezTo>
                  <a:pt x="535" y="0"/>
                  <a:pt x="535" y="0"/>
                  <a:pt x="535" y="0"/>
                </a:cubicBezTo>
                <a:cubicBezTo>
                  <a:pt x="531" y="0"/>
                  <a:pt x="531" y="0"/>
                  <a:pt x="531" y="0"/>
                </a:cubicBezTo>
                <a:lnTo>
                  <a:pt x="531" y="2"/>
                </a:lnTo>
                <a:close/>
                <a:moveTo>
                  <a:pt x="519" y="2"/>
                </a:moveTo>
                <a:cubicBezTo>
                  <a:pt x="523" y="2"/>
                  <a:pt x="523" y="2"/>
                  <a:pt x="523" y="2"/>
                </a:cubicBezTo>
                <a:cubicBezTo>
                  <a:pt x="523" y="0"/>
                  <a:pt x="523" y="0"/>
                  <a:pt x="523" y="0"/>
                </a:cubicBezTo>
                <a:cubicBezTo>
                  <a:pt x="519" y="0"/>
                  <a:pt x="519" y="0"/>
                  <a:pt x="519" y="0"/>
                </a:cubicBezTo>
                <a:lnTo>
                  <a:pt x="519" y="2"/>
                </a:lnTo>
                <a:close/>
                <a:moveTo>
                  <a:pt x="507" y="2"/>
                </a:moveTo>
                <a:cubicBezTo>
                  <a:pt x="511" y="2"/>
                  <a:pt x="511" y="2"/>
                  <a:pt x="511" y="2"/>
                </a:cubicBezTo>
                <a:cubicBezTo>
                  <a:pt x="511" y="0"/>
                  <a:pt x="511" y="0"/>
                  <a:pt x="511" y="0"/>
                </a:cubicBezTo>
                <a:cubicBezTo>
                  <a:pt x="507" y="0"/>
                  <a:pt x="507" y="0"/>
                  <a:pt x="507" y="0"/>
                </a:cubicBezTo>
                <a:lnTo>
                  <a:pt x="507" y="2"/>
                </a:lnTo>
                <a:close/>
                <a:moveTo>
                  <a:pt x="495" y="2"/>
                </a:moveTo>
                <a:cubicBezTo>
                  <a:pt x="499" y="2"/>
                  <a:pt x="499" y="2"/>
                  <a:pt x="499" y="2"/>
                </a:cubicBezTo>
                <a:cubicBezTo>
                  <a:pt x="499" y="0"/>
                  <a:pt x="499" y="0"/>
                  <a:pt x="499" y="0"/>
                </a:cubicBezTo>
                <a:cubicBezTo>
                  <a:pt x="495" y="0"/>
                  <a:pt x="495" y="0"/>
                  <a:pt x="495" y="0"/>
                </a:cubicBezTo>
                <a:lnTo>
                  <a:pt x="495" y="2"/>
                </a:lnTo>
                <a:close/>
                <a:moveTo>
                  <a:pt x="483" y="2"/>
                </a:moveTo>
                <a:cubicBezTo>
                  <a:pt x="487" y="2"/>
                  <a:pt x="487" y="2"/>
                  <a:pt x="487" y="2"/>
                </a:cubicBezTo>
                <a:cubicBezTo>
                  <a:pt x="487" y="0"/>
                  <a:pt x="487" y="0"/>
                  <a:pt x="487" y="0"/>
                </a:cubicBezTo>
                <a:cubicBezTo>
                  <a:pt x="483" y="0"/>
                  <a:pt x="483" y="0"/>
                  <a:pt x="483" y="0"/>
                </a:cubicBezTo>
                <a:lnTo>
                  <a:pt x="483" y="2"/>
                </a:lnTo>
                <a:close/>
                <a:moveTo>
                  <a:pt x="471" y="2"/>
                </a:moveTo>
                <a:cubicBezTo>
                  <a:pt x="475" y="2"/>
                  <a:pt x="475" y="2"/>
                  <a:pt x="475" y="2"/>
                </a:cubicBezTo>
                <a:cubicBezTo>
                  <a:pt x="475" y="0"/>
                  <a:pt x="475" y="0"/>
                  <a:pt x="475" y="0"/>
                </a:cubicBezTo>
                <a:cubicBezTo>
                  <a:pt x="471" y="0"/>
                  <a:pt x="471" y="0"/>
                  <a:pt x="471" y="0"/>
                </a:cubicBezTo>
                <a:lnTo>
                  <a:pt x="471" y="2"/>
                </a:lnTo>
                <a:close/>
                <a:moveTo>
                  <a:pt x="459" y="2"/>
                </a:moveTo>
                <a:cubicBezTo>
                  <a:pt x="463" y="2"/>
                  <a:pt x="463" y="2"/>
                  <a:pt x="463" y="2"/>
                </a:cubicBezTo>
                <a:cubicBezTo>
                  <a:pt x="463" y="0"/>
                  <a:pt x="463" y="0"/>
                  <a:pt x="463" y="0"/>
                </a:cubicBezTo>
                <a:cubicBezTo>
                  <a:pt x="459" y="0"/>
                  <a:pt x="459" y="0"/>
                  <a:pt x="459" y="0"/>
                </a:cubicBezTo>
                <a:lnTo>
                  <a:pt x="459" y="2"/>
                </a:lnTo>
                <a:close/>
                <a:moveTo>
                  <a:pt x="447" y="2"/>
                </a:moveTo>
                <a:cubicBezTo>
                  <a:pt x="451" y="2"/>
                  <a:pt x="451" y="2"/>
                  <a:pt x="451" y="2"/>
                </a:cubicBezTo>
                <a:cubicBezTo>
                  <a:pt x="451" y="0"/>
                  <a:pt x="451" y="0"/>
                  <a:pt x="451" y="0"/>
                </a:cubicBezTo>
                <a:cubicBezTo>
                  <a:pt x="447" y="0"/>
                  <a:pt x="447" y="0"/>
                  <a:pt x="447" y="0"/>
                </a:cubicBezTo>
                <a:lnTo>
                  <a:pt x="447" y="2"/>
                </a:lnTo>
                <a:close/>
                <a:moveTo>
                  <a:pt x="435" y="2"/>
                </a:moveTo>
                <a:cubicBezTo>
                  <a:pt x="439" y="2"/>
                  <a:pt x="439" y="2"/>
                  <a:pt x="439" y="2"/>
                </a:cubicBezTo>
                <a:cubicBezTo>
                  <a:pt x="439" y="0"/>
                  <a:pt x="439" y="0"/>
                  <a:pt x="439" y="0"/>
                </a:cubicBezTo>
                <a:cubicBezTo>
                  <a:pt x="435" y="0"/>
                  <a:pt x="435" y="0"/>
                  <a:pt x="435" y="0"/>
                </a:cubicBezTo>
                <a:lnTo>
                  <a:pt x="435" y="2"/>
                </a:lnTo>
                <a:close/>
                <a:moveTo>
                  <a:pt x="423" y="2"/>
                </a:moveTo>
                <a:cubicBezTo>
                  <a:pt x="427" y="2"/>
                  <a:pt x="427" y="2"/>
                  <a:pt x="427" y="2"/>
                </a:cubicBezTo>
                <a:cubicBezTo>
                  <a:pt x="427" y="0"/>
                  <a:pt x="427" y="0"/>
                  <a:pt x="427" y="0"/>
                </a:cubicBezTo>
                <a:cubicBezTo>
                  <a:pt x="423" y="0"/>
                  <a:pt x="423" y="0"/>
                  <a:pt x="423" y="0"/>
                </a:cubicBezTo>
                <a:lnTo>
                  <a:pt x="423" y="2"/>
                </a:lnTo>
                <a:close/>
                <a:moveTo>
                  <a:pt x="411" y="2"/>
                </a:moveTo>
                <a:cubicBezTo>
                  <a:pt x="415" y="2"/>
                  <a:pt x="415" y="2"/>
                  <a:pt x="415" y="2"/>
                </a:cubicBezTo>
                <a:cubicBezTo>
                  <a:pt x="415" y="0"/>
                  <a:pt x="415" y="0"/>
                  <a:pt x="415" y="0"/>
                </a:cubicBezTo>
                <a:cubicBezTo>
                  <a:pt x="411" y="0"/>
                  <a:pt x="411" y="0"/>
                  <a:pt x="411" y="0"/>
                </a:cubicBezTo>
                <a:lnTo>
                  <a:pt x="411" y="2"/>
                </a:lnTo>
                <a:close/>
                <a:moveTo>
                  <a:pt x="399" y="2"/>
                </a:moveTo>
                <a:cubicBezTo>
                  <a:pt x="403" y="2"/>
                  <a:pt x="403" y="2"/>
                  <a:pt x="403" y="2"/>
                </a:cubicBezTo>
                <a:cubicBezTo>
                  <a:pt x="403" y="0"/>
                  <a:pt x="403" y="0"/>
                  <a:pt x="403" y="0"/>
                </a:cubicBezTo>
                <a:cubicBezTo>
                  <a:pt x="399" y="0"/>
                  <a:pt x="399" y="0"/>
                  <a:pt x="399" y="0"/>
                </a:cubicBezTo>
                <a:lnTo>
                  <a:pt x="399" y="2"/>
                </a:lnTo>
                <a:close/>
                <a:moveTo>
                  <a:pt x="387" y="2"/>
                </a:moveTo>
                <a:cubicBezTo>
                  <a:pt x="391" y="2"/>
                  <a:pt x="391" y="2"/>
                  <a:pt x="391" y="2"/>
                </a:cubicBezTo>
                <a:cubicBezTo>
                  <a:pt x="391" y="0"/>
                  <a:pt x="391" y="0"/>
                  <a:pt x="391" y="0"/>
                </a:cubicBezTo>
                <a:cubicBezTo>
                  <a:pt x="387" y="0"/>
                  <a:pt x="387" y="0"/>
                  <a:pt x="387" y="0"/>
                </a:cubicBezTo>
                <a:lnTo>
                  <a:pt x="387" y="2"/>
                </a:lnTo>
                <a:close/>
                <a:moveTo>
                  <a:pt x="375" y="2"/>
                </a:moveTo>
                <a:cubicBezTo>
                  <a:pt x="379" y="2"/>
                  <a:pt x="379" y="2"/>
                  <a:pt x="379" y="2"/>
                </a:cubicBezTo>
                <a:cubicBezTo>
                  <a:pt x="379" y="0"/>
                  <a:pt x="379" y="0"/>
                  <a:pt x="379" y="0"/>
                </a:cubicBezTo>
                <a:cubicBezTo>
                  <a:pt x="375" y="0"/>
                  <a:pt x="375" y="0"/>
                  <a:pt x="375" y="0"/>
                </a:cubicBezTo>
                <a:lnTo>
                  <a:pt x="375" y="2"/>
                </a:lnTo>
                <a:close/>
                <a:moveTo>
                  <a:pt x="363" y="2"/>
                </a:moveTo>
                <a:cubicBezTo>
                  <a:pt x="367" y="2"/>
                  <a:pt x="367" y="2"/>
                  <a:pt x="367" y="2"/>
                </a:cubicBezTo>
                <a:cubicBezTo>
                  <a:pt x="367" y="0"/>
                  <a:pt x="367" y="0"/>
                  <a:pt x="367" y="0"/>
                </a:cubicBezTo>
                <a:cubicBezTo>
                  <a:pt x="363" y="0"/>
                  <a:pt x="363" y="0"/>
                  <a:pt x="363" y="0"/>
                </a:cubicBezTo>
                <a:lnTo>
                  <a:pt x="363" y="2"/>
                </a:lnTo>
                <a:close/>
                <a:moveTo>
                  <a:pt x="351" y="2"/>
                </a:moveTo>
                <a:cubicBezTo>
                  <a:pt x="355" y="2"/>
                  <a:pt x="355" y="2"/>
                  <a:pt x="355" y="2"/>
                </a:cubicBezTo>
                <a:cubicBezTo>
                  <a:pt x="355" y="0"/>
                  <a:pt x="355" y="0"/>
                  <a:pt x="355" y="0"/>
                </a:cubicBezTo>
                <a:cubicBezTo>
                  <a:pt x="351" y="0"/>
                  <a:pt x="351" y="0"/>
                  <a:pt x="351" y="0"/>
                </a:cubicBezTo>
                <a:lnTo>
                  <a:pt x="351" y="2"/>
                </a:lnTo>
                <a:close/>
                <a:moveTo>
                  <a:pt x="339" y="2"/>
                </a:moveTo>
                <a:cubicBezTo>
                  <a:pt x="343" y="2"/>
                  <a:pt x="343" y="2"/>
                  <a:pt x="343" y="2"/>
                </a:cubicBezTo>
                <a:cubicBezTo>
                  <a:pt x="343" y="0"/>
                  <a:pt x="343" y="0"/>
                  <a:pt x="343" y="0"/>
                </a:cubicBezTo>
                <a:cubicBezTo>
                  <a:pt x="339" y="0"/>
                  <a:pt x="339" y="0"/>
                  <a:pt x="339" y="0"/>
                </a:cubicBezTo>
                <a:lnTo>
                  <a:pt x="339" y="2"/>
                </a:lnTo>
                <a:close/>
                <a:moveTo>
                  <a:pt x="327" y="2"/>
                </a:moveTo>
                <a:cubicBezTo>
                  <a:pt x="331" y="2"/>
                  <a:pt x="331" y="2"/>
                  <a:pt x="331" y="2"/>
                </a:cubicBezTo>
                <a:cubicBezTo>
                  <a:pt x="331" y="0"/>
                  <a:pt x="331" y="0"/>
                  <a:pt x="331" y="0"/>
                </a:cubicBezTo>
                <a:cubicBezTo>
                  <a:pt x="327" y="0"/>
                  <a:pt x="327" y="0"/>
                  <a:pt x="327" y="0"/>
                </a:cubicBezTo>
                <a:lnTo>
                  <a:pt x="327" y="2"/>
                </a:lnTo>
                <a:close/>
                <a:moveTo>
                  <a:pt x="315" y="2"/>
                </a:moveTo>
                <a:cubicBezTo>
                  <a:pt x="319" y="2"/>
                  <a:pt x="319" y="2"/>
                  <a:pt x="319" y="2"/>
                </a:cubicBezTo>
                <a:cubicBezTo>
                  <a:pt x="319" y="0"/>
                  <a:pt x="319" y="0"/>
                  <a:pt x="319" y="0"/>
                </a:cubicBezTo>
                <a:cubicBezTo>
                  <a:pt x="315" y="0"/>
                  <a:pt x="315" y="0"/>
                  <a:pt x="315" y="0"/>
                </a:cubicBezTo>
                <a:lnTo>
                  <a:pt x="315" y="2"/>
                </a:lnTo>
                <a:close/>
                <a:moveTo>
                  <a:pt x="303" y="2"/>
                </a:moveTo>
                <a:cubicBezTo>
                  <a:pt x="307" y="2"/>
                  <a:pt x="307" y="2"/>
                  <a:pt x="307" y="2"/>
                </a:cubicBezTo>
                <a:cubicBezTo>
                  <a:pt x="307" y="0"/>
                  <a:pt x="307" y="0"/>
                  <a:pt x="307" y="0"/>
                </a:cubicBezTo>
                <a:cubicBezTo>
                  <a:pt x="303" y="0"/>
                  <a:pt x="303" y="0"/>
                  <a:pt x="303" y="0"/>
                </a:cubicBezTo>
                <a:lnTo>
                  <a:pt x="303" y="2"/>
                </a:lnTo>
                <a:close/>
                <a:moveTo>
                  <a:pt x="291" y="2"/>
                </a:moveTo>
                <a:cubicBezTo>
                  <a:pt x="295" y="2"/>
                  <a:pt x="295" y="2"/>
                  <a:pt x="295" y="2"/>
                </a:cubicBezTo>
                <a:cubicBezTo>
                  <a:pt x="295" y="0"/>
                  <a:pt x="295" y="0"/>
                  <a:pt x="295" y="0"/>
                </a:cubicBezTo>
                <a:cubicBezTo>
                  <a:pt x="291" y="0"/>
                  <a:pt x="291" y="0"/>
                  <a:pt x="291" y="0"/>
                </a:cubicBezTo>
                <a:lnTo>
                  <a:pt x="291" y="2"/>
                </a:lnTo>
                <a:close/>
                <a:moveTo>
                  <a:pt x="279" y="2"/>
                </a:moveTo>
                <a:cubicBezTo>
                  <a:pt x="283" y="2"/>
                  <a:pt x="283" y="2"/>
                  <a:pt x="283" y="2"/>
                </a:cubicBezTo>
                <a:cubicBezTo>
                  <a:pt x="283" y="0"/>
                  <a:pt x="283" y="0"/>
                  <a:pt x="283" y="0"/>
                </a:cubicBezTo>
                <a:cubicBezTo>
                  <a:pt x="279" y="0"/>
                  <a:pt x="279" y="0"/>
                  <a:pt x="279" y="0"/>
                </a:cubicBezTo>
                <a:lnTo>
                  <a:pt x="279" y="2"/>
                </a:lnTo>
                <a:close/>
                <a:moveTo>
                  <a:pt x="267" y="2"/>
                </a:moveTo>
                <a:cubicBezTo>
                  <a:pt x="271" y="2"/>
                  <a:pt x="271" y="2"/>
                  <a:pt x="271" y="2"/>
                </a:cubicBezTo>
                <a:cubicBezTo>
                  <a:pt x="271" y="0"/>
                  <a:pt x="271" y="0"/>
                  <a:pt x="271" y="0"/>
                </a:cubicBezTo>
                <a:cubicBezTo>
                  <a:pt x="267" y="0"/>
                  <a:pt x="267" y="0"/>
                  <a:pt x="267" y="0"/>
                </a:cubicBezTo>
                <a:lnTo>
                  <a:pt x="267" y="2"/>
                </a:lnTo>
                <a:close/>
                <a:moveTo>
                  <a:pt x="255" y="2"/>
                </a:moveTo>
                <a:cubicBezTo>
                  <a:pt x="259" y="2"/>
                  <a:pt x="259" y="2"/>
                  <a:pt x="259" y="2"/>
                </a:cubicBezTo>
                <a:cubicBezTo>
                  <a:pt x="259" y="0"/>
                  <a:pt x="259" y="0"/>
                  <a:pt x="259" y="0"/>
                </a:cubicBezTo>
                <a:cubicBezTo>
                  <a:pt x="255" y="0"/>
                  <a:pt x="255" y="0"/>
                  <a:pt x="255" y="0"/>
                </a:cubicBezTo>
                <a:lnTo>
                  <a:pt x="255" y="2"/>
                </a:lnTo>
                <a:close/>
                <a:moveTo>
                  <a:pt x="243" y="2"/>
                </a:moveTo>
                <a:cubicBezTo>
                  <a:pt x="247" y="2"/>
                  <a:pt x="247" y="2"/>
                  <a:pt x="247" y="2"/>
                </a:cubicBezTo>
                <a:cubicBezTo>
                  <a:pt x="247" y="0"/>
                  <a:pt x="247" y="0"/>
                  <a:pt x="247" y="0"/>
                </a:cubicBezTo>
                <a:cubicBezTo>
                  <a:pt x="243" y="0"/>
                  <a:pt x="243" y="0"/>
                  <a:pt x="243" y="0"/>
                </a:cubicBezTo>
                <a:lnTo>
                  <a:pt x="243" y="2"/>
                </a:lnTo>
                <a:close/>
                <a:moveTo>
                  <a:pt x="231" y="2"/>
                </a:moveTo>
                <a:cubicBezTo>
                  <a:pt x="235" y="2"/>
                  <a:pt x="235" y="2"/>
                  <a:pt x="235" y="2"/>
                </a:cubicBezTo>
                <a:cubicBezTo>
                  <a:pt x="235" y="0"/>
                  <a:pt x="235" y="0"/>
                  <a:pt x="235" y="0"/>
                </a:cubicBezTo>
                <a:cubicBezTo>
                  <a:pt x="231" y="0"/>
                  <a:pt x="231" y="0"/>
                  <a:pt x="231" y="0"/>
                </a:cubicBezTo>
                <a:lnTo>
                  <a:pt x="231" y="2"/>
                </a:lnTo>
                <a:close/>
                <a:moveTo>
                  <a:pt x="219" y="2"/>
                </a:moveTo>
                <a:cubicBezTo>
                  <a:pt x="223" y="2"/>
                  <a:pt x="223" y="2"/>
                  <a:pt x="223" y="2"/>
                </a:cubicBezTo>
                <a:cubicBezTo>
                  <a:pt x="223" y="0"/>
                  <a:pt x="223" y="0"/>
                  <a:pt x="223" y="0"/>
                </a:cubicBezTo>
                <a:cubicBezTo>
                  <a:pt x="219" y="0"/>
                  <a:pt x="219" y="0"/>
                  <a:pt x="219" y="0"/>
                </a:cubicBezTo>
                <a:lnTo>
                  <a:pt x="219" y="2"/>
                </a:lnTo>
                <a:close/>
                <a:moveTo>
                  <a:pt x="207" y="2"/>
                </a:moveTo>
                <a:cubicBezTo>
                  <a:pt x="211" y="2"/>
                  <a:pt x="211" y="2"/>
                  <a:pt x="211" y="2"/>
                </a:cubicBezTo>
                <a:cubicBezTo>
                  <a:pt x="211" y="0"/>
                  <a:pt x="211" y="0"/>
                  <a:pt x="211" y="0"/>
                </a:cubicBezTo>
                <a:cubicBezTo>
                  <a:pt x="207" y="0"/>
                  <a:pt x="207" y="0"/>
                  <a:pt x="207" y="0"/>
                </a:cubicBezTo>
                <a:lnTo>
                  <a:pt x="207" y="2"/>
                </a:lnTo>
                <a:close/>
                <a:moveTo>
                  <a:pt x="195" y="2"/>
                </a:moveTo>
                <a:cubicBezTo>
                  <a:pt x="199" y="2"/>
                  <a:pt x="199" y="2"/>
                  <a:pt x="199" y="2"/>
                </a:cubicBezTo>
                <a:cubicBezTo>
                  <a:pt x="199" y="0"/>
                  <a:pt x="199" y="0"/>
                  <a:pt x="199" y="0"/>
                </a:cubicBezTo>
                <a:cubicBezTo>
                  <a:pt x="195" y="0"/>
                  <a:pt x="195" y="0"/>
                  <a:pt x="195" y="0"/>
                </a:cubicBezTo>
                <a:lnTo>
                  <a:pt x="195" y="2"/>
                </a:lnTo>
                <a:close/>
                <a:moveTo>
                  <a:pt x="183" y="2"/>
                </a:moveTo>
                <a:cubicBezTo>
                  <a:pt x="187" y="2"/>
                  <a:pt x="187" y="2"/>
                  <a:pt x="187" y="2"/>
                </a:cubicBezTo>
                <a:cubicBezTo>
                  <a:pt x="187" y="0"/>
                  <a:pt x="187" y="0"/>
                  <a:pt x="187" y="0"/>
                </a:cubicBezTo>
                <a:cubicBezTo>
                  <a:pt x="183" y="0"/>
                  <a:pt x="183" y="0"/>
                  <a:pt x="183" y="0"/>
                </a:cubicBezTo>
                <a:lnTo>
                  <a:pt x="183" y="2"/>
                </a:lnTo>
                <a:close/>
                <a:moveTo>
                  <a:pt x="171" y="2"/>
                </a:moveTo>
                <a:cubicBezTo>
                  <a:pt x="175" y="2"/>
                  <a:pt x="175" y="2"/>
                  <a:pt x="175" y="2"/>
                </a:cubicBezTo>
                <a:cubicBezTo>
                  <a:pt x="175" y="0"/>
                  <a:pt x="175" y="0"/>
                  <a:pt x="175" y="0"/>
                </a:cubicBezTo>
                <a:cubicBezTo>
                  <a:pt x="171" y="0"/>
                  <a:pt x="171" y="0"/>
                  <a:pt x="171" y="0"/>
                </a:cubicBezTo>
                <a:lnTo>
                  <a:pt x="171" y="2"/>
                </a:lnTo>
                <a:close/>
                <a:moveTo>
                  <a:pt x="159" y="2"/>
                </a:moveTo>
                <a:cubicBezTo>
                  <a:pt x="163" y="2"/>
                  <a:pt x="163" y="2"/>
                  <a:pt x="163" y="2"/>
                </a:cubicBezTo>
                <a:cubicBezTo>
                  <a:pt x="163" y="0"/>
                  <a:pt x="163" y="0"/>
                  <a:pt x="163" y="0"/>
                </a:cubicBezTo>
                <a:cubicBezTo>
                  <a:pt x="159" y="0"/>
                  <a:pt x="159" y="0"/>
                  <a:pt x="159" y="0"/>
                </a:cubicBezTo>
                <a:lnTo>
                  <a:pt x="159" y="2"/>
                </a:lnTo>
                <a:close/>
                <a:moveTo>
                  <a:pt x="147" y="2"/>
                </a:moveTo>
                <a:cubicBezTo>
                  <a:pt x="151" y="2"/>
                  <a:pt x="151" y="2"/>
                  <a:pt x="151" y="2"/>
                </a:cubicBezTo>
                <a:cubicBezTo>
                  <a:pt x="151" y="0"/>
                  <a:pt x="151" y="0"/>
                  <a:pt x="151" y="0"/>
                </a:cubicBezTo>
                <a:cubicBezTo>
                  <a:pt x="147" y="0"/>
                  <a:pt x="147" y="0"/>
                  <a:pt x="147" y="0"/>
                </a:cubicBezTo>
                <a:lnTo>
                  <a:pt x="147" y="2"/>
                </a:lnTo>
                <a:close/>
                <a:moveTo>
                  <a:pt x="135" y="2"/>
                </a:moveTo>
                <a:cubicBezTo>
                  <a:pt x="139" y="2"/>
                  <a:pt x="139" y="2"/>
                  <a:pt x="139" y="2"/>
                </a:cubicBezTo>
                <a:cubicBezTo>
                  <a:pt x="139" y="0"/>
                  <a:pt x="139" y="0"/>
                  <a:pt x="139" y="0"/>
                </a:cubicBezTo>
                <a:cubicBezTo>
                  <a:pt x="135" y="0"/>
                  <a:pt x="135" y="0"/>
                  <a:pt x="135" y="0"/>
                </a:cubicBezTo>
                <a:lnTo>
                  <a:pt x="135" y="2"/>
                </a:lnTo>
                <a:close/>
                <a:moveTo>
                  <a:pt x="123" y="2"/>
                </a:moveTo>
                <a:cubicBezTo>
                  <a:pt x="127" y="2"/>
                  <a:pt x="127" y="2"/>
                  <a:pt x="127" y="2"/>
                </a:cubicBezTo>
                <a:cubicBezTo>
                  <a:pt x="127" y="0"/>
                  <a:pt x="127" y="0"/>
                  <a:pt x="127" y="0"/>
                </a:cubicBezTo>
                <a:cubicBezTo>
                  <a:pt x="123" y="0"/>
                  <a:pt x="123" y="0"/>
                  <a:pt x="123" y="0"/>
                </a:cubicBezTo>
                <a:lnTo>
                  <a:pt x="123" y="2"/>
                </a:lnTo>
                <a:close/>
                <a:moveTo>
                  <a:pt x="111" y="2"/>
                </a:moveTo>
                <a:cubicBezTo>
                  <a:pt x="115" y="2"/>
                  <a:pt x="115" y="2"/>
                  <a:pt x="115" y="2"/>
                </a:cubicBezTo>
                <a:cubicBezTo>
                  <a:pt x="115" y="0"/>
                  <a:pt x="115" y="0"/>
                  <a:pt x="115" y="0"/>
                </a:cubicBezTo>
                <a:cubicBezTo>
                  <a:pt x="111" y="0"/>
                  <a:pt x="111" y="0"/>
                  <a:pt x="111" y="0"/>
                </a:cubicBezTo>
                <a:lnTo>
                  <a:pt x="111" y="2"/>
                </a:lnTo>
                <a:close/>
                <a:moveTo>
                  <a:pt x="99" y="2"/>
                </a:moveTo>
                <a:cubicBezTo>
                  <a:pt x="103" y="2"/>
                  <a:pt x="103" y="2"/>
                  <a:pt x="103" y="2"/>
                </a:cubicBezTo>
                <a:cubicBezTo>
                  <a:pt x="103" y="0"/>
                  <a:pt x="103" y="0"/>
                  <a:pt x="103" y="0"/>
                </a:cubicBezTo>
                <a:cubicBezTo>
                  <a:pt x="99" y="0"/>
                  <a:pt x="99" y="0"/>
                  <a:pt x="99" y="0"/>
                </a:cubicBezTo>
                <a:lnTo>
                  <a:pt x="99" y="2"/>
                </a:lnTo>
                <a:close/>
                <a:moveTo>
                  <a:pt x="87" y="2"/>
                </a:moveTo>
                <a:cubicBezTo>
                  <a:pt x="91" y="2"/>
                  <a:pt x="91" y="2"/>
                  <a:pt x="91" y="2"/>
                </a:cubicBezTo>
                <a:cubicBezTo>
                  <a:pt x="91" y="0"/>
                  <a:pt x="91" y="0"/>
                  <a:pt x="91" y="0"/>
                </a:cubicBezTo>
                <a:cubicBezTo>
                  <a:pt x="87" y="0"/>
                  <a:pt x="87" y="0"/>
                  <a:pt x="87" y="0"/>
                </a:cubicBezTo>
                <a:lnTo>
                  <a:pt x="87" y="2"/>
                </a:lnTo>
                <a:close/>
                <a:moveTo>
                  <a:pt x="75" y="2"/>
                </a:moveTo>
                <a:cubicBezTo>
                  <a:pt x="79" y="2"/>
                  <a:pt x="79" y="2"/>
                  <a:pt x="79" y="2"/>
                </a:cubicBezTo>
                <a:cubicBezTo>
                  <a:pt x="79" y="0"/>
                  <a:pt x="79" y="0"/>
                  <a:pt x="79" y="0"/>
                </a:cubicBezTo>
                <a:cubicBezTo>
                  <a:pt x="75" y="0"/>
                  <a:pt x="75" y="0"/>
                  <a:pt x="75" y="0"/>
                </a:cubicBezTo>
                <a:lnTo>
                  <a:pt x="75" y="2"/>
                </a:lnTo>
                <a:close/>
                <a:moveTo>
                  <a:pt x="63" y="2"/>
                </a:moveTo>
                <a:cubicBezTo>
                  <a:pt x="67" y="2"/>
                  <a:pt x="67" y="2"/>
                  <a:pt x="67" y="2"/>
                </a:cubicBezTo>
                <a:cubicBezTo>
                  <a:pt x="67" y="0"/>
                  <a:pt x="67" y="0"/>
                  <a:pt x="67" y="0"/>
                </a:cubicBezTo>
                <a:cubicBezTo>
                  <a:pt x="63" y="0"/>
                  <a:pt x="63" y="0"/>
                  <a:pt x="63" y="0"/>
                </a:cubicBezTo>
                <a:lnTo>
                  <a:pt x="63" y="2"/>
                </a:lnTo>
                <a:close/>
                <a:moveTo>
                  <a:pt x="51" y="2"/>
                </a:moveTo>
                <a:cubicBezTo>
                  <a:pt x="55" y="2"/>
                  <a:pt x="55" y="2"/>
                  <a:pt x="55" y="2"/>
                </a:cubicBezTo>
                <a:cubicBezTo>
                  <a:pt x="55" y="0"/>
                  <a:pt x="55" y="0"/>
                  <a:pt x="55" y="0"/>
                </a:cubicBezTo>
                <a:cubicBezTo>
                  <a:pt x="51" y="0"/>
                  <a:pt x="51" y="0"/>
                  <a:pt x="51" y="0"/>
                </a:cubicBezTo>
                <a:lnTo>
                  <a:pt x="51" y="2"/>
                </a:lnTo>
                <a:close/>
                <a:moveTo>
                  <a:pt x="39" y="3"/>
                </a:moveTo>
                <a:cubicBezTo>
                  <a:pt x="40" y="3"/>
                  <a:pt x="41" y="2"/>
                  <a:pt x="42" y="2"/>
                </a:cubicBezTo>
                <a:cubicBezTo>
                  <a:pt x="43" y="2"/>
                  <a:pt x="43" y="2"/>
                  <a:pt x="43" y="2"/>
                </a:cubicBezTo>
                <a:cubicBezTo>
                  <a:pt x="43" y="0"/>
                  <a:pt x="43" y="0"/>
                  <a:pt x="43" y="0"/>
                </a:cubicBezTo>
                <a:cubicBezTo>
                  <a:pt x="42" y="0"/>
                  <a:pt x="42" y="0"/>
                  <a:pt x="42" y="0"/>
                </a:cubicBezTo>
                <a:cubicBezTo>
                  <a:pt x="41" y="0"/>
                  <a:pt x="40" y="1"/>
                  <a:pt x="39" y="1"/>
                </a:cubicBezTo>
                <a:cubicBezTo>
                  <a:pt x="39" y="3"/>
                  <a:pt x="39" y="3"/>
                  <a:pt x="39" y="3"/>
                </a:cubicBezTo>
                <a:close/>
                <a:moveTo>
                  <a:pt x="28" y="5"/>
                </a:moveTo>
                <a:cubicBezTo>
                  <a:pt x="29" y="5"/>
                  <a:pt x="30" y="4"/>
                  <a:pt x="31" y="4"/>
                </a:cubicBezTo>
                <a:cubicBezTo>
                  <a:pt x="31" y="2"/>
                  <a:pt x="31" y="2"/>
                  <a:pt x="31" y="2"/>
                </a:cubicBezTo>
                <a:cubicBezTo>
                  <a:pt x="29" y="2"/>
                  <a:pt x="28" y="3"/>
                  <a:pt x="27" y="3"/>
                </a:cubicBezTo>
                <a:cubicBezTo>
                  <a:pt x="28" y="5"/>
                  <a:pt x="28" y="5"/>
                  <a:pt x="28" y="5"/>
                </a:cubicBezTo>
                <a:close/>
                <a:moveTo>
                  <a:pt x="17" y="11"/>
                </a:moveTo>
                <a:cubicBezTo>
                  <a:pt x="18" y="10"/>
                  <a:pt x="20" y="9"/>
                  <a:pt x="21" y="9"/>
                </a:cubicBezTo>
                <a:cubicBezTo>
                  <a:pt x="20" y="7"/>
                  <a:pt x="20" y="7"/>
                  <a:pt x="20" y="7"/>
                </a:cubicBezTo>
                <a:cubicBezTo>
                  <a:pt x="18" y="8"/>
                  <a:pt x="17" y="9"/>
                  <a:pt x="16" y="9"/>
                </a:cubicBezTo>
                <a:lnTo>
                  <a:pt x="17" y="11"/>
                </a:lnTo>
                <a:close/>
                <a:moveTo>
                  <a:pt x="9" y="19"/>
                </a:moveTo>
                <a:cubicBezTo>
                  <a:pt x="10" y="18"/>
                  <a:pt x="11" y="17"/>
                  <a:pt x="12" y="16"/>
                </a:cubicBezTo>
                <a:cubicBezTo>
                  <a:pt x="10" y="15"/>
                  <a:pt x="10" y="15"/>
                  <a:pt x="10" y="15"/>
                </a:cubicBezTo>
                <a:cubicBezTo>
                  <a:pt x="9" y="16"/>
                  <a:pt x="9" y="17"/>
                  <a:pt x="8" y="18"/>
                </a:cubicBezTo>
                <a:cubicBezTo>
                  <a:pt x="9" y="19"/>
                  <a:pt x="9" y="19"/>
                  <a:pt x="9" y="19"/>
                </a:cubicBezTo>
                <a:close/>
                <a:moveTo>
                  <a:pt x="4" y="30"/>
                </a:moveTo>
                <a:cubicBezTo>
                  <a:pt x="5" y="29"/>
                  <a:pt x="5" y="27"/>
                  <a:pt x="5" y="26"/>
                </a:cubicBezTo>
                <a:cubicBezTo>
                  <a:pt x="4" y="25"/>
                  <a:pt x="4" y="25"/>
                  <a:pt x="4" y="25"/>
                </a:cubicBezTo>
                <a:cubicBezTo>
                  <a:pt x="3" y="27"/>
                  <a:pt x="3" y="28"/>
                  <a:pt x="2" y="29"/>
                </a:cubicBezTo>
                <a:cubicBezTo>
                  <a:pt x="4" y="30"/>
                  <a:pt x="4" y="30"/>
                  <a:pt x="4" y="30"/>
                </a:cubicBezTo>
                <a:close/>
                <a:moveTo>
                  <a:pt x="2" y="41"/>
                </a:moveTo>
                <a:cubicBezTo>
                  <a:pt x="2" y="40"/>
                  <a:pt x="2" y="39"/>
                  <a:pt x="2" y="37"/>
                </a:cubicBezTo>
                <a:cubicBezTo>
                  <a:pt x="0" y="37"/>
                  <a:pt x="0" y="37"/>
                  <a:pt x="0" y="37"/>
                </a:cubicBezTo>
                <a:cubicBezTo>
                  <a:pt x="0" y="38"/>
                  <a:pt x="0" y="40"/>
                  <a:pt x="0" y="41"/>
                </a:cubicBezTo>
                <a:cubicBezTo>
                  <a:pt x="2" y="41"/>
                  <a:pt x="2" y="41"/>
                  <a:pt x="2" y="41"/>
                </a:cubicBezTo>
                <a:close/>
                <a:moveTo>
                  <a:pt x="2" y="53"/>
                </a:moveTo>
                <a:cubicBezTo>
                  <a:pt x="2" y="49"/>
                  <a:pt x="2" y="49"/>
                  <a:pt x="2" y="49"/>
                </a:cubicBezTo>
                <a:cubicBezTo>
                  <a:pt x="0" y="49"/>
                  <a:pt x="0" y="49"/>
                  <a:pt x="0" y="49"/>
                </a:cubicBezTo>
                <a:cubicBezTo>
                  <a:pt x="0" y="53"/>
                  <a:pt x="0" y="53"/>
                  <a:pt x="0" y="53"/>
                </a:cubicBezTo>
                <a:lnTo>
                  <a:pt x="2" y="53"/>
                </a:lnTo>
                <a:close/>
                <a:moveTo>
                  <a:pt x="2" y="65"/>
                </a:moveTo>
                <a:cubicBezTo>
                  <a:pt x="2" y="61"/>
                  <a:pt x="2" y="61"/>
                  <a:pt x="2" y="61"/>
                </a:cubicBezTo>
                <a:cubicBezTo>
                  <a:pt x="0" y="61"/>
                  <a:pt x="0" y="61"/>
                  <a:pt x="0" y="61"/>
                </a:cubicBezTo>
                <a:cubicBezTo>
                  <a:pt x="0" y="65"/>
                  <a:pt x="0" y="65"/>
                  <a:pt x="0" y="65"/>
                </a:cubicBezTo>
                <a:lnTo>
                  <a:pt x="2" y="65"/>
                </a:lnTo>
                <a:close/>
                <a:moveTo>
                  <a:pt x="2" y="77"/>
                </a:moveTo>
                <a:cubicBezTo>
                  <a:pt x="2" y="73"/>
                  <a:pt x="2" y="73"/>
                  <a:pt x="2" y="73"/>
                </a:cubicBezTo>
                <a:cubicBezTo>
                  <a:pt x="0" y="73"/>
                  <a:pt x="0" y="73"/>
                  <a:pt x="0" y="73"/>
                </a:cubicBezTo>
                <a:cubicBezTo>
                  <a:pt x="0" y="77"/>
                  <a:pt x="0" y="77"/>
                  <a:pt x="0" y="77"/>
                </a:cubicBezTo>
                <a:lnTo>
                  <a:pt x="2" y="77"/>
                </a:lnTo>
                <a:close/>
                <a:moveTo>
                  <a:pt x="2" y="89"/>
                </a:moveTo>
                <a:cubicBezTo>
                  <a:pt x="2" y="85"/>
                  <a:pt x="2" y="85"/>
                  <a:pt x="2" y="85"/>
                </a:cubicBezTo>
                <a:cubicBezTo>
                  <a:pt x="0" y="85"/>
                  <a:pt x="0" y="85"/>
                  <a:pt x="0" y="85"/>
                </a:cubicBezTo>
                <a:cubicBezTo>
                  <a:pt x="0" y="89"/>
                  <a:pt x="0" y="89"/>
                  <a:pt x="0" y="89"/>
                </a:cubicBezTo>
                <a:lnTo>
                  <a:pt x="2" y="89"/>
                </a:lnTo>
                <a:close/>
                <a:moveTo>
                  <a:pt x="2" y="101"/>
                </a:moveTo>
                <a:cubicBezTo>
                  <a:pt x="2" y="97"/>
                  <a:pt x="2" y="97"/>
                  <a:pt x="2" y="97"/>
                </a:cubicBezTo>
                <a:cubicBezTo>
                  <a:pt x="0" y="97"/>
                  <a:pt x="0" y="97"/>
                  <a:pt x="0" y="97"/>
                </a:cubicBezTo>
                <a:cubicBezTo>
                  <a:pt x="0" y="101"/>
                  <a:pt x="0" y="101"/>
                  <a:pt x="0" y="101"/>
                </a:cubicBezTo>
                <a:lnTo>
                  <a:pt x="2" y="101"/>
                </a:lnTo>
                <a:close/>
                <a:moveTo>
                  <a:pt x="2" y="113"/>
                </a:moveTo>
                <a:cubicBezTo>
                  <a:pt x="2" y="109"/>
                  <a:pt x="2" y="109"/>
                  <a:pt x="2" y="109"/>
                </a:cubicBezTo>
                <a:cubicBezTo>
                  <a:pt x="0" y="109"/>
                  <a:pt x="0" y="109"/>
                  <a:pt x="0" y="109"/>
                </a:cubicBezTo>
                <a:cubicBezTo>
                  <a:pt x="0" y="113"/>
                  <a:pt x="0" y="113"/>
                  <a:pt x="0" y="113"/>
                </a:cubicBezTo>
                <a:lnTo>
                  <a:pt x="2" y="113"/>
                </a:lnTo>
                <a:close/>
                <a:moveTo>
                  <a:pt x="2" y="125"/>
                </a:moveTo>
                <a:cubicBezTo>
                  <a:pt x="2" y="121"/>
                  <a:pt x="2" y="121"/>
                  <a:pt x="2" y="121"/>
                </a:cubicBezTo>
                <a:cubicBezTo>
                  <a:pt x="0" y="121"/>
                  <a:pt x="0" y="121"/>
                  <a:pt x="0" y="121"/>
                </a:cubicBezTo>
                <a:cubicBezTo>
                  <a:pt x="0" y="125"/>
                  <a:pt x="0" y="125"/>
                  <a:pt x="0" y="125"/>
                </a:cubicBezTo>
                <a:lnTo>
                  <a:pt x="2" y="125"/>
                </a:lnTo>
                <a:close/>
                <a:moveTo>
                  <a:pt x="2" y="137"/>
                </a:moveTo>
                <a:cubicBezTo>
                  <a:pt x="2" y="133"/>
                  <a:pt x="2" y="133"/>
                  <a:pt x="2" y="133"/>
                </a:cubicBezTo>
                <a:cubicBezTo>
                  <a:pt x="0" y="133"/>
                  <a:pt x="0" y="133"/>
                  <a:pt x="0" y="133"/>
                </a:cubicBezTo>
                <a:cubicBezTo>
                  <a:pt x="0" y="137"/>
                  <a:pt x="0" y="137"/>
                  <a:pt x="0" y="137"/>
                </a:cubicBezTo>
                <a:lnTo>
                  <a:pt x="2" y="137"/>
                </a:lnTo>
                <a:close/>
                <a:moveTo>
                  <a:pt x="2" y="149"/>
                </a:moveTo>
                <a:cubicBezTo>
                  <a:pt x="2" y="145"/>
                  <a:pt x="2" y="145"/>
                  <a:pt x="2" y="145"/>
                </a:cubicBezTo>
                <a:cubicBezTo>
                  <a:pt x="0" y="145"/>
                  <a:pt x="0" y="145"/>
                  <a:pt x="0" y="145"/>
                </a:cubicBezTo>
                <a:cubicBezTo>
                  <a:pt x="0" y="149"/>
                  <a:pt x="0" y="149"/>
                  <a:pt x="0" y="149"/>
                </a:cubicBezTo>
                <a:lnTo>
                  <a:pt x="2" y="149"/>
                </a:lnTo>
                <a:close/>
                <a:moveTo>
                  <a:pt x="2" y="161"/>
                </a:moveTo>
                <a:cubicBezTo>
                  <a:pt x="2" y="157"/>
                  <a:pt x="2" y="157"/>
                  <a:pt x="2" y="157"/>
                </a:cubicBezTo>
                <a:cubicBezTo>
                  <a:pt x="0" y="157"/>
                  <a:pt x="0" y="157"/>
                  <a:pt x="0" y="157"/>
                </a:cubicBezTo>
                <a:cubicBezTo>
                  <a:pt x="0" y="161"/>
                  <a:pt x="0" y="161"/>
                  <a:pt x="0" y="161"/>
                </a:cubicBezTo>
                <a:lnTo>
                  <a:pt x="2" y="161"/>
                </a:lnTo>
                <a:close/>
                <a:moveTo>
                  <a:pt x="2" y="173"/>
                </a:moveTo>
                <a:cubicBezTo>
                  <a:pt x="2" y="169"/>
                  <a:pt x="2" y="169"/>
                  <a:pt x="2" y="169"/>
                </a:cubicBezTo>
                <a:cubicBezTo>
                  <a:pt x="0" y="169"/>
                  <a:pt x="0" y="169"/>
                  <a:pt x="0" y="169"/>
                </a:cubicBezTo>
                <a:cubicBezTo>
                  <a:pt x="0" y="173"/>
                  <a:pt x="0" y="173"/>
                  <a:pt x="0" y="173"/>
                </a:cubicBezTo>
                <a:lnTo>
                  <a:pt x="2" y="173"/>
                </a:lnTo>
                <a:close/>
                <a:moveTo>
                  <a:pt x="2" y="185"/>
                </a:moveTo>
                <a:cubicBezTo>
                  <a:pt x="2" y="181"/>
                  <a:pt x="2" y="181"/>
                  <a:pt x="2" y="181"/>
                </a:cubicBezTo>
                <a:cubicBezTo>
                  <a:pt x="0" y="181"/>
                  <a:pt x="0" y="181"/>
                  <a:pt x="0" y="181"/>
                </a:cubicBezTo>
                <a:cubicBezTo>
                  <a:pt x="0" y="185"/>
                  <a:pt x="0" y="185"/>
                  <a:pt x="0" y="185"/>
                </a:cubicBezTo>
                <a:lnTo>
                  <a:pt x="2" y="185"/>
                </a:lnTo>
                <a:close/>
                <a:moveTo>
                  <a:pt x="2" y="197"/>
                </a:moveTo>
                <a:cubicBezTo>
                  <a:pt x="2" y="193"/>
                  <a:pt x="2" y="193"/>
                  <a:pt x="2" y="193"/>
                </a:cubicBezTo>
                <a:cubicBezTo>
                  <a:pt x="0" y="193"/>
                  <a:pt x="0" y="193"/>
                  <a:pt x="0" y="193"/>
                </a:cubicBezTo>
                <a:cubicBezTo>
                  <a:pt x="0" y="197"/>
                  <a:pt x="0" y="197"/>
                  <a:pt x="0" y="197"/>
                </a:cubicBezTo>
                <a:lnTo>
                  <a:pt x="2" y="197"/>
                </a:lnTo>
                <a:close/>
                <a:moveTo>
                  <a:pt x="2" y="209"/>
                </a:moveTo>
                <a:cubicBezTo>
                  <a:pt x="2" y="205"/>
                  <a:pt x="2" y="205"/>
                  <a:pt x="2" y="205"/>
                </a:cubicBezTo>
                <a:cubicBezTo>
                  <a:pt x="0" y="205"/>
                  <a:pt x="0" y="205"/>
                  <a:pt x="0" y="205"/>
                </a:cubicBezTo>
                <a:cubicBezTo>
                  <a:pt x="0" y="209"/>
                  <a:pt x="0" y="209"/>
                  <a:pt x="0" y="209"/>
                </a:cubicBezTo>
                <a:lnTo>
                  <a:pt x="2" y="209"/>
                </a:lnTo>
                <a:close/>
                <a:moveTo>
                  <a:pt x="2" y="221"/>
                </a:moveTo>
                <a:cubicBezTo>
                  <a:pt x="2" y="217"/>
                  <a:pt x="2" y="217"/>
                  <a:pt x="2" y="217"/>
                </a:cubicBezTo>
                <a:cubicBezTo>
                  <a:pt x="0" y="217"/>
                  <a:pt x="0" y="217"/>
                  <a:pt x="0" y="217"/>
                </a:cubicBezTo>
                <a:cubicBezTo>
                  <a:pt x="0" y="221"/>
                  <a:pt x="0" y="221"/>
                  <a:pt x="0" y="221"/>
                </a:cubicBezTo>
                <a:lnTo>
                  <a:pt x="2" y="221"/>
                </a:lnTo>
                <a:close/>
                <a:moveTo>
                  <a:pt x="2" y="233"/>
                </a:moveTo>
                <a:cubicBezTo>
                  <a:pt x="2" y="229"/>
                  <a:pt x="2" y="229"/>
                  <a:pt x="2" y="229"/>
                </a:cubicBezTo>
                <a:cubicBezTo>
                  <a:pt x="0" y="229"/>
                  <a:pt x="0" y="229"/>
                  <a:pt x="0" y="229"/>
                </a:cubicBezTo>
                <a:cubicBezTo>
                  <a:pt x="0" y="233"/>
                  <a:pt x="0" y="233"/>
                  <a:pt x="0" y="233"/>
                </a:cubicBezTo>
                <a:lnTo>
                  <a:pt x="2" y="233"/>
                </a:lnTo>
                <a:close/>
                <a:moveTo>
                  <a:pt x="2" y="245"/>
                </a:moveTo>
                <a:cubicBezTo>
                  <a:pt x="2" y="241"/>
                  <a:pt x="2" y="241"/>
                  <a:pt x="2" y="241"/>
                </a:cubicBezTo>
                <a:cubicBezTo>
                  <a:pt x="0" y="241"/>
                  <a:pt x="0" y="241"/>
                  <a:pt x="0" y="241"/>
                </a:cubicBezTo>
                <a:cubicBezTo>
                  <a:pt x="0" y="245"/>
                  <a:pt x="0" y="245"/>
                  <a:pt x="0" y="245"/>
                </a:cubicBezTo>
                <a:lnTo>
                  <a:pt x="2" y="245"/>
                </a:lnTo>
                <a:close/>
                <a:moveTo>
                  <a:pt x="2" y="257"/>
                </a:moveTo>
                <a:cubicBezTo>
                  <a:pt x="2" y="253"/>
                  <a:pt x="2" y="253"/>
                  <a:pt x="2" y="253"/>
                </a:cubicBezTo>
                <a:cubicBezTo>
                  <a:pt x="0" y="253"/>
                  <a:pt x="0" y="253"/>
                  <a:pt x="0" y="253"/>
                </a:cubicBezTo>
                <a:cubicBezTo>
                  <a:pt x="0" y="257"/>
                  <a:pt x="0" y="257"/>
                  <a:pt x="0" y="257"/>
                </a:cubicBezTo>
                <a:lnTo>
                  <a:pt x="2" y="257"/>
                </a:lnTo>
                <a:close/>
                <a:moveTo>
                  <a:pt x="2" y="269"/>
                </a:moveTo>
                <a:cubicBezTo>
                  <a:pt x="2" y="265"/>
                  <a:pt x="2" y="265"/>
                  <a:pt x="2" y="265"/>
                </a:cubicBezTo>
                <a:cubicBezTo>
                  <a:pt x="0" y="265"/>
                  <a:pt x="0" y="265"/>
                  <a:pt x="0" y="265"/>
                </a:cubicBezTo>
                <a:cubicBezTo>
                  <a:pt x="0" y="269"/>
                  <a:pt x="0" y="269"/>
                  <a:pt x="0" y="269"/>
                </a:cubicBezTo>
                <a:lnTo>
                  <a:pt x="2" y="269"/>
                </a:lnTo>
                <a:close/>
                <a:moveTo>
                  <a:pt x="2" y="281"/>
                </a:moveTo>
                <a:cubicBezTo>
                  <a:pt x="2" y="277"/>
                  <a:pt x="2" y="277"/>
                  <a:pt x="2" y="277"/>
                </a:cubicBezTo>
                <a:cubicBezTo>
                  <a:pt x="0" y="277"/>
                  <a:pt x="0" y="277"/>
                  <a:pt x="0" y="277"/>
                </a:cubicBezTo>
                <a:cubicBezTo>
                  <a:pt x="0" y="281"/>
                  <a:pt x="0" y="281"/>
                  <a:pt x="0" y="281"/>
                </a:cubicBezTo>
                <a:lnTo>
                  <a:pt x="2" y="281"/>
                </a:lnTo>
                <a:close/>
                <a:moveTo>
                  <a:pt x="2" y="293"/>
                </a:moveTo>
                <a:cubicBezTo>
                  <a:pt x="2" y="289"/>
                  <a:pt x="2" y="289"/>
                  <a:pt x="2" y="289"/>
                </a:cubicBezTo>
                <a:cubicBezTo>
                  <a:pt x="0" y="289"/>
                  <a:pt x="0" y="289"/>
                  <a:pt x="0" y="289"/>
                </a:cubicBezTo>
                <a:cubicBezTo>
                  <a:pt x="0" y="293"/>
                  <a:pt x="0" y="293"/>
                  <a:pt x="0" y="293"/>
                </a:cubicBezTo>
                <a:lnTo>
                  <a:pt x="2" y="293"/>
                </a:lnTo>
                <a:close/>
                <a:moveTo>
                  <a:pt x="2" y="305"/>
                </a:moveTo>
                <a:cubicBezTo>
                  <a:pt x="2" y="301"/>
                  <a:pt x="2" y="301"/>
                  <a:pt x="2" y="301"/>
                </a:cubicBezTo>
                <a:cubicBezTo>
                  <a:pt x="0" y="301"/>
                  <a:pt x="0" y="301"/>
                  <a:pt x="0" y="301"/>
                </a:cubicBezTo>
                <a:cubicBezTo>
                  <a:pt x="0" y="305"/>
                  <a:pt x="0" y="305"/>
                  <a:pt x="0" y="305"/>
                </a:cubicBezTo>
                <a:lnTo>
                  <a:pt x="2" y="305"/>
                </a:lnTo>
                <a:close/>
                <a:moveTo>
                  <a:pt x="2" y="317"/>
                </a:moveTo>
                <a:cubicBezTo>
                  <a:pt x="2" y="313"/>
                  <a:pt x="2" y="313"/>
                  <a:pt x="2" y="313"/>
                </a:cubicBezTo>
                <a:cubicBezTo>
                  <a:pt x="0" y="313"/>
                  <a:pt x="0" y="313"/>
                  <a:pt x="0" y="313"/>
                </a:cubicBezTo>
                <a:cubicBezTo>
                  <a:pt x="0" y="317"/>
                  <a:pt x="0" y="317"/>
                  <a:pt x="0" y="317"/>
                </a:cubicBezTo>
                <a:lnTo>
                  <a:pt x="2" y="317"/>
                </a:lnTo>
                <a:close/>
                <a:moveTo>
                  <a:pt x="2" y="329"/>
                </a:moveTo>
                <a:cubicBezTo>
                  <a:pt x="2" y="325"/>
                  <a:pt x="2" y="325"/>
                  <a:pt x="2" y="325"/>
                </a:cubicBezTo>
                <a:cubicBezTo>
                  <a:pt x="0" y="325"/>
                  <a:pt x="0" y="325"/>
                  <a:pt x="0" y="325"/>
                </a:cubicBezTo>
                <a:cubicBezTo>
                  <a:pt x="0" y="329"/>
                  <a:pt x="0" y="329"/>
                  <a:pt x="0" y="329"/>
                </a:cubicBezTo>
                <a:lnTo>
                  <a:pt x="2" y="329"/>
                </a:lnTo>
                <a:close/>
                <a:moveTo>
                  <a:pt x="2" y="341"/>
                </a:moveTo>
                <a:cubicBezTo>
                  <a:pt x="2" y="337"/>
                  <a:pt x="2" y="337"/>
                  <a:pt x="2" y="337"/>
                </a:cubicBezTo>
                <a:cubicBezTo>
                  <a:pt x="0" y="337"/>
                  <a:pt x="0" y="337"/>
                  <a:pt x="0" y="337"/>
                </a:cubicBezTo>
                <a:cubicBezTo>
                  <a:pt x="0" y="341"/>
                  <a:pt x="0" y="341"/>
                  <a:pt x="0" y="341"/>
                </a:cubicBezTo>
                <a:lnTo>
                  <a:pt x="2" y="341"/>
                </a:lnTo>
                <a:close/>
                <a:moveTo>
                  <a:pt x="2" y="353"/>
                </a:moveTo>
                <a:cubicBezTo>
                  <a:pt x="2" y="349"/>
                  <a:pt x="2" y="349"/>
                  <a:pt x="2" y="349"/>
                </a:cubicBezTo>
                <a:cubicBezTo>
                  <a:pt x="0" y="349"/>
                  <a:pt x="0" y="349"/>
                  <a:pt x="0" y="349"/>
                </a:cubicBezTo>
                <a:cubicBezTo>
                  <a:pt x="0" y="353"/>
                  <a:pt x="0" y="353"/>
                  <a:pt x="0" y="353"/>
                </a:cubicBezTo>
                <a:lnTo>
                  <a:pt x="2" y="353"/>
                </a:lnTo>
                <a:close/>
                <a:moveTo>
                  <a:pt x="2" y="365"/>
                </a:moveTo>
                <a:cubicBezTo>
                  <a:pt x="2" y="361"/>
                  <a:pt x="2" y="361"/>
                  <a:pt x="2" y="361"/>
                </a:cubicBezTo>
                <a:cubicBezTo>
                  <a:pt x="0" y="361"/>
                  <a:pt x="0" y="361"/>
                  <a:pt x="0" y="361"/>
                </a:cubicBezTo>
                <a:cubicBezTo>
                  <a:pt x="0" y="365"/>
                  <a:pt x="0" y="365"/>
                  <a:pt x="0" y="365"/>
                </a:cubicBezTo>
                <a:lnTo>
                  <a:pt x="2" y="365"/>
                </a:lnTo>
                <a:close/>
                <a:moveTo>
                  <a:pt x="2" y="377"/>
                </a:moveTo>
                <a:cubicBezTo>
                  <a:pt x="2" y="373"/>
                  <a:pt x="2" y="373"/>
                  <a:pt x="2" y="373"/>
                </a:cubicBezTo>
                <a:cubicBezTo>
                  <a:pt x="0" y="373"/>
                  <a:pt x="0" y="373"/>
                  <a:pt x="0" y="373"/>
                </a:cubicBezTo>
                <a:cubicBezTo>
                  <a:pt x="0" y="377"/>
                  <a:pt x="0" y="377"/>
                  <a:pt x="0" y="377"/>
                </a:cubicBezTo>
                <a:lnTo>
                  <a:pt x="2" y="377"/>
                </a:lnTo>
                <a:close/>
                <a:moveTo>
                  <a:pt x="2" y="389"/>
                </a:moveTo>
                <a:cubicBezTo>
                  <a:pt x="2" y="385"/>
                  <a:pt x="2" y="385"/>
                  <a:pt x="2" y="385"/>
                </a:cubicBezTo>
                <a:cubicBezTo>
                  <a:pt x="0" y="385"/>
                  <a:pt x="0" y="385"/>
                  <a:pt x="0" y="385"/>
                </a:cubicBezTo>
                <a:cubicBezTo>
                  <a:pt x="0" y="389"/>
                  <a:pt x="0" y="389"/>
                  <a:pt x="0" y="389"/>
                </a:cubicBezTo>
                <a:lnTo>
                  <a:pt x="2" y="389"/>
                </a:lnTo>
                <a:close/>
                <a:moveTo>
                  <a:pt x="2" y="401"/>
                </a:moveTo>
                <a:cubicBezTo>
                  <a:pt x="2" y="397"/>
                  <a:pt x="2" y="397"/>
                  <a:pt x="2" y="397"/>
                </a:cubicBezTo>
                <a:cubicBezTo>
                  <a:pt x="0" y="397"/>
                  <a:pt x="0" y="397"/>
                  <a:pt x="0" y="397"/>
                </a:cubicBezTo>
                <a:cubicBezTo>
                  <a:pt x="0" y="401"/>
                  <a:pt x="0" y="401"/>
                  <a:pt x="0" y="401"/>
                </a:cubicBezTo>
                <a:lnTo>
                  <a:pt x="2" y="401"/>
                </a:lnTo>
                <a:close/>
                <a:moveTo>
                  <a:pt x="2" y="413"/>
                </a:moveTo>
                <a:cubicBezTo>
                  <a:pt x="2" y="409"/>
                  <a:pt x="2" y="409"/>
                  <a:pt x="2" y="409"/>
                </a:cubicBezTo>
                <a:cubicBezTo>
                  <a:pt x="0" y="409"/>
                  <a:pt x="0" y="409"/>
                  <a:pt x="0" y="409"/>
                </a:cubicBezTo>
                <a:cubicBezTo>
                  <a:pt x="0" y="413"/>
                  <a:pt x="0" y="413"/>
                  <a:pt x="0" y="413"/>
                </a:cubicBezTo>
                <a:lnTo>
                  <a:pt x="2" y="413"/>
                </a:lnTo>
                <a:close/>
                <a:moveTo>
                  <a:pt x="2" y="425"/>
                </a:moveTo>
                <a:cubicBezTo>
                  <a:pt x="2" y="421"/>
                  <a:pt x="2" y="421"/>
                  <a:pt x="2" y="421"/>
                </a:cubicBezTo>
                <a:cubicBezTo>
                  <a:pt x="0" y="421"/>
                  <a:pt x="0" y="421"/>
                  <a:pt x="0" y="421"/>
                </a:cubicBezTo>
                <a:cubicBezTo>
                  <a:pt x="0" y="425"/>
                  <a:pt x="0" y="425"/>
                  <a:pt x="0" y="425"/>
                </a:cubicBezTo>
                <a:lnTo>
                  <a:pt x="2" y="425"/>
                </a:lnTo>
                <a:close/>
                <a:moveTo>
                  <a:pt x="2" y="437"/>
                </a:moveTo>
                <a:cubicBezTo>
                  <a:pt x="2" y="433"/>
                  <a:pt x="2" y="433"/>
                  <a:pt x="2" y="433"/>
                </a:cubicBezTo>
                <a:cubicBezTo>
                  <a:pt x="0" y="433"/>
                  <a:pt x="0" y="433"/>
                  <a:pt x="0" y="433"/>
                </a:cubicBezTo>
                <a:cubicBezTo>
                  <a:pt x="0" y="437"/>
                  <a:pt x="0" y="437"/>
                  <a:pt x="0" y="437"/>
                </a:cubicBezTo>
                <a:lnTo>
                  <a:pt x="2" y="437"/>
                </a:lnTo>
                <a:close/>
                <a:moveTo>
                  <a:pt x="2" y="449"/>
                </a:moveTo>
                <a:cubicBezTo>
                  <a:pt x="2" y="445"/>
                  <a:pt x="2" y="445"/>
                  <a:pt x="2" y="445"/>
                </a:cubicBezTo>
                <a:cubicBezTo>
                  <a:pt x="0" y="445"/>
                  <a:pt x="0" y="445"/>
                  <a:pt x="0" y="445"/>
                </a:cubicBezTo>
                <a:cubicBezTo>
                  <a:pt x="0" y="449"/>
                  <a:pt x="0" y="449"/>
                  <a:pt x="0" y="449"/>
                </a:cubicBezTo>
                <a:lnTo>
                  <a:pt x="2" y="449"/>
                </a:lnTo>
                <a:close/>
                <a:moveTo>
                  <a:pt x="2" y="461"/>
                </a:moveTo>
                <a:cubicBezTo>
                  <a:pt x="2" y="457"/>
                  <a:pt x="2" y="457"/>
                  <a:pt x="2" y="457"/>
                </a:cubicBezTo>
                <a:cubicBezTo>
                  <a:pt x="0" y="457"/>
                  <a:pt x="0" y="457"/>
                  <a:pt x="0" y="457"/>
                </a:cubicBezTo>
                <a:cubicBezTo>
                  <a:pt x="0" y="461"/>
                  <a:pt x="0" y="461"/>
                  <a:pt x="0" y="461"/>
                </a:cubicBezTo>
                <a:lnTo>
                  <a:pt x="2" y="461"/>
                </a:lnTo>
                <a:close/>
                <a:moveTo>
                  <a:pt x="2" y="473"/>
                </a:moveTo>
                <a:cubicBezTo>
                  <a:pt x="2" y="469"/>
                  <a:pt x="2" y="469"/>
                  <a:pt x="2" y="469"/>
                </a:cubicBezTo>
                <a:cubicBezTo>
                  <a:pt x="0" y="469"/>
                  <a:pt x="0" y="469"/>
                  <a:pt x="0" y="469"/>
                </a:cubicBezTo>
                <a:cubicBezTo>
                  <a:pt x="0" y="473"/>
                  <a:pt x="0" y="473"/>
                  <a:pt x="0" y="473"/>
                </a:cubicBezTo>
                <a:lnTo>
                  <a:pt x="2" y="473"/>
                </a:lnTo>
                <a:close/>
                <a:moveTo>
                  <a:pt x="2" y="485"/>
                </a:moveTo>
                <a:cubicBezTo>
                  <a:pt x="2" y="481"/>
                  <a:pt x="2" y="481"/>
                  <a:pt x="2" y="481"/>
                </a:cubicBezTo>
                <a:cubicBezTo>
                  <a:pt x="0" y="481"/>
                  <a:pt x="0" y="481"/>
                  <a:pt x="0" y="481"/>
                </a:cubicBezTo>
                <a:cubicBezTo>
                  <a:pt x="0" y="485"/>
                  <a:pt x="0" y="485"/>
                  <a:pt x="0" y="485"/>
                </a:cubicBezTo>
                <a:lnTo>
                  <a:pt x="2" y="485"/>
                </a:lnTo>
                <a:close/>
                <a:moveTo>
                  <a:pt x="2" y="497"/>
                </a:moveTo>
                <a:cubicBezTo>
                  <a:pt x="2" y="493"/>
                  <a:pt x="2" y="493"/>
                  <a:pt x="2" y="493"/>
                </a:cubicBezTo>
                <a:cubicBezTo>
                  <a:pt x="0" y="493"/>
                  <a:pt x="0" y="493"/>
                  <a:pt x="0" y="493"/>
                </a:cubicBezTo>
                <a:cubicBezTo>
                  <a:pt x="0" y="497"/>
                  <a:pt x="0" y="497"/>
                  <a:pt x="0" y="497"/>
                </a:cubicBezTo>
                <a:lnTo>
                  <a:pt x="2" y="497"/>
                </a:lnTo>
                <a:close/>
                <a:moveTo>
                  <a:pt x="2" y="509"/>
                </a:moveTo>
                <a:cubicBezTo>
                  <a:pt x="2" y="505"/>
                  <a:pt x="2" y="505"/>
                  <a:pt x="2" y="505"/>
                </a:cubicBezTo>
                <a:cubicBezTo>
                  <a:pt x="0" y="505"/>
                  <a:pt x="0" y="505"/>
                  <a:pt x="0" y="505"/>
                </a:cubicBezTo>
                <a:cubicBezTo>
                  <a:pt x="0" y="509"/>
                  <a:pt x="0" y="509"/>
                  <a:pt x="0" y="509"/>
                </a:cubicBezTo>
                <a:lnTo>
                  <a:pt x="2" y="509"/>
                </a:lnTo>
                <a:close/>
                <a:moveTo>
                  <a:pt x="2" y="521"/>
                </a:moveTo>
                <a:cubicBezTo>
                  <a:pt x="2" y="517"/>
                  <a:pt x="2" y="517"/>
                  <a:pt x="2" y="517"/>
                </a:cubicBezTo>
                <a:cubicBezTo>
                  <a:pt x="0" y="517"/>
                  <a:pt x="0" y="517"/>
                  <a:pt x="0" y="517"/>
                </a:cubicBezTo>
                <a:cubicBezTo>
                  <a:pt x="0" y="521"/>
                  <a:pt x="0" y="521"/>
                  <a:pt x="0" y="521"/>
                </a:cubicBezTo>
                <a:lnTo>
                  <a:pt x="2" y="521"/>
                </a:lnTo>
                <a:close/>
                <a:moveTo>
                  <a:pt x="2" y="533"/>
                </a:moveTo>
                <a:cubicBezTo>
                  <a:pt x="2" y="529"/>
                  <a:pt x="2" y="529"/>
                  <a:pt x="2" y="529"/>
                </a:cubicBezTo>
                <a:cubicBezTo>
                  <a:pt x="0" y="529"/>
                  <a:pt x="0" y="529"/>
                  <a:pt x="0" y="529"/>
                </a:cubicBezTo>
                <a:cubicBezTo>
                  <a:pt x="0" y="533"/>
                  <a:pt x="0" y="533"/>
                  <a:pt x="0" y="533"/>
                </a:cubicBezTo>
                <a:lnTo>
                  <a:pt x="2" y="533"/>
                </a:lnTo>
                <a:close/>
                <a:moveTo>
                  <a:pt x="2" y="545"/>
                </a:moveTo>
                <a:cubicBezTo>
                  <a:pt x="2" y="541"/>
                  <a:pt x="2" y="541"/>
                  <a:pt x="2" y="541"/>
                </a:cubicBezTo>
                <a:cubicBezTo>
                  <a:pt x="0" y="541"/>
                  <a:pt x="0" y="541"/>
                  <a:pt x="0" y="541"/>
                </a:cubicBezTo>
                <a:cubicBezTo>
                  <a:pt x="0" y="545"/>
                  <a:pt x="0" y="545"/>
                  <a:pt x="0" y="545"/>
                </a:cubicBezTo>
                <a:lnTo>
                  <a:pt x="2" y="545"/>
                </a:lnTo>
                <a:close/>
                <a:moveTo>
                  <a:pt x="2" y="557"/>
                </a:moveTo>
                <a:cubicBezTo>
                  <a:pt x="2" y="553"/>
                  <a:pt x="2" y="553"/>
                  <a:pt x="2" y="553"/>
                </a:cubicBezTo>
                <a:cubicBezTo>
                  <a:pt x="0" y="553"/>
                  <a:pt x="0" y="553"/>
                  <a:pt x="0" y="553"/>
                </a:cubicBezTo>
                <a:cubicBezTo>
                  <a:pt x="0" y="557"/>
                  <a:pt x="0" y="557"/>
                  <a:pt x="0" y="557"/>
                </a:cubicBezTo>
                <a:lnTo>
                  <a:pt x="2" y="557"/>
                </a:lnTo>
                <a:close/>
                <a:moveTo>
                  <a:pt x="2" y="569"/>
                </a:moveTo>
                <a:cubicBezTo>
                  <a:pt x="2" y="565"/>
                  <a:pt x="2" y="565"/>
                  <a:pt x="2" y="565"/>
                </a:cubicBezTo>
                <a:cubicBezTo>
                  <a:pt x="0" y="565"/>
                  <a:pt x="0" y="565"/>
                  <a:pt x="0" y="565"/>
                </a:cubicBezTo>
                <a:cubicBezTo>
                  <a:pt x="0" y="569"/>
                  <a:pt x="0" y="569"/>
                  <a:pt x="0" y="569"/>
                </a:cubicBezTo>
                <a:lnTo>
                  <a:pt x="2" y="569"/>
                </a:lnTo>
                <a:close/>
                <a:moveTo>
                  <a:pt x="2" y="581"/>
                </a:moveTo>
                <a:cubicBezTo>
                  <a:pt x="2" y="577"/>
                  <a:pt x="2" y="577"/>
                  <a:pt x="2" y="577"/>
                </a:cubicBezTo>
                <a:cubicBezTo>
                  <a:pt x="0" y="577"/>
                  <a:pt x="0" y="577"/>
                  <a:pt x="0" y="577"/>
                </a:cubicBezTo>
                <a:cubicBezTo>
                  <a:pt x="0" y="581"/>
                  <a:pt x="0" y="581"/>
                  <a:pt x="0" y="581"/>
                </a:cubicBezTo>
                <a:lnTo>
                  <a:pt x="2" y="581"/>
                </a:lnTo>
                <a:close/>
                <a:moveTo>
                  <a:pt x="2" y="593"/>
                </a:moveTo>
                <a:cubicBezTo>
                  <a:pt x="2" y="589"/>
                  <a:pt x="2" y="589"/>
                  <a:pt x="2" y="589"/>
                </a:cubicBezTo>
                <a:cubicBezTo>
                  <a:pt x="0" y="589"/>
                  <a:pt x="0" y="589"/>
                  <a:pt x="0" y="589"/>
                </a:cubicBezTo>
                <a:cubicBezTo>
                  <a:pt x="0" y="593"/>
                  <a:pt x="0" y="593"/>
                  <a:pt x="0" y="593"/>
                </a:cubicBezTo>
                <a:lnTo>
                  <a:pt x="2" y="593"/>
                </a:lnTo>
                <a:close/>
                <a:moveTo>
                  <a:pt x="2" y="605"/>
                </a:moveTo>
                <a:cubicBezTo>
                  <a:pt x="2" y="601"/>
                  <a:pt x="2" y="601"/>
                  <a:pt x="2" y="601"/>
                </a:cubicBezTo>
                <a:cubicBezTo>
                  <a:pt x="0" y="601"/>
                  <a:pt x="0" y="601"/>
                  <a:pt x="0" y="601"/>
                </a:cubicBezTo>
                <a:cubicBezTo>
                  <a:pt x="0" y="605"/>
                  <a:pt x="0" y="605"/>
                  <a:pt x="0" y="605"/>
                </a:cubicBezTo>
                <a:lnTo>
                  <a:pt x="2" y="605"/>
                </a:lnTo>
                <a:close/>
                <a:moveTo>
                  <a:pt x="2" y="617"/>
                </a:moveTo>
                <a:cubicBezTo>
                  <a:pt x="2" y="613"/>
                  <a:pt x="2" y="613"/>
                  <a:pt x="2" y="613"/>
                </a:cubicBezTo>
                <a:cubicBezTo>
                  <a:pt x="0" y="613"/>
                  <a:pt x="0" y="613"/>
                  <a:pt x="0" y="613"/>
                </a:cubicBezTo>
                <a:cubicBezTo>
                  <a:pt x="0" y="617"/>
                  <a:pt x="0" y="617"/>
                  <a:pt x="0" y="617"/>
                </a:cubicBezTo>
                <a:lnTo>
                  <a:pt x="2" y="617"/>
                </a:lnTo>
                <a:close/>
                <a:moveTo>
                  <a:pt x="2" y="629"/>
                </a:moveTo>
                <a:cubicBezTo>
                  <a:pt x="2" y="625"/>
                  <a:pt x="2" y="625"/>
                  <a:pt x="2" y="625"/>
                </a:cubicBezTo>
                <a:cubicBezTo>
                  <a:pt x="0" y="625"/>
                  <a:pt x="0" y="625"/>
                  <a:pt x="0" y="625"/>
                </a:cubicBezTo>
                <a:cubicBezTo>
                  <a:pt x="0" y="629"/>
                  <a:pt x="0" y="629"/>
                  <a:pt x="0" y="629"/>
                </a:cubicBezTo>
                <a:lnTo>
                  <a:pt x="2" y="629"/>
                </a:lnTo>
                <a:close/>
                <a:moveTo>
                  <a:pt x="2" y="641"/>
                </a:moveTo>
                <a:cubicBezTo>
                  <a:pt x="2" y="637"/>
                  <a:pt x="2" y="637"/>
                  <a:pt x="2" y="637"/>
                </a:cubicBezTo>
                <a:cubicBezTo>
                  <a:pt x="0" y="637"/>
                  <a:pt x="0" y="637"/>
                  <a:pt x="0" y="637"/>
                </a:cubicBezTo>
                <a:cubicBezTo>
                  <a:pt x="0" y="641"/>
                  <a:pt x="0" y="641"/>
                  <a:pt x="0" y="641"/>
                </a:cubicBezTo>
                <a:lnTo>
                  <a:pt x="2" y="641"/>
                </a:lnTo>
                <a:close/>
                <a:moveTo>
                  <a:pt x="2" y="653"/>
                </a:moveTo>
                <a:cubicBezTo>
                  <a:pt x="2" y="649"/>
                  <a:pt x="2" y="649"/>
                  <a:pt x="2" y="649"/>
                </a:cubicBezTo>
                <a:cubicBezTo>
                  <a:pt x="0" y="649"/>
                  <a:pt x="0" y="649"/>
                  <a:pt x="0" y="649"/>
                </a:cubicBezTo>
                <a:cubicBezTo>
                  <a:pt x="0" y="653"/>
                  <a:pt x="0" y="653"/>
                  <a:pt x="0" y="653"/>
                </a:cubicBezTo>
                <a:lnTo>
                  <a:pt x="2" y="653"/>
                </a:lnTo>
                <a:close/>
                <a:moveTo>
                  <a:pt x="2" y="665"/>
                </a:moveTo>
                <a:cubicBezTo>
                  <a:pt x="2" y="661"/>
                  <a:pt x="2" y="661"/>
                  <a:pt x="2" y="661"/>
                </a:cubicBezTo>
                <a:cubicBezTo>
                  <a:pt x="0" y="661"/>
                  <a:pt x="0" y="661"/>
                  <a:pt x="0" y="661"/>
                </a:cubicBezTo>
                <a:cubicBezTo>
                  <a:pt x="0" y="665"/>
                  <a:pt x="0" y="665"/>
                  <a:pt x="0" y="665"/>
                </a:cubicBezTo>
                <a:lnTo>
                  <a:pt x="2" y="665"/>
                </a:lnTo>
                <a:close/>
                <a:moveTo>
                  <a:pt x="2" y="677"/>
                </a:moveTo>
                <a:cubicBezTo>
                  <a:pt x="2" y="673"/>
                  <a:pt x="2" y="673"/>
                  <a:pt x="2" y="673"/>
                </a:cubicBezTo>
                <a:cubicBezTo>
                  <a:pt x="0" y="673"/>
                  <a:pt x="0" y="673"/>
                  <a:pt x="0" y="673"/>
                </a:cubicBezTo>
                <a:cubicBezTo>
                  <a:pt x="0" y="677"/>
                  <a:pt x="0" y="677"/>
                  <a:pt x="0" y="677"/>
                </a:cubicBezTo>
                <a:lnTo>
                  <a:pt x="2" y="677"/>
                </a:lnTo>
                <a:close/>
                <a:moveTo>
                  <a:pt x="2" y="689"/>
                </a:moveTo>
                <a:cubicBezTo>
                  <a:pt x="2" y="685"/>
                  <a:pt x="2" y="685"/>
                  <a:pt x="2" y="685"/>
                </a:cubicBezTo>
                <a:cubicBezTo>
                  <a:pt x="0" y="685"/>
                  <a:pt x="0" y="685"/>
                  <a:pt x="0" y="685"/>
                </a:cubicBezTo>
                <a:cubicBezTo>
                  <a:pt x="0" y="689"/>
                  <a:pt x="0" y="689"/>
                  <a:pt x="0" y="689"/>
                </a:cubicBezTo>
                <a:lnTo>
                  <a:pt x="2" y="689"/>
                </a:lnTo>
                <a:close/>
                <a:moveTo>
                  <a:pt x="2" y="701"/>
                </a:moveTo>
                <a:cubicBezTo>
                  <a:pt x="2" y="697"/>
                  <a:pt x="2" y="697"/>
                  <a:pt x="2" y="697"/>
                </a:cubicBezTo>
                <a:cubicBezTo>
                  <a:pt x="0" y="697"/>
                  <a:pt x="0" y="697"/>
                  <a:pt x="0" y="697"/>
                </a:cubicBezTo>
                <a:cubicBezTo>
                  <a:pt x="0" y="701"/>
                  <a:pt x="0" y="701"/>
                  <a:pt x="0" y="701"/>
                </a:cubicBezTo>
                <a:lnTo>
                  <a:pt x="2" y="701"/>
                </a:lnTo>
                <a:close/>
                <a:moveTo>
                  <a:pt x="2" y="713"/>
                </a:moveTo>
                <a:cubicBezTo>
                  <a:pt x="2" y="709"/>
                  <a:pt x="2" y="709"/>
                  <a:pt x="2" y="709"/>
                </a:cubicBezTo>
                <a:cubicBezTo>
                  <a:pt x="0" y="709"/>
                  <a:pt x="0" y="709"/>
                  <a:pt x="0" y="709"/>
                </a:cubicBezTo>
                <a:cubicBezTo>
                  <a:pt x="0" y="713"/>
                  <a:pt x="0" y="713"/>
                  <a:pt x="0" y="713"/>
                </a:cubicBezTo>
                <a:lnTo>
                  <a:pt x="2" y="713"/>
                </a:lnTo>
                <a:close/>
                <a:moveTo>
                  <a:pt x="2" y="725"/>
                </a:moveTo>
                <a:cubicBezTo>
                  <a:pt x="2" y="721"/>
                  <a:pt x="2" y="721"/>
                  <a:pt x="2" y="721"/>
                </a:cubicBezTo>
                <a:cubicBezTo>
                  <a:pt x="0" y="721"/>
                  <a:pt x="0" y="721"/>
                  <a:pt x="0" y="721"/>
                </a:cubicBezTo>
                <a:cubicBezTo>
                  <a:pt x="0" y="725"/>
                  <a:pt x="0" y="725"/>
                  <a:pt x="0" y="725"/>
                </a:cubicBezTo>
                <a:lnTo>
                  <a:pt x="2" y="725"/>
                </a:lnTo>
                <a:close/>
                <a:moveTo>
                  <a:pt x="2" y="737"/>
                </a:moveTo>
                <a:cubicBezTo>
                  <a:pt x="2" y="733"/>
                  <a:pt x="2" y="733"/>
                  <a:pt x="2" y="733"/>
                </a:cubicBezTo>
                <a:cubicBezTo>
                  <a:pt x="0" y="733"/>
                  <a:pt x="0" y="733"/>
                  <a:pt x="0" y="733"/>
                </a:cubicBezTo>
                <a:cubicBezTo>
                  <a:pt x="0" y="737"/>
                  <a:pt x="0" y="737"/>
                  <a:pt x="0" y="737"/>
                </a:cubicBezTo>
                <a:lnTo>
                  <a:pt x="2" y="737"/>
                </a:lnTo>
                <a:close/>
                <a:moveTo>
                  <a:pt x="2" y="749"/>
                </a:moveTo>
                <a:cubicBezTo>
                  <a:pt x="2" y="745"/>
                  <a:pt x="2" y="745"/>
                  <a:pt x="2" y="745"/>
                </a:cubicBezTo>
                <a:cubicBezTo>
                  <a:pt x="0" y="745"/>
                  <a:pt x="0" y="745"/>
                  <a:pt x="0" y="745"/>
                </a:cubicBezTo>
                <a:cubicBezTo>
                  <a:pt x="0" y="749"/>
                  <a:pt x="0" y="749"/>
                  <a:pt x="0" y="749"/>
                </a:cubicBezTo>
                <a:lnTo>
                  <a:pt x="2" y="749"/>
                </a:lnTo>
                <a:close/>
                <a:moveTo>
                  <a:pt x="2" y="761"/>
                </a:moveTo>
                <a:cubicBezTo>
                  <a:pt x="2" y="757"/>
                  <a:pt x="2" y="757"/>
                  <a:pt x="2" y="757"/>
                </a:cubicBezTo>
                <a:cubicBezTo>
                  <a:pt x="0" y="757"/>
                  <a:pt x="0" y="757"/>
                  <a:pt x="0" y="757"/>
                </a:cubicBezTo>
                <a:cubicBezTo>
                  <a:pt x="0" y="761"/>
                  <a:pt x="0" y="761"/>
                  <a:pt x="0" y="761"/>
                </a:cubicBezTo>
                <a:lnTo>
                  <a:pt x="2" y="761"/>
                </a:lnTo>
                <a:close/>
                <a:moveTo>
                  <a:pt x="2" y="773"/>
                </a:moveTo>
                <a:cubicBezTo>
                  <a:pt x="2" y="769"/>
                  <a:pt x="2" y="769"/>
                  <a:pt x="2" y="769"/>
                </a:cubicBezTo>
                <a:cubicBezTo>
                  <a:pt x="0" y="769"/>
                  <a:pt x="0" y="769"/>
                  <a:pt x="0" y="769"/>
                </a:cubicBezTo>
                <a:cubicBezTo>
                  <a:pt x="0" y="773"/>
                  <a:pt x="0" y="773"/>
                  <a:pt x="0" y="773"/>
                </a:cubicBezTo>
                <a:lnTo>
                  <a:pt x="2" y="773"/>
                </a:lnTo>
                <a:close/>
                <a:moveTo>
                  <a:pt x="2" y="785"/>
                </a:moveTo>
                <a:cubicBezTo>
                  <a:pt x="2" y="781"/>
                  <a:pt x="2" y="781"/>
                  <a:pt x="2" y="781"/>
                </a:cubicBezTo>
                <a:cubicBezTo>
                  <a:pt x="0" y="781"/>
                  <a:pt x="0" y="781"/>
                  <a:pt x="0" y="781"/>
                </a:cubicBezTo>
                <a:cubicBezTo>
                  <a:pt x="0" y="785"/>
                  <a:pt x="0" y="785"/>
                  <a:pt x="0" y="785"/>
                </a:cubicBezTo>
                <a:lnTo>
                  <a:pt x="2" y="785"/>
                </a:lnTo>
                <a:close/>
                <a:moveTo>
                  <a:pt x="2" y="797"/>
                </a:moveTo>
                <a:cubicBezTo>
                  <a:pt x="2" y="793"/>
                  <a:pt x="2" y="793"/>
                  <a:pt x="2" y="793"/>
                </a:cubicBezTo>
                <a:cubicBezTo>
                  <a:pt x="0" y="793"/>
                  <a:pt x="0" y="793"/>
                  <a:pt x="0" y="793"/>
                </a:cubicBezTo>
                <a:cubicBezTo>
                  <a:pt x="0" y="797"/>
                  <a:pt x="0" y="797"/>
                  <a:pt x="0" y="797"/>
                </a:cubicBezTo>
                <a:lnTo>
                  <a:pt x="2" y="797"/>
                </a:lnTo>
                <a:close/>
                <a:moveTo>
                  <a:pt x="2" y="809"/>
                </a:moveTo>
                <a:cubicBezTo>
                  <a:pt x="2" y="805"/>
                  <a:pt x="2" y="805"/>
                  <a:pt x="2" y="805"/>
                </a:cubicBezTo>
                <a:cubicBezTo>
                  <a:pt x="0" y="805"/>
                  <a:pt x="0" y="805"/>
                  <a:pt x="0" y="805"/>
                </a:cubicBezTo>
                <a:cubicBezTo>
                  <a:pt x="0" y="809"/>
                  <a:pt x="0" y="809"/>
                  <a:pt x="0" y="809"/>
                </a:cubicBezTo>
                <a:lnTo>
                  <a:pt x="2" y="809"/>
                </a:lnTo>
                <a:close/>
                <a:moveTo>
                  <a:pt x="2" y="821"/>
                </a:moveTo>
                <a:cubicBezTo>
                  <a:pt x="2" y="817"/>
                  <a:pt x="2" y="817"/>
                  <a:pt x="2" y="817"/>
                </a:cubicBezTo>
                <a:cubicBezTo>
                  <a:pt x="0" y="817"/>
                  <a:pt x="0" y="817"/>
                  <a:pt x="0" y="817"/>
                </a:cubicBezTo>
                <a:cubicBezTo>
                  <a:pt x="0" y="821"/>
                  <a:pt x="0" y="821"/>
                  <a:pt x="0" y="821"/>
                </a:cubicBezTo>
                <a:lnTo>
                  <a:pt x="2" y="821"/>
                </a:lnTo>
                <a:close/>
                <a:moveTo>
                  <a:pt x="2" y="833"/>
                </a:moveTo>
                <a:cubicBezTo>
                  <a:pt x="2" y="829"/>
                  <a:pt x="2" y="829"/>
                  <a:pt x="2" y="829"/>
                </a:cubicBezTo>
                <a:cubicBezTo>
                  <a:pt x="0" y="829"/>
                  <a:pt x="0" y="829"/>
                  <a:pt x="0" y="829"/>
                </a:cubicBezTo>
                <a:cubicBezTo>
                  <a:pt x="0" y="833"/>
                  <a:pt x="0" y="833"/>
                  <a:pt x="0" y="833"/>
                </a:cubicBezTo>
                <a:lnTo>
                  <a:pt x="2" y="833"/>
                </a:lnTo>
                <a:close/>
                <a:moveTo>
                  <a:pt x="2" y="845"/>
                </a:moveTo>
                <a:cubicBezTo>
                  <a:pt x="2" y="841"/>
                  <a:pt x="2" y="841"/>
                  <a:pt x="2" y="841"/>
                </a:cubicBezTo>
                <a:cubicBezTo>
                  <a:pt x="0" y="841"/>
                  <a:pt x="0" y="841"/>
                  <a:pt x="0" y="841"/>
                </a:cubicBezTo>
                <a:cubicBezTo>
                  <a:pt x="0" y="845"/>
                  <a:pt x="0" y="845"/>
                  <a:pt x="0" y="845"/>
                </a:cubicBezTo>
                <a:lnTo>
                  <a:pt x="2" y="845"/>
                </a:lnTo>
                <a:close/>
                <a:moveTo>
                  <a:pt x="2" y="857"/>
                </a:moveTo>
                <a:cubicBezTo>
                  <a:pt x="2" y="853"/>
                  <a:pt x="2" y="853"/>
                  <a:pt x="2" y="853"/>
                </a:cubicBezTo>
                <a:cubicBezTo>
                  <a:pt x="0" y="853"/>
                  <a:pt x="0" y="853"/>
                  <a:pt x="0" y="853"/>
                </a:cubicBezTo>
                <a:cubicBezTo>
                  <a:pt x="0" y="857"/>
                  <a:pt x="0" y="857"/>
                  <a:pt x="0" y="857"/>
                </a:cubicBezTo>
                <a:lnTo>
                  <a:pt x="2" y="857"/>
                </a:lnTo>
                <a:close/>
                <a:moveTo>
                  <a:pt x="2" y="869"/>
                </a:moveTo>
                <a:cubicBezTo>
                  <a:pt x="2" y="865"/>
                  <a:pt x="2" y="865"/>
                  <a:pt x="2" y="865"/>
                </a:cubicBezTo>
                <a:cubicBezTo>
                  <a:pt x="0" y="865"/>
                  <a:pt x="0" y="865"/>
                  <a:pt x="0" y="865"/>
                </a:cubicBezTo>
                <a:cubicBezTo>
                  <a:pt x="0" y="869"/>
                  <a:pt x="0" y="869"/>
                  <a:pt x="0" y="869"/>
                </a:cubicBezTo>
                <a:lnTo>
                  <a:pt x="2" y="869"/>
                </a:lnTo>
                <a:close/>
                <a:moveTo>
                  <a:pt x="2" y="881"/>
                </a:moveTo>
                <a:cubicBezTo>
                  <a:pt x="2" y="877"/>
                  <a:pt x="2" y="877"/>
                  <a:pt x="2" y="877"/>
                </a:cubicBezTo>
                <a:cubicBezTo>
                  <a:pt x="0" y="877"/>
                  <a:pt x="0" y="877"/>
                  <a:pt x="0" y="877"/>
                </a:cubicBezTo>
                <a:cubicBezTo>
                  <a:pt x="0" y="881"/>
                  <a:pt x="0" y="881"/>
                  <a:pt x="0" y="881"/>
                </a:cubicBezTo>
                <a:lnTo>
                  <a:pt x="2" y="881"/>
                </a:lnTo>
                <a:close/>
                <a:moveTo>
                  <a:pt x="2" y="893"/>
                </a:moveTo>
                <a:cubicBezTo>
                  <a:pt x="2" y="889"/>
                  <a:pt x="2" y="889"/>
                  <a:pt x="2" y="889"/>
                </a:cubicBezTo>
                <a:cubicBezTo>
                  <a:pt x="0" y="889"/>
                  <a:pt x="0" y="889"/>
                  <a:pt x="0" y="889"/>
                </a:cubicBezTo>
                <a:cubicBezTo>
                  <a:pt x="0" y="893"/>
                  <a:pt x="0" y="893"/>
                  <a:pt x="0" y="893"/>
                </a:cubicBezTo>
                <a:lnTo>
                  <a:pt x="2" y="893"/>
                </a:lnTo>
                <a:close/>
                <a:moveTo>
                  <a:pt x="2" y="905"/>
                </a:moveTo>
                <a:cubicBezTo>
                  <a:pt x="2" y="901"/>
                  <a:pt x="2" y="901"/>
                  <a:pt x="2" y="901"/>
                </a:cubicBezTo>
                <a:cubicBezTo>
                  <a:pt x="0" y="901"/>
                  <a:pt x="0" y="901"/>
                  <a:pt x="0" y="901"/>
                </a:cubicBezTo>
                <a:cubicBezTo>
                  <a:pt x="0" y="905"/>
                  <a:pt x="0" y="905"/>
                  <a:pt x="0" y="905"/>
                </a:cubicBezTo>
                <a:lnTo>
                  <a:pt x="2" y="905"/>
                </a:lnTo>
                <a:close/>
                <a:moveTo>
                  <a:pt x="2" y="917"/>
                </a:moveTo>
                <a:cubicBezTo>
                  <a:pt x="2" y="913"/>
                  <a:pt x="2" y="913"/>
                  <a:pt x="2" y="913"/>
                </a:cubicBezTo>
                <a:cubicBezTo>
                  <a:pt x="0" y="913"/>
                  <a:pt x="0" y="913"/>
                  <a:pt x="0" y="913"/>
                </a:cubicBezTo>
                <a:cubicBezTo>
                  <a:pt x="0" y="917"/>
                  <a:pt x="0" y="917"/>
                  <a:pt x="0" y="917"/>
                </a:cubicBezTo>
                <a:lnTo>
                  <a:pt x="2" y="917"/>
                </a:lnTo>
                <a:close/>
                <a:moveTo>
                  <a:pt x="2" y="929"/>
                </a:moveTo>
                <a:cubicBezTo>
                  <a:pt x="2" y="925"/>
                  <a:pt x="2" y="925"/>
                  <a:pt x="2" y="925"/>
                </a:cubicBezTo>
                <a:cubicBezTo>
                  <a:pt x="0" y="925"/>
                  <a:pt x="0" y="925"/>
                  <a:pt x="0" y="925"/>
                </a:cubicBezTo>
                <a:cubicBezTo>
                  <a:pt x="0" y="929"/>
                  <a:pt x="0" y="929"/>
                  <a:pt x="0" y="929"/>
                </a:cubicBezTo>
                <a:lnTo>
                  <a:pt x="2" y="929"/>
                </a:lnTo>
                <a:close/>
                <a:moveTo>
                  <a:pt x="2" y="941"/>
                </a:moveTo>
                <a:cubicBezTo>
                  <a:pt x="2" y="937"/>
                  <a:pt x="2" y="937"/>
                  <a:pt x="2" y="937"/>
                </a:cubicBezTo>
                <a:cubicBezTo>
                  <a:pt x="0" y="937"/>
                  <a:pt x="0" y="937"/>
                  <a:pt x="0" y="937"/>
                </a:cubicBezTo>
                <a:cubicBezTo>
                  <a:pt x="0" y="941"/>
                  <a:pt x="0" y="941"/>
                  <a:pt x="0" y="941"/>
                </a:cubicBezTo>
                <a:lnTo>
                  <a:pt x="2" y="941"/>
                </a:lnTo>
                <a:close/>
                <a:moveTo>
                  <a:pt x="2" y="953"/>
                </a:moveTo>
                <a:cubicBezTo>
                  <a:pt x="2" y="949"/>
                  <a:pt x="2" y="949"/>
                  <a:pt x="2" y="949"/>
                </a:cubicBezTo>
                <a:cubicBezTo>
                  <a:pt x="0" y="949"/>
                  <a:pt x="0" y="949"/>
                  <a:pt x="0" y="949"/>
                </a:cubicBezTo>
                <a:cubicBezTo>
                  <a:pt x="0" y="953"/>
                  <a:pt x="0" y="953"/>
                  <a:pt x="0" y="953"/>
                </a:cubicBezTo>
                <a:lnTo>
                  <a:pt x="2" y="953"/>
                </a:lnTo>
                <a:close/>
                <a:moveTo>
                  <a:pt x="2" y="965"/>
                </a:moveTo>
                <a:cubicBezTo>
                  <a:pt x="2" y="961"/>
                  <a:pt x="2" y="961"/>
                  <a:pt x="2" y="961"/>
                </a:cubicBezTo>
                <a:cubicBezTo>
                  <a:pt x="0" y="961"/>
                  <a:pt x="0" y="961"/>
                  <a:pt x="0" y="961"/>
                </a:cubicBezTo>
                <a:cubicBezTo>
                  <a:pt x="0" y="965"/>
                  <a:pt x="0" y="965"/>
                  <a:pt x="0" y="965"/>
                </a:cubicBezTo>
                <a:lnTo>
                  <a:pt x="2" y="965"/>
                </a:lnTo>
                <a:close/>
                <a:moveTo>
                  <a:pt x="2" y="977"/>
                </a:moveTo>
                <a:cubicBezTo>
                  <a:pt x="2" y="973"/>
                  <a:pt x="2" y="973"/>
                  <a:pt x="2" y="973"/>
                </a:cubicBezTo>
                <a:cubicBezTo>
                  <a:pt x="0" y="973"/>
                  <a:pt x="0" y="973"/>
                  <a:pt x="0" y="973"/>
                </a:cubicBezTo>
                <a:cubicBezTo>
                  <a:pt x="0" y="977"/>
                  <a:pt x="0" y="977"/>
                  <a:pt x="0" y="977"/>
                </a:cubicBezTo>
                <a:lnTo>
                  <a:pt x="2" y="977"/>
                </a:lnTo>
                <a:close/>
                <a:moveTo>
                  <a:pt x="2" y="989"/>
                </a:moveTo>
                <a:cubicBezTo>
                  <a:pt x="2" y="985"/>
                  <a:pt x="2" y="985"/>
                  <a:pt x="2" y="985"/>
                </a:cubicBezTo>
                <a:cubicBezTo>
                  <a:pt x="0" y="985"/>
                  <a:pt x="0" y="985"/>
                  <a:pt x="0" y="985"/>
                </a:cubicBezTo>
                <a:cubicBezTo>
                  <a:pt x="0" y="989"/>
                  <a:pt x="0" y="989"/>
                  <a:pt x="0" y="989"/>
                </a:cubicBezTo>
                <a:lnTo>
                  <a:pt x="2" y="989"/>
                </a:lnTo>
                <a:close/>
                <a:moveTo>
                  <a:pt x="2" y="1001"/>
                </a:moveTo>
                <a:cubicBezTo>
                  <a:pt x="2" y="997"/>
                  <a:pt x="2" y="997"/>
                  <a:pt x="2" y="997"/>
                </a:cubicBezTo>
                <a:cubicBezTo>
                  <a:pt x="0" y="997"/>
                  <a:pt x="0" y="997"/>
                  <a:pt x="0" y="997"/>
                </a:cubicBezTo>
                <a:cubicBezTo>
                  <a:pt x="0" y="1001"/>
                  <a:pt x="0" y="1001"/>
                  <a:pt x="0" y="1001"/>
                </a:cubicBezTo>
                <a:lnTo>
                  <a:pt x="2" y="1001"/>
                </a:lnTo>
                <a:close/>
                <a:moveTo>
                  <a:pt x="2" y="1013"/>
                </a:moveTo>
                <a:cubicBezTo>
                  <a:pt x="2" y="1009"/>
                  <a:pt x="2" y="1009"/>
                  <a:pt x="2" y="1009"/>
                </a:cubicBezTo>
                <a:cubicBezTo>
                  <a:pt x="0" y="1009"/>
                  <a:pt x="0" y="1009"/>
                  <a:pt x="0" y="1009"/>
                </a:cubicBezTo>
                <a:cubicBezTo>
                  <a:pt x="0" y="1013"/>
                  <a:pt x="0" y="1013"/>
                  <a:pt x="0" y="1013"/>
                </a:cubicBezTo>
                <a:lnTo>
                  <a:pt x="2" y="1013"/>
                </a:lnTo>
                <a:close/>
                <a:moveTo>
                  <a:pt x="2" y="1025"/>
                </a:moveTo>
                <a:cubicBezTo>
                  <a:pt x="2" y="1021"/>
                  <a:pt x="2" y="1021"/>
                  <a:pt x="2" y="1021"/>
                </a:cubicBezTo>
                <a:cubicBezTo>
                  <a:pt x="0" y="1021"/>
                  <a:pt x="0" y="1021"/>
                  <a:pt x="0" y="1021"/>
                </a:cubicBezTo>
                <a:cubicBezTo>
                  <a:pt x="0" y="1025"/>
                  <a:pt x="0" y="1025"/>
                  <a:pt x="0" y="1025"/>
                </a:cubicBezTo>
                <a:lnTo>
                  <a:pt x="2" y="1025"/>
                </a:lnTo>
                <a:close/>
                <a:moveTo>
                  <a:pt x="2" y="1037"/>
                </a:moveTo>
                <a:cubicBezTo>
                  <a:pt x="2" y="1033"/>
                  <a:pt x="2" y="1033"/>
                  <a:pt x="2" y="1033"/>
                </a:cubicBezTo>
                <a:cubicBezTo>
                  <a:pt x="0" y="1033"/>
                  <a:pt x="0" y="1033"/>
                  <a:pt x="0" y="1033"/>
                </a:cubicBezTo>
                <a:cubicBezTo>
                  <a:pt x="0" y="1037"/>
                  <a:pt x="0" y="1037"/>
                  <a:pt x="0" y="1037"/>
                </a:cubicBezTo>
                <a:lnTo>
                  <a:pt x="2" y="1037"/>
                </a:lnTo>
                <a:close/>
                <a:moveTo>
                  <a:pt x="2" y="1049"/>
                </a:moveTo>
                <a:cubicBezTo>
                  <a:pt x="2" y="1045"/>
                  <a:pt x="2" y="1045"/>
                  <a:pt x="2" y="1045"/>
                </a:cubicBezTo>
                <a:cubicBezTo>
                  <a:pt x="0" y="1045"/>
                  <a:pt x="0" y="1045"/>
                  <a:pt x="0" y="1045"/>
                </a:cubicBezTo>
                <a:cubicBezTo>
                  <a:pt x="0" y="1049"/>
                  <a:pt x="0" y="1049"/>
                  <a:pt x="0" y="1049"/>
                </a:cubicBezTo>
                <a:lnTo>
                  <a:pt x="2" y="1049"/>
                </a:lnTo>
                <a:close/>
                <a:moveTo>
                  <a:pt x="2" y="1061"/>
                </a:moveTo>
                <a:cubicBezTo>
                  <a:pt x="2" y="1057"/>
                  <a:pt x="2" y="1057"/>
                  <a:pt x="2" y="1057"/>
                </a:cubicBezTo>
                <a:cubicBezTo>
                  <a:pt x="0" y="1057"/>
                  <a:pt x="0" y="1057"/>
                  <a:pt x="0" y="1057"/>
                </a:cubicBezTo>
                <a:cubicBezTo>
                  <a:pt x="0" y="1061"/>
                  <a:pt x="0" y="1061"/>
                  <a:pt x="0" y="1061"/>
                </a:cubicBezTo>
                <a:lnTo>
                  <a:pt x="2" y="1061"/>
                </a:lnTo>
                <a:close/>
                <a:moveTo>
                  <a:pt x="2" y="1073"/>
                </a:moveTo>
                <a:cubicBezTo>
                  <a:pt x="2" y="1069"/>
                  <a:pt x="2" y="1069"/>
                  <a:pt x="2" y="1069"/>
                </a:cubicBezTo>
                <a:cubicBezTo>
                  <a:pt x="0" y="1069"/>
                  <a:pt x="0" y="1069"/>
                  <a:pt x="0" y="1069"/>
                </a:cubicBezTo>
                <a:cubicBezTo>
                  <a:pt x="0" y="1073"/>
                  <a:pt x="0" y="1073"/>
                  <a:pt x="0" y="1073"/>
                </a:cubicBezTo>
                <a:lnTo>
                  <a:pt x="2" y="1073"/>
                </a:lnTo>
                <a:close/>
                <a:moveTo>
                  <a:pt x="2" y="1085"/>
                </a:moveTo>
                <a:cubicBezTo>
                  <a:pt x="2" y="1081"/>
                  <a:pt x="2" y="1081"/>
                  <a:pt x="2" y="1081"/>
                </a:cubicBezTo>
                <a:cubicBezTo>
                  <a:pt x="0" y="1081"/>
                  <a:pt x="0" y="1081"/>
                  <a:pt x="0" y="1081"/>
                </a:cubicBezTo>
                <a:cubicBezTo>
                  <a:pt x="0" y="1085"/>
                  <a:pt x="0" y="1085"/>
                  <a:pt x="0" y="1085"/>
                </a:cubicBezTo>
                <a:lnTo>
                  <a:pt x="2" y="1085"/>
                </a:lnTo>
                <a:close/>
                <a:moveTo>
                  <a:pt x="2" y="1097"/>
                </a:moveTo>
                <a:cubicBezTo>
                  <a:pt x="2" y="1093"/>
                  <a:pt x="2" y="1093"/>
                  <a:pt x="2" y="1093"/>
                </a:cubicBezTo>
                <a:cubicBezTo>
                  <a:pt x="0" y="1093"/>
                  <a:pt x="0" y="1093"/>
                  <a:pt x="0" y="1093"/>
                </a:cubicBezTo>
                <a:cubicBezTo>
                  <a:pt x="0" y="1097"/>
                  <a:pt x="0" y="1097"/>
                  <a:pt x="0" y="1097"/>
                </a:cubicBezTo>
                <a:lnTo>
                  <a:pt x="2" y="1097"/>
                </a:lnTo>
                <a:close/>
                <a:moveTo>
                  <a:pt x="2" y="1109"/>
                </a:moveTo>
                <a:cubicBezTo>
                  <a:pt x="2" y="1105"/>
                  <a:pt x="2" y="1105"/>
                  <a:pt x="2" y="1105"/>
                </a:cubicBezTo>
                <a:cubicBezTo>
                  <a:pt x="0" y="1105"/>
                  <a:pt x="0" y="1105"/>
                  <a:pt x="0" y="1105"/>
                </a:cubicBezTo>
                <a:cubicBezTo>
                  <a:pt x="0" y="1109"/>
                  <a:pt x="0" y="1109"/>
                  <a:pt x="0" y="1109"/>
                </a:cubicBezTo>
                <a:lnTo>
                  <a:pt x="2" y="1109"/>
                </a:lnTo>
                <a:close/>
                <a:moveTo>
                  <a:pt x="2" y="1121"/>
                </a:moveTo>
                <a:cubicBezTo>
                  <a:pt x="2" y="1117"/>
                  <a:pt x="2" y="1117"/>
                  <a:pt x="2" y="1117"/>
                </a:cubicBezTo>
                <a:cubicBezTo>
                  <a:pt x="0" y="1117"/>
                  <a:pt x="0" y="1117"/>
                  <a:pt x="0" y="1117"/>
                </a:cubicBezTo>
                <a:cubicBezTo>
                  <a:pt x="0" y="1121"/>
                  <a:pt x="0" y="1121"/>
                  <a:pt x="0" y="1121"/>
                </a:cubicBezTo>
                <a:lnTo>
                  <a:pt x="2" y="1121"/>
                </a:lnTo>
                <a:close/>
                <a:moveTo>
                  <a:pt x="2" y="1133"/>
                </a:moveTo>
                <a:cubicBezTo>
                  <a:pt x="2" y="1129"/>
                  <a:pt x="2" y="1129"/>
                  <a:pt x="2" y="1129"/>
                </a:cubicBezTo>
                <a:cubicBezTo>
                  <a:pt x="0" y="1129"/>
                  <a:pt x="0" y="1129"/>
                  <a:pt x="0" y="1129"/>
                </a:cubicBezTo>
                <a:cubicBezTo>
                  <a:pt x="0" y="1133"/>
                  <a:pt x="0" y="1133"/>
                  <a:pt x="0" y="1133"/>
                </a:cubicBezTo>
                <a:lnTo>
                  <a:pt x="2" y="1133"/>
                </a:lnTo>
                <a:close/>
                <a:moveTo>
                  <a:pt x="2" y="1145"/>
                </a:moveTo>
                <a:cubicBezTo>
                  <a:pt x="2" y="1141"/>
                  <a:pt x="2" y="1141"/>
                  <a:pt x="2" y="1141"/>
                </a:cubicBezTo>
                <a:cubicBezTo>
                  <a:pt x="0" y="1141"/>
                  <a:pt x="0" y="1141"/>
                  <a:pt x="0" y="1141"/>
                </a:cubicBezTo>
                <a:cubicBezTo>
                  <a:pt x="0" y="1145"/>
                  <a:pt x="0" y="1145"/>
                  <a:pt x="0" y="1145"/>
                </a:cubicBezTo>
                <a:lnTo>
                  <a:pt x="2" y="1145"/>
                </a:lnTo>
                <a:close/>
                <a:moveTo>
                  <a:pt x="2" y="1157"/>
                </a:moveTo>
                <a:cubicBezTo>
                  <a:pt x="2" y="1153"/>
                  <a:pt x="2" y="1153"/>
                  <a:pt x="2" y="1153"/>
                </a:cubicBezTo>
                <a:cubicBezTo>
                  <a:pt x="0" y="1153"/>
                  <a:pt x="0" y="1153"/>
                  <a:pt x="0" y="1153"/>
                </a:cubicBezTo>
                <a:cubicBezTo>
                  <a:pt x="0" y="1157"/>
                  <a:pt x="0" y="1157"/>
                  <a:pt x="0" y="1157"/>
                </a:cubicBezTo>
                <a:lnTo>
                  <a:pt x="2" y="1157"/>
                </a:lnTo>
                <a:close/>
                <a:moveTo>
                  <a:pt x="2" y="1169"/>
                </a:moveTo>
                <a:cubicBezTo>
                  <a:pt x="2" y="1165"/>
                  <a:pt x="2" y="1165"/>
                  <a:pt x="2" y="1165"/>
                </a:cubicBezTo>
                <a:cubicBezTo>
                  <a:pt x="0" y="1165"/>
                  <a:pt x="0" y="1165"/>
                  <a:pt x="0" y="1165"/>
                </a:cubicBezTo>
                <a:cubicBezTo>
                  <a:pt x="0" y="1169"/>
                  <a:pt x="0" y="1169"/>
                  <a:pt x="0" y="1169"/>
                </a:cubicBezTo>
                <a:lnTo>
                  <a:pt x="2" y="1169"/>
                </a:lnTo>
                <a:close/>
                <a:moveTo>
                  <a:pt x="2" y="1181"/>
                </a:moveTo>
                <a:cubicBezTo>
                  <a:pt x="2" y="1177"/>
                  <a:pt x="2" y="1177"/>
                  <a:pt x="2" y="1177"/>
                </a:cubicBezTo>
                <a:cubicBezTo>
                  <a:pt x="0" y="1177"/>
                  <a:pt x="0" y="1177"/>
                  <a:pt x="0" y="1177"/>
                </a:cubicBezTo>
                <a:cubicBezTo>
                  <a:pt x="0" y="1181"/>
                  <a:pt x="0" y="1181"/>
                  <a:pt x="0" y="1181"/>
                </a:cubicBezTo>
                <a:lnTo>
                  <a:pt x="2" y="1181"/>
                </a:lnTo>
                <a:close/>
                <a:moveTo>
                  <a:pt x="2" y="1193"/>
                </a:moveTo>
                <a:cubicBezTo>
                  <a:pt x="2" y="1189"/>
                  <a:pt x="2" y="1189"/>
                  <a:pt x="2" y="1189"/>
                </a:cubicBezTo>
                <a:cubicBezTo>
                  <a:pt x="0" y="1189"/>
                  <a:pt x="0" y="1189"/>
                  <a:pt x="0" y="1189"/>
                </a:cubicBezTo>
                <a:cubicBezTo>
                  <a:pt x="0" y="1193"/>
                  <a:pt x="0" y="1193"/>
                  <a:pt x="0" y="1193"/>
                </a:cubicBezTo>
                <a:lnTo>
                  <a:pt x="2" y="1193"/>
                </a:lnTo>
                <a:close/>
                <a:moveTo>
                  <a:pt x="2" y="1205"/>
                </a:moveTo>
                <a:cubicBezTo>
                  <a:pt x="2" y="1201"/>
                  <a:pt x="2" y="1201"/>
                  <a:pt x="2" y="1201"/>
                </a:cubicBezTo>
                <a:cubicBezTo>
                  <a:pt x="0" y="1201"/>
                  <a:pt x="0" y="1201"/>
                  <a:pt x="0" y="1201"/>
                </a:cubicBezTo>
                <a:cubicBezTo>
                  <a:pt x="0" y="1205"/>
                  <a:pt x="0" y="1205"/>
                  <a:pt x="0" y="1205"/>
                </a:cubicBezTo>
                <a:lnTo>
                  <a:pt x="2" y="1205"/>
                </a:lnTo>
                <a:close/>
                <a:moveTo>
                  <a:pt x="2" y="1217"/>
                </a:moveTo>
                <a:cubicBezTo>
                  <a:pt x="2" y="1216"/>
                  <a:pt x="2" y="1215"/>
                  <a:pt x="2" y="1213"/>
                </a:cubicBezTo>
                <a:cubicBezTo>
                  <a:pt x="0" y="1213"/>
                  <a:pt x="0" y="1213"/>
                  <a:pt x="0" y="1213"/>
                </a:cubicBezTo>
                <a:cubicBezTo>
                  <a:pt x="0" y="1215"/>
                  <a:pt x="0" y="1216"/>
                  <a:pt x="0" y="1217"/>
                </a:cubicBezTo>
                <a:lnTo>
                  <a:pt x="2" y="1217"/>
                </a:lnTo>
                <a:close/>
                <a:moveTo>
                  <a:pt x="5" y="1228"/>
                </a:moveTo>
                <a:cubicBezTo>
                  <a:pt x="5" y="1227"/>
                  <a:pt x="5" y="1226"/>
                  <a:pt x="4" y="1225"/>
                </a:cubicBezTo>
                <a:cubicBezTo>
                  <a:pt x="2" y="1225"/>
                  <a:pt x="2" y="1225"/>
                  <a:pt x="2" y="1225"/>
                </a:cubicBezTo>
                <a:cubicBezTo>
                  <a:pt x="3" y="1227"/>
                  <a:pt x="3" y="1228"/>
                  <a:pt x="4" y="1229"/>
                </a:cubicBezTo>
                <a:lnTo>
                  <a:pt x="5" y="1228"/>
                </a:lnTo>
                <a:close/>
                <a:moveTo>
                  <a:pt x="12" y="1238"/>
                </a:moveTo>
                <a:cubicBezTo>
                  <a:pt x="11" y="1237"/>
                  <a:pt x="10" y="1236"/>
                  <a:pt x="9" y="1235"/>
                </a:cubicBezTo>
                <a:cubicBezTo>
                  <a:pt x="8" y="1236"/>
                  <a:pt x="8" y="1236"/>
                  <a:pt x="8" y="1236"/>
                </a:cubicBezTo>
                <a:cubicBezTo>
                  <a:pt x="9" y="1237"/>
                  <a:pt x="9" y="1238"/>
                  <a:pt x="10" y="1239"/>
                </a:cubicBezTo>
                <a:lnTo>
                  <a:pt x="12" y="1238"/>
                </a:lnTo>
                <a:close/>
                <a:moveTo>
                  <a:pt x="21" y="1246"/>
                </a:moveTo>
                <a:cubicBezTo>
                  <a:pt x="20" y="1245"/>
                  <a:pt x="18" y="1244"/>
                  <a:pt x="17" y="1244"/>
                </a:cubicBezTo>
                <a:cubicBezTo>
                  <a:pt x="16" y="1245"/>
                  <a:pt x="16" y="1245"/>
                  <a:pt x="16" y="1245"/>
                </a:cubicBezTo>
                <a:cubicBezTo>
                  <a:pt x="17" y="1246"/>
                  <a:pt x="18" y="1247"/>
                  <a:pt x="20" y="1247"/>
                </a:cubicBezTo>
                <a:lnTo>
                  <a:pt x="21" y="1246"/>
                </a:lnTo>
                <a:close/>
                <a:moveTo>
                  <a:pt x="31" y="1250"/>
                </a:moveTo>
                <a:cubicBezTo>
                  <a:pt x="30" y="1250"/>
                  <a:pt x="29" y="1250"/>
                  <a:pt x="28" y="1249"/>
                </a:cubicBezTo>
                <a:cubicBezTo>
                  <a:pt x="27" y="1251"/>
                  <a:pt x="27" y="1251"/>
                  <a:pt x="27" y="1251"/>
                </a:cubicBezTo>
                <a:cubicBezTo>
                  <a:pt x="28" y="1252"/>
                  <a:pt x="29" y="1252"/>
                  <a:pt x="31" y="1252"/>
                </a:cubicBezTo>
                <a:lnTo>
                  <a:pt x="31" y="1250"/>
                </a:lnTo>
                <a:close/>
                <a:moveTo>
                  <a:pt x="43" y="1252"/>
                </a:moveTo>
                <a:cubicBezTo>
                  <a:pt x="42" y="1252"/>
                  <a:pt x="42" y="1252"/>
                  <a:pt x="42" y="1252"/>
                </a:cubicBezTo>
                <a:cubicBezTo>
                  <a:pt x="41" y="1252"/>
                  <a:pt x="40" y="1252"/>
                  <a:pt x="39" y="1252"/>
                </a:cubicBezTo>
                <a:cubicBezTo>
                  <a:pt x="39" y="1254"/>
                  <a:pt x="39" y="1254"/>
                  <a:pt x="39" y="1254"/>
                </a:cubicBezTo>
                <a:cubicBezTo>
                  <a:pt x="40" y="1254"/>
                  <a:pt x="41" y="1254"/>
                  <a:pt x="42" y="1254"/>
                </a:cubicBezTo>
                <a:cubicBezTo>
                  <a:pt x="43" y="1254"/>
                  <a:pt x="43" y="1254"/>
                  <a:pt x="43" y="1254"/>
                </a:cubicBezTo>
                <a:lnTo>
                  <a:pt x="43" y="1252"/>
                </a:lnTo>
                <a:close/>
                <a:moveTo>
                  <a:pt x="55" y="1252"/>
                </a:moveTo>
                <a:cubicBezTo>
                  <a:pt x="51" y="1252"/>
                  <a:pt x="51" y="1252"/>
                  <a:pt x="51" y="1252"/>
                </a:cubicBezTo>
                <a:cubicBezTo>
                  <a:pt x="51" y="1254"/>
                  <a:pt x="51" y="1254"/>
                  <a:pt x="51" y="1254"/>
                </a:cubicBezTo>
                <a:cubicBezTo>
                  <a:pt x="55" y="1254"/>
                  <a:pt x="55" y="1254"/>
                  <a:pt x="55" y="1254"/>
                </a:cubicBezTo>
                <a:lnTo>
                  <a:pt x="55" y="1252"/>
                </a:lnTo>
                <a:close/>
                <a:moveTo>
                  <a:pt x="67" y="1252"/>
                </a:moveTo>
                <a:cubicBezTo>
                  <a:pt x="63" y="1252"/>
                  <a:pt x="63" y="1252"/>
                  <a:pt x="63" y="1252"/>
                </a:cubicBezTo>
                <a:cubicBezTo>
                  <a:pt x="63" y="1254"/>
                  <a:pt x="63" y="1254"/>
                  <a:pt x="63" y="1254"/>
                </a:cubicBezTo>
                <a:cubicBezTo>
                  <a:pt x="67" y="1254"/>
                  <a:pt x="67" y="1254"/>
                  <a:pt x="67" y="1254"/>
                </a:cubicBezTo>
                <a:lnTo>
                  <a:pt x="67" y="1252"/>
                </a:lnTo>
                <a:close/>
                <a:moveTo>
                  <a:pt x="79" y="1252"/>
                </a:moveTo>
                <a:cubicBezTo>
                  <a:pt x="75" y="1252"/>
                  <a:pt x="75" y="1252"/>
                  <a:pt x="75" y="1252"/>
                </a:cubicBezTo>
                <a:cubicBezTo>
                  <a:pt x="75" y="1254"/>
                  <a:pt x="75" y="1254"/>
                  <a:pt x="75" y="1254"/>
                </a:cubicBezTo>
                <a:cubicBezTo>
                  <a:pt x="79" y="1254"/>
                  <a:pt x="79" y="1254"/>
                  <a:pt x="79" y="1254"/>
                </a:cubicBezTo>
                <a:lnTo>
                  <a:pt x="79" y="1252"/>
                </a:lnTo>
                <a:close/>
                <a:moveTo>
                  <a:pt x="91" y="1252"/>
                </a:moveTo>
                <a:cubicBezTo>
                  <a:pt x="87" y="1252"/>
                  <a:pt x="87" y="1252"/>
                  <a:pt x="87" y="1252"/>
                </a:cubicBezTo>
                <a:cubicBezTo>
                  <a:pt x="87" y="1254"/>
                  <a:pt x="87" y="1254"/>
                  <a:pt x="87" y="1254"/>
                </a:cubicBezTo>
                <a:cubicBezTo>
                  <a:pt x="91" y="1254"/>
                  <a:pt x="91" y="1254"/>
                  <a:pt x="91" y="1254"/>
                </a:cubicBezTo>
                <a:lnTo>
                  <a:pt x="91" y="1252"/>
                </a:lnTo>
                <a:close/>
                <a:moveTo>
                  <a:pt x="103" y="1252"/>
                </a:moveTo>
                <a:cubicBezTo>
                  <a:pt x="99" y="1252"/>
                  <a:pt x="99" y="1252"/>
                  <a:pt x="99" y="1252"/>
                </a:cubicBezTo>
                <a:cubicBezTo>
                  <a:pt x="99" y="1254"/>
                  <a:pt x="99" y="1254"/>
                  <a:pt x="99" y="1254"/>
                </a:cubicBezTo>
                <a:cubicBezTo>
                  <a:pt x="103" y="1254"/>
                  <a:pt x="103" y="1254"/>
                  <a:pt x="103" y="1254"/>
                </a:cubicBezTo>
                <a:lnTo>
                  <a:pt x="103" y="1252"/>
                </a:lnTo>
                <a:close/>
                <a:moveTo>
                  <a:pt x="115" y="1252"/>
                </a:moveTo>
                <a:cubicBezTo>
                  <a:pt x="111" y="1252"/>
                  <a:pt x="111" y="1252"/>
                  <a:pt x="111" y="1252"/>
                </a:cubicBezTo>
                <a:cubicBezTo>
                  <a:pt x="111" y="1254"/>
                  <a:pt x="111" y="1254"/>
                  <a:pt x="111" y="1254"/>
                </a:cubicBezTo>
                <a:cubicBezTo>
                  <a:pt x="115" y="1254"/>
                  <a:pt x="115" y="1254"/>
                  <a:pt x="115" y="1254"/>
                </a:cubicBezTo>
                <a:lnTo>
                  <a:pt x="115" y="1252"/>
                </a:lnTo>
                <a:close/>
                <a:moveTo>
                  <a:pt x="127" y="1252"/>
                </a:moveTo>
                <a:cubicBezTo>
                  <a:pt x="123" y="1252"/>
                  <a:pt x="123" y="1252"/>
                  <a:pt x="123" y="1252"/>
                </a:cubicBezTo>
                <a:cubicBezTo>
                  <a:pt x="123" y="1254"/>
                  <a:pt x="123" y="1254"/>
                  <a:pt x="123" y="1254"/>
                </a:cubicBezTo>
                <a:cubicBezTo>
                  <a:pt x="127" y="1254"/>
                  <a:pt x="127" y="1254"/>
                  <a:pt x="127" y="1254"/>
                </a:cubicBezTo>
                <a:lnTo>
                  <a:pt x="127" y="1252"/>
                </a:lnTo>
                <a:close/>
                <a:moveTo>
                  <a:pt x="139" y="1252"/>
                </a:moveTo>
                <a:cubicBezTo>
                  <a:pt x="135" y="1252"/>
                  <a:pt x="135" y="1252"/>
                  <a:pt x="135" y="1252"/>
                </a:cubicBezTo>
                <a:cubicBezTo>
                  <a:pt x="135" y="1254"/>
                  <a:pt x="135" y="1254"/>
                  <a:pt x="135" y="1254"/>
                </a:cubicBezTo>
                <a:cubicBezTo>
                  <a:pt x="139" y="1254"/>
                  <a:pt x="139" y="1254"/>
                  <a:pt x="139" y="1254"/>
                </a:cubicBezTo>
                <a:lnTo>
                  <a:pt x="139" y="1252"/>
                </a:lnTo>
                <a:close/>
                <a:moveTo>
                  <a:pt x="151" y="1252"/>
                </a:moveTo>
                <a:cubicBezTo>
                  <a:pt x="147" y="1252"/>
                  <a:pt x="147" y="1252"/>
                  <a:pt x="147" y="1252"/>
                </a:cubicBezTo>
                <a:cubicBezTo>
                  <a:pt x="147" y="1254"/>
                  <a:pt x="147" y="1254"/>
                  <a:pt x="147" y="1254"/>
                </a:cubicBezTo>
                <a:cubicBezTo>
                  <a:pt x="151" y="1254"/>
                  <a:pt x="151" y="1254"/>
                  <a:pt x="151" y="1254"/>
                </a:cubicBezTo>
                <a:lnTo>
                  <a:pt x="151" y="1252"/>
                </a:lnTo>
                <a:close/>
                <a:moveTo>
                  <a:pt x="163" y="1252"/>
                </a:moveTo>
                <a:cubicBezTo>
                  <a:pt x="159" y="1252"/>
                  <a:pt x="159" y="1252"/>
                  <a:pt x="159" y="1252"/>
                </a:cubicBezTo>
                <a:cubicBezTo>
                  <a:pt x="159" y="1254"/>
                  <a:pt x="159" y="1254"/>
                  <a:pt x="159" y="1254"/>
                </a:cubicBezTo>
                <a:cubicBezTo>
                  <a:pt x="163" y="1254"/>
                  <a:pt x="163" y="1254"/>
                  <a:pt x="163" y="1254"/>
                </a:cubicBezTo>
                <a:lnTo>
                  <a:pt x="163" y="1252"/>
                </a:lnTo>
                <a:close/>
                <a:moveTo>
                  <a:pt x="175" y="1252"/>
                </a:moveTo>
                <a:cubicBezTo>
                  <a:pt x="171" y="1252"/>
                  <a:pt x="171" y="1252"/>
                  <a:pt x="171" y="1252"/>
                </a:cubicBezTo>
                <a:cubicBezTo>
                  <a:pt x="171" y="1254"/>
                  <a:pt x="171" y="1254"/>
                  <a:pt x="171" y="1254"/>
                </a:cubicBezTo>
                <a:cubicBezTo>
                  <a:pt x="175" y="1254"/>
                  <a:pt x="175" y="1254"/>
                  <a:pt x="175" y="1254"/>
                </a:cubicBezTo>
                <a:lnTo>
                  <a:pt x="175" y="1252"/>
                </a:lnTo>
                <a:close/>
                <a:moveTo>
                  <a:pt x="187" y="1252"/>
                </a:moveTo>
                <a:cubicBezTo>
                  <a:pt x="183" y="1252"/>
                  <a:pt x="183" y="1252"/>
                  <a:pt x="183" y="1252"/>
                </a:cubicBezTo>
                <a:cubicBezTo>
                  <a:pt x="183" y="1254"/>
                  <a:pt x="183" y="1254"/>
                  <a:pt x="183" y="1254"/>
                </a:cubicBezTo>
                <a:cubicBezTo>
                  <a:pt x="187" y="1254"/>
                  <a:pt x="187" y="1254"/>
                  <a:pt x="187" y="1254"/>
                </a:cubicBezTo>
                <a:lnTo>
                  <a:pt x="187" y="1252"/>
                </a:lnTo>
                <a:close/>
                <a:moveTo>
                  <a:pt x="199" y="1252"/>
                </a:moveTo>
                <a:cubicBezTo>
                  <a:pt x="195" y="1252"/>
                  <a:pt x="195" y="1252"/>
                  <a:pt x="195" y="1252"/>
                </a:cubicBezTo>
                <a:cubicBezTo>
                  <a:pt x="195" y="1254"/>
                  <a:pt x="195" y="1254"/>
                  <a:pt x="195" y="1254"/>
                </a:cubicBezTo>
                <a:cubicBezTo>
                  <a:pt x="199" y="1254"/>
                  <a:pt x="199" y="1254"/>
                  <a:pt x="199" y="1254"/>
                </a:cubicBezTo>
                <a:lnTo>
                  <a:pt x="199" y="1252"/>
                </a:lnTo>
                <a:close/>
                <a:moveTo>
                  <a:pt x="211" y="1252"/>
                </a:moveTo>
                <a:cubicBezTo>
                  <a:pt x="207" y="1252"/>
                  <a:pt x="207" y="1252"/>
                  <a:pt x="207" y="1252"/>
                </a:cubicBezTo>
                <a:cubicBezTo>
                  <a:pt x="207" y="1254"/>
                  <a:pt x="207" y="1254"/>
                  <a:pt x="207" y="1254"/>
                </a:cubicBezTo>
                <a:cubicBezTo>
                  <a:pt x="211" y="1254"/>
                  <a:pt x="211" y="1254"/>
                  <a:pt x="211" y="1254"/>
                </a:cubicBezTo>
                <a:lnTo>
                  <a:pt x="211" y="1252"/>
                </a:lnTo>
                <a:close/>
                <a:moveTo>
                  <a:pt x="223" y="1252"/>
                </a:moveTo>
                <a:cubicBezTo>
                  <a:pt x="219" y="1252"/>
                  <a:pt x="219" y="1252"/>
                  <a:pt x="219" y="1252"/>
                </a:cubicBezTo>
                <a:cubicBezTo>
                  <a:pt x="219" y="1254"/>
                  <a:pt x="219" y="1254"/>
                  <a:pt x="219" y="1254"/>
                </a:cubicBezTo>
                <a:cubicBezTo>
                  <a:pt x="223" y="1254"/>
                  <a:pt x="223" y="1254"/>
                  <a:pt x="223" y="1254"/>
                </a:cubicBezTo>
                <a:lnTo>
                  <a:pt x="223" y="1252"/>
                </a:lnTo>
                <a:close/>
                <a:moveTo>
                  <a:pt x="235" y="1252"/>
                </a:moveTo>
                <a:cubicBezTo>
                  <a:pt x="231" y="1252"/>
                  <a:pt x="231" y="1252"/>
                  <a:pt x="231" y="1252"/>
                </a:cubicBezTo>
                <a:cubicBezTo>
                  <a:pt x="231" y="1254"/>
                  <a:pt x="231" y="1254"/>
                  <a:pt x="231" y="1254"/>
                </a:cubicBezTo>
                <a:cubicBezTo>
                  <a:pt x="235" y="1254"/>
                  <a:pt x="235" y="1254"/>
                  <a:pt x="235" y="1254"/>
                </a:cubicBezTo>
                <a:lnTo>
                  <a:pt x="235" y="1252"/>
                </a:lnTo>
                <a:close/>
                <a:moveTo>
                  <a:pt x="247" y="1252"/>
                </a:moveTo>
                <a:cubicBezTo>
                  <a:pt x="243" y="1252"/>
                  <a:pt x="243" y="1252"/>
                  <a:pt x="243" y="1252"/>
                </a:cubicBezTo>
                <a:cubicBezTo>
                  <a:pt x="243" y="1254"/>
                  <a:pt x="243" y="1254"/>
                  <a:pt x="243" y="1254"/>
                </a:cubicBezTo>
                <a:cubicBezTo>
                  <a:pt x="247" y="1254"/>
                  <a:pt x="247" y="1254"/>
                  <a:pt x="247" y="1254"/>
                </a:cubicBezTo>
                <a:lnTo>
                  <a:pt x="247" y="1252"/>
                </a:lnTo>
                <a:close/>
                <a:moveTo>
                  <a:pt x="259" y="1252"/>
                </a:moveTo>
                <a:cubicBezTo>
                  <a:pt x="255" y="1252"/>
                  <a:pt x="255" y="1252"/>
                  <a:pt x="255" y="1252"/>
                </a:cubicBezTo>
                <a:cubicBezTo>
                  <a:pt x="255" y="1254"/>
                  <a:pt x="255" y="1254"/>
                  <a:pt x="255" y="1254"/>
                </a:cubicBezTo>
                <a:cubicBezTo>
                  <a:pt x="259" y="1254"/>
                  <a:pt x="259" y="1254"/>
                  <a:pt x="259" y="1254"/>
                </a:cubicBezTo>
                <a:lnTo>
                  <a:pt x="259" y="1252"/>
                </a:lnTo>
                <a:close/>
                <a:moveTo>
                  <a:pt x="271" y="1252"/>
                </a:moveTo>
                <a:cubicBezTo>
                  <a:pt x="267" y="1252"/>
                  <a:pt x="267" y="1252"/>
                  <a:pt x="267" y="1252"/>
                </a:cubicBezTo>
                <a:cubicBezTo>
                  <a:pt x="267" y="1254"/>
                  <a:pt x="267" y="1254"/>
                  <a:pt x="267" y="1254"/>
                </a:cubicBezTo>
                <a:cubicBezTo>
                  <a:pt x="271" y="1254"/>
                  <a:pt x="271" y="1254"/>
                  <a:pt x="271" y="1254"/>
                </a:cubicBezTo>
                <a:lnTo>
                  <a:pt x="271" y="1252"/>
                </a:lnTo>
                <a:close/>
                <a:moveTo>
                  <a:pt x="283" y="1252"/>
                </a:moveTo>
                <a:cubicBezTo>
                  <a:pt x="279" y="1252"/>
                  <a:pt x="279" y="1252"/>
                  <a:pt x="279" y="1252"/>
                </a:cubicBezTo>
                <a:cubicBezTo>
                  <a:pt x="279" y="1254"/>
                  <a:pt x="279" y="1254"/>
                  <a:pt x="279" y="1254"/>
                </a:cubicBezTo>
                <a:cubicBezTo>
                  <a:pt x="283" y="1254"/>
                  <a:pt x="283" y="1254"/>
                  <a:pt x="283" y="1254"/>
                </a:cubicBezTo>
                <a:lnTo>
                  <a:pt x="283" y="1252"/>
                </a:lnTo>
                <a:close/>
                <a:moveTo>
                  <a:pt x="295" y="1252"/>
                </a:moveTo>
                <a:cubicBezTo>
                  <a:pt x="291" y="1252"/>
                  <a:pt x="291" y="1252"/>
                  <a:pt x="291" y="1252"/>
                </a:cubicBezTo>
                <a:cubicBezTo>
                  <a:pt x="291" y="1254"/>
                  <a:pt x="291" y="1254"/>
                  <a:pt x="291" y="1254"/>
                </a:cubicBezTo>
                <a:cubicBezTo>
                  <a:pt x="295" y="1254"/>
                  <a:pt x="295" y="1254"/>
                  <a:pt x="295" y="1254"/>
                </a:cubicBezTo>
                <a:lnTo>
                  <a:pt x="295" y="1252"/>
                </a:lnTo>
                <a:close/>
                <a:moveTo>
                  <a:pt x="307" y="1252"/>
                </a:moveTo>
                <a:cubicBezTo>
                  <a:pt x="303" y="1252"/>
                  <a:pt x="303" y="1252"/>
                  <a:pt x="303" y="1252"/>
                </a:cubicBezTo>
                <a:cubicBezTo>
                  <a:pt x="303" y="1254"/>
                  <a:pt x="303" y="1254"/>
                  <a:pt x="303" y="1254"/>
                </a:cubicBezTo>
                <a:cubicBezTo>
                  <a:pt x="307" y="1254"/>
                  <a:pt x="307" y="1254"/>
                  <a:pt x="307" y="1254"/>
                </a:cubicBezTo>
                <a:lnTo>
                  <a:pt x="307" y="1252"/>
                </a:lnTo>
                <a:close/>
                <a:moveTo>
                  <a:pt x="319" y="1252"/>
                </a:moveTo>
                <a:cubicBezTo>
                  <a:pt x="315" y="1252"/>
                  <a:pt x="315" y="1252"/>
                  <a:pt x="315" y="1252"/>
                </a:cubicBezTo>
                <a:cubicBezTo>
                  <a:pt x="315" y="1254"/>
                  <a:pt x="315" y="1254"/>
                  <a:pt x="315" y="1254"/>
                </a:cubicBezTo>
                <a:cubicBezTo>
                  <a:pt x="319" y="1254"/>
                  <a:pt x="319" y="1254"/>
                  <a:pt x="319" y="1254"/>
                </a:cubicBezTo>
                <a:lnTo>
                  <a:pt x="319" y="1252"/>
                </a:lnTo>
                <a:close/>
                <a:moveTo>
                  <a:pt x="331" y="1252"/>
                </a:moveTo>
                <a:cubicBezTo>
                  <a:pt x="327" y="1252"/>
                  <a:pt x="327" y="1252"/>
                  <a:pt x="327" y="1252"/>
                </a:cubicBezTo>
                <a:cubicBezTo>
                  <a:pt x="327" y="1254"/>
                  <a:pt x="327" y="1254"/>
                  <a:pt x="327" y="1254"/>
                </a:cubicBezTo>
                <a:cubicBezTo>
                  <a:pt x="331" y="1254"/>
                  <a:pt x="331" y="1254"/>
                  <a:pt x="331" y="1254"/>
                </a:cubicBezTo>
                <a:lnTo>
                  <a:pt x="331" y="1252"/>
                </a:lnTo>
                <a:close/>
                <a:moveTo>
                  <a:pt x="343" y="1252"/>
                </a:moveTo>
                <a:cubicBezTo>
                  <a:pt x="339" y="1252"/>
                  <a:pt x="339" y="1252"/>
                  <a:pt x="339" y="1252"/>
                </a:cubicBezTo>
                <a:cubicBezTo>
                  <a:pt x="339" y="1254"/>
                  <a:pt x="339" y="1254"/>
                  <a:pt x="339" y="1254"/>
                </a:cubicBezTo>
                <a:cubicBezTo>
                  <a:pt x="343" y="1254"/>
                  <a:pt x="343" y="1254"/>
                  <a:pt x="343" y="1254"/>
                </a:cubicBezTo>
                <a:lnTo>
                  <a:pt x="343" y="1252"/>
                </a:lnTo>
                <a:close/>
                <a:moveTo>
                  <a:pt x="355" y="1252"/>
                </a:moveTo>
                <a:cubicBezTo>
                  <a:pt x="351" y="1252"/>
                  <a:pt x="351" y="1252"/>
                  <a:pt x="351" y="1252"/>
                </a:cubicBezTo>
                <a:cubicBezTo>
                  <a:pt x="351" y="1254"/>
                  <a:pt x="351" y="1254"/>
                  <a:pt x="351" y="1254"/>
                </a:cubicBezTo>
                <a:cubicBezTo>
                  <a:pt x="355" y="1254"/>
                  <a:pt x="355" y="1254"/>
                  <a:pt x="355" y="1254"/>
                </a:cubicBezTo>
                <a:lnTo>
                  <a:pt x="355" y="1252"/>
                </a:lnTo>
                <a:close/>
                <a:moveTo>
                  <a:pt x="367" y="1252"/>
                </a:moveTo>
                <a:cubicBezTo>
                  <a:pt x="363" y="1252"/>
                  <a:pt x="363" y="1252"/>
                  <a:pt x="363" y="1252"/>
                </a:cubicBezTo>
                <a:cubicBezTo>
                  <a:pt x="363" y="1254"/>
                  <a:pt x="363" y="1254"/>
                  <a:pt x="363" y="1254"/>
                </a:cubicBezTo>
                <a:cubicBezTo>
                  <a:pt x="367" y="1254"/>
                  <a:pt x="367" y="1254"/>
                  <a:pt x="367" y="1254"/>
                </a:cubicBezTo>
                <a:lnTo>
                  <a:pt x="367" y="1252"/>
                </a:lnTo>
                <a:close/>
                <a:moveTo>
                  <a:pt x="379" y="1252"/>
                </a:moveTo>
                <a:cubicBezTo>
                  <a:pt x="375" y="1252"/>
                  <a:pt x="375" y="1252"/>
                  <a:pt x="375" y="1252"/>
                </a:cubicBezTo>
                <a:cubicBezTo>
                  <a:pt x="375" y="1254"/>
                  <a:pt x="375" y="1254"/>
                  <a:pt x="375" y="1254"/>
                </a:cubicBezTo>
                <a:cubicBezTo>
                  <a:pt x="379" y="1254"/>
                  <a:pt x="379" y="1254"/>
                  <a:pt x="379" y="1254"/>
                </a:cubicBezTo>
                <a:lnTo>
                  <a:pt x="379" y="1252"/>
                </a:lnTo>
                <a:close/>
                <a:moveTo>
                  <a:pt x="391" y="1252"/>
                </a:moveTo>
                <a:cubicBezTo>
                  <a:pt x="387" y="1252"/>
                  <a:pt x="387" y="1252"/>
                  <a:pt x="387" y="1252"/>
                </a:cubicBezTo>
                <a:cubicBezTo>
                  <a:pt x="387" y="1254"/>
                  <a:pt x="387" y="1254"/>
                  <a:pt x="387" y="1254"/>
                </a:cubicBezTo>
                <a:cubicBezTo>
                  <a:pt x="391" y="1254"/>
                  <a:pt x="391" y="1254"/>
                  <a:pt x="391" y="1254"/>
                </a:cubicBezTo>
                <a:lnTo>
                  <a:pt x="391" y="1252"/>
                </a:lnTo>
                <a:close/>
                <a:moveTo>
                  <a:pt x="403" y="1252"/>
                </a:moveTo>
                <a:cubicBezTo>
                  <a:pt x="399" y="1252"/>
                  <a:pt x="399" y="1252"/>
                  <a:pt x="399" y="1252"/>
                </a:cubicBezTo>
                <a:cubicBezTo>
                  <a:pt x="399" y="1254"/>
                  <a:pt x="399" y="1254"/>
                  <a:pt x="399" y="1254"/>
                </a:cubicBezTo>
                <a:cubicBezTo>
                  <a:pt x="403" y="1254"/>
                  <a:pt x="403" y="1254"/>
                  <a:pt x="403" y="1254"/>
                </a:cubicBezTo>
                <a:lnTo>
                  <a:pt x="403" y="1252"/>
                </a:lnTo>
                <a:close/>
                <a:moveTo>
                  <a:pt x="415" y="1252"/>
                </a:moveTo>
                <a:cubicBezTo>
                  <a:pt x="411" y="1252"/>
                  <a:pt x="411" y="1252"/>
                  <a:pt x="411" y="1252"/>
                </a:cubicBezTo>
                <a:cubicBezTo>
                  <a:pt x="411" y="1254"/>
                  <a:pt x="411" y="1254"/>
                  <a:pt x="411" y="1254"/>
                </a:cubicBezTo>
                <a:cubicBezTo>
                  <a:pt x="415" y="1254"/>
                  <a:pt x="415" y="1254"/>
                  <a:pt x="415" y="1254"/>
                </a:cubicBezTo>
                <a:lnTo>
                  <a:pt x="415" y="1252"/>
                </a:lnTo>
                <a:close/>
                <a:moveTo>
                  <a:pt x="427" y="1252"/>
                </a:moveTo>
                <a:cubicBezTo>
                  <a:pt x="423" y="1252"/>
                  <a:pt x="423" y="1252"/>
                  <a:pt x="423" y="1252"/>
                </a:cubicBezTo>
                <a:cubicBezTo>
                  <a:pt x="423" y="1254"/>
                  <a:pt x="423" y="1254"/>
                  <a:pt x="423" y="1254"/>
                </a:cubicBezTo>
                <a:cubicBezTo>
                  <a:pt x="427" y="1254"/>
                  <a:pt x="427" y="1254"/>
                  <a:pt x="427" y="1254"/>
                </a:cubicBezTo>
                <a:lnTo>
                  <a:pt x="427" y="1252"/>
                </a:lnTo>
                <a:close/>
                <a:moveTo>
                  <a:pt x="439" y="1252"/>
                </a:moveTo>
                <a:cubicBezTo>
                  <a:pt x="435" y="1252"/>
                  <a:pt x="435" y="1252"/>
                  <a:pt x="435" y="1252"/>
                </a:cubicBezTo>
                <a:cubicBezTo>
                  <a:pt x="435" y="1254"/>
                  <a:pt x="435" y="1254"/>
                  <a:pt x="435" y="1254"/>
                </a:cubicBezTo>
                <a:cubicBezTo>
                  <a:pt x="439" y="1254"/>
                  <a:pt x="439" y="1254"/>
                  <a:pt x="439" y="1254"/>
                </a:cubicBezTo>
                <a:lnTo>
                  <a:pt x="439" y="1252"/>
                </a:lnTo>
                <a:close/>
                <a:moveTo>
                  <a:pt x="451" y="1252"/>
                </a:moveTo>
                <a:cubicBezTo>
                  <a:pt x="447" y="1252"/>
                  <a:pt x="447" y="1252"/>
                  <a:pt x="447" y="1252"/>
                </a:cubicBezTo>
                <a:cubicBezTo>
                  <a:pt x="447" y="1254"/>
                  <a:pt x="447" y="1254"/>
                  <a:pt x="447" y="1254"/>
                </a:cubicBezTo>
                <a:cubicBezTo>
                  <a:pt x="451" y="1254"/>
                  <a:pt x="451" y="1254"/>
                  <a:pt x="451" y="1254"/>
                </a:cubicBezTo>
                <a:lnTo>
                  <a:pt x="451" y="1252"/>
                </a:lnTo>
                <a:close/>
                <a:moveTo>
                  <a:pt x="463" y="1252"/>
                </a:moveTo>
                <a:cubicBezTo>
                  <a:pt x="459" y="1252"/>
                  <a:pt x="459" y="1252"/>
                  <a:pt x="459" y="1252"/>
                </a:cubicBezTo>
                <a:cubicBezTo>
                  <a:pt x="459" y="1254"/>
                  <a:pt x="459" y="1254"/>
                  <a:pt x="459" y="1254"/>
                </a:cubicBezTo>
                <a:cubicBezTo>
                  <a:pt x="463" y="1254"/>
                  <a:pt x="463" y="1254"/>
                  <a:pt x="463" y="1254"/>
                </a:cubicBezTo>
                <a:lnTo>
                  <a:pt x="463" y="1252"/>
                </a:lnTo>
                <a:close/>
                <a:moveTo>
                  <a:pt x="475" y="1252"/>
                </a:moveTo>
                <a:cubicBezTo>
                  <a:pt x="471" y="1252"/>
                  <a:pt x="471" y="1252"/>
                  <a:pt x="471" y="1252"/>
                </a:cubicBezTo>
                <a:cubicBezTo>
                  <a:pt x="471" y="1254"/>
                  <a:pt x="471" y="1254"/>
                  <a:pt x="471" y="1254"/>
                </a:cubicBezTo>
                <a:cubicBezTo>
                  <a:pt x="475" y="1254"/>
                  <a:pt x="475" y="1254"/>
                  <a:pt x="475" y="1254"/>
                </a:cubicBezTo>
                <a:lnTo>
                  <a:pt x="475" y="1252"/>
                </a:lnTo>
                <a:close/>
                <a:moveTo>
                  <a:pt x="487" y="1252"/>
                </a:moveTo>
                <a:cubicBezTo>
                  <a:pt x="483" y="1252"/>
                  <a:pt x="483" y="1252"/>
                  <a:pt x="483" y="1252"/>
                </a:cubicBezTo>
                <a:cubicBezTo>
                  <a:pt x="483" y="1254"/>
                  <a:pt x="483" y="1254"/>
                  <a:pt x="483" y="1254"/>
                </a:cubicBezTo>
                <a:cubicBezTo>
                  <a:pt x="487" y="1254"/>
                  <a:pt x="487" y="1254"/>
                  <a:pt x="487" y="1254"/>
                </a:cubicBezTo>
                <a:lnTo>
                  <a:pt x="487" y="1252"/>
                </a:lnTo>
                <a:close/>
                <a:moveTo>
                  <a:pt x="499" y="1252"/>
                </a:moveTo>
                <a:cubicBezTo>
                  <a:pt x="495" y="1252"/>
                  <a:pt x="495" y="1252"/>
                  <a:pt x="495" y="1252"/>
                </a:cubicBezTo>
                <a:cubicBezTo>
                  <a:pt x="495" y="1254"/>
                  <a:pt x="495" y="1254"/>
                  <a:pt x="495" y="1254"/>
                </a:cubicBezTo>
                <a:cubicBezTo>
                  <a:pt x="499" y="1254"/>
                  <a:pt x="499" y="1254"/>
                  <a:pt x="499" y="1254"/>
                </a:cubicBezTo>
                <a:lnTo>
                  <a:pt x="499" y="1252"/>
                </a:lnTo>
                <a:close/>
                <a:moveTo>
                  <a:pt x="511" y="1252"/>
                </a:moveTo>
                <a:cubicBezTo>
                  <a:pt x="507" y="1252"/>
                  <a:pt x="507" y="1252"/>
                  <a:pt x="507" y="1252"/>
                </a:cubicBezTo>
                <a:cubicBezTo>
                  <a:pt x="507" y="1254"/>
                  <a:pt x="507" y="1254"/>
                  <a:pt x="507" y="1254"/>
                </a:cubicBezTo>
                <a:cubicBezTo>
                  <a:pt x="511" y="1254"/>
                  <a:pt x="511" y="1254"/>
                  <a:pt x="511" y="1254"/>
                </a:cubicBezTo>
                <a:lnTo>
                  <a:pt x="511" y="1252"/>
                </a:lnTo>
                <a:close/>
                <a:moveTo>
                  <a:pt x="523" y="1252"/>
                </a:moveTo>
                <a:cubicBezTo>
                  <a:pt x="519" y="1252"/>
                  <a:pt x="519" y="1252"/>
                  <a:pt x="519" y="1252"/>
                </a:cubicBezTo>
                <a:cubicBezTo>
                  <a:pt x="519" y="1254"/>
                  <a:pt x="519" y="1254"/>
                  <a:pt x="519" y="1254"/>
                </a:cubicBezTo>
                <a:cubicBezTo>
                  <a:pt x="523" y="1254"/>
                  <a:pt x="523" y="1254"/>
                  <a:pt x="523" y="1254"/>
                </a:cubicBezTo>
                <a:lnTo>
                  <a:pt x="523" y="1252"/>
                </a:lnTo>
                <a:close/>
                <a:moveTo>
                  <a:pt x="535" y="1252"/>
                </a:moveTo>
                <a:cubicBezTo>
                  <a:pt x="531" y="1252"/>
                  <a:pt x="531" y="1252"/>
                  <a:pt x="531" y="1252"/>
                </a:cubicBezTo>
                <a:cubicBezTo>
                  <a:pt x="531" y="1254"/>
                  <a:pt x="531" y="1254"/>
                  <a:pt x="531" y="1254"/>
                </a:cubicBezTo>
                <a:cubicBezTo>
                  <a:pt x="535" y="1254"/>
                  <a:pt x="535" y="1254"/>
                  <a:pt x="535" y="1254"/>
                </a:cubicBezTo>
                <a:lnTo>
                  <a:pt x="535" y="1252"/>
                </a:lnTo>
                <a:close/>
                <a:moveTo>
                  <a:pt x="547" y="1252"/>
                </a:moveTo>
                <a:cubicBezTo>
                  <a:pt x="543" y="1252"/>
                  <a:pt x="543" y="1252"/>
                  <a:pt x="543" y="1252"/>
                </a:cubicBezTo>
                <a:cubicBezTo>
                  <a:pt x="543" y="1254"/>
                  <a:pt x="543" y="1254"/>
                  <a:pt x="543" y="1254"/>
                </a:cubicBezTo>
                <a:cubicBezTo>
                  <a:pt x="547" y="1254"/>
                  <a:pt x="547" y="1254"/>
                  <a:pt x="547" y="1254"/>
                </a:cubicBezTo>
                <a:lnTo>
                  <a:pt x="547" y="1252"/>
                </a:lnTo>
                <a:close/>
                <a:moveTo>
                  <a:pt x="559" y="1252"/>
                </a:moveTo>
                <a:cubicBezTo>
                  <a:pt x="555" y="1252"/>
                  <a:pt x="555" y="1252"/>
                  <a:pt x="555" y="1252"/>
                </a:cubicBezTo>
                <a:cubicBezTo>
                  <a:pt x="555" y="1254"/>
                  <a:pt x="555" y="1254"/>
                  <a:pt x="555" y="1254"/>
                </a:cubicBezTo>
                <a:cubicBezTo>
                  <a:pt x="559" y="1254"/>
                  <a:pt x="559" y="1254"/>
                  <a:pt x="559" y="1254"/>
                </a:cubicBezTo>
                <a:lnTo>
                  <a:pt x="559" y="1252"/>
                </a:lnTo>
                <a:close/>
                <a:moveTo>
                  <a:pt x="571" y="1252"/>
                </a:moveTo>
                <a:cubicBezTo>
                  <a:pt x="567" y="1252"/>
                  <a:pt x="567" y="1252"/>
                  <a:pt x="567" y="1252"/>
                </a:cubicBezTo>
                <a:cubicBezTo>
                  <a:pt x="567" y="1254"/>
                  <a:pt x="567" y="1254"/>
                  <a:pt x="567" y="1254"/>
                </a:cubicBezTo>
                <a:cubicBezTo>
                  <a:pt x="571" y="1254"/>
                  <a:pt x="571" y="1254"/>
                  <a:pt x="571" y="1254"/>
                </a:cubicBezTo>
                <a:lnTo>
                  <a:pt x="571" y="1252"/>
                </a:lnTo>
                <a:close/>
                <a:moveTo>
                  <a:pt x="583" y="1252"/>
                </a:moveTo>
                <a:cubicBezTo>
                  <a:pt x="579" y="1252"/>
                  <a:pt x="579" y="1252"/>
                  <a:pt x="579" y="1252"/>
                </a:cubicBezTo>
                <a:cubicBezTo>
                  <a:pt x="579" y="1254"/>
                  <a:pt x="579" y="1254"/>
                  <a:pt x="579" y="1254"/>
                </a:cubicBezTo>
                <a:cubicBezTo>
                  <a:pt x="583" y="1254"/>
                  <a:pt x="583" y="1254"/>
                  <a:pt x="583" y="1254"/>
                </a:cubicBezTo>
                <a:lnTo>
                  <a:pt x="583" y="1252"/>
                </a:lnTo>
                <a:close/>
                <a:moveTo>
                  <a:pt x="595" y="1252"/>
                </a:moveTo>
                <a:cubicBezTo>
                  <a:pt x="591" y="1252"/>
                  <a:pt x="591" y="1252"/>
                  <a:pt x="591" y="1252"/>
                </a:cubicBezTo>
                <a:cubicBezTo>
                  <a:pt x="591" y="1254"/>
                  <a:pt x="591" y="1254"/>
                  <a:pt x="591" y="1254"/>
                </a:cubicBezTo>
                <a:cubicBezTo>
                  <a:pt x="595" y="1254"/>
                  <a:pt x="595" y="1254"/>
                  <a:pt x="595" y="1254"/>
                </a:cubicBezTo>
                <a:lnTo>
                  <a:pt x="595" y="1252"/>
                </a:lnTo>
                <a:close/>
                <a:moveTo>
                  <a:pt x="607" y="1252"/>
                </a:moveTo>
                <a:cubicBezTo>
                  <a:pt x="603" y="1252"/>
                  <a:pt x="603" y="1252"/>
                  <a:pt x="603" y="1252"/>
                </a:cubicBezTo>
                <a:cubicBezTo>
                  <a:pt x="603" y="1254"/>
                  <a:pt x="603" y="1254"/>
                  <a:pt x="603" y="1254"/>
                </a:cubicBezTo>
                <a:cubicBezTo>
                  <a:pt x="607" y="1254"/>
                  <a:pt x="607" y="1254"/>
                  <a:pt x="607" y="1254"/>
                </a:cubicBezTo>
                <a:lnTo>
                  <a:pt x="607" y="1252"/>
                </a:lnTo>
                <a:close/>
                <a:moveTo>
                  <a:pt x="619" y="1252"/>
                </a:moveTo>
                <a:cubicBezTo>
                  <a:pt x="615" y="1252"/>
                  <a:pt x="615" y="1252"/>
                  <a:pt x="615" y="1252"/>
                </a:cubicBezTo>
                <a:cubicBezTo>
                  <a:pt x="615" y="1254"/>
                  <a:pt x="615" y="1254"/>
                  <a:pt x="615" y="1254"/>
                </a:cubicBezTo>
                <a:cubicBezTo>
                  <a:pt x="619" y="1254"/>
                  <a:pt x="619" y="1254"/>
                  <a:pt x="619" y="1254"/>
                </a:cubicBezTo>
                <a:lnTo>
                  <a:pt x="619" y="1252"/>
                </a:lnTo>
                <a:close/>
                <a:moveTo>
                  <a:pt x="631" y="1252"/>
                </a:moveTo>
                <a:cubicBezTo>
                  <a:pt x="627" y="1252"/>
                  <a:pt x="627" y="1252"/>
                  <a:pt x="627" y="1252"/>
                </a:cubicBezTo>
                <a:cubicBezTo>
                  <a:pt x="627" y="1254"/>
                  <a:pt x="627" y="1254"/>
                  <a:pt x="627" y="1254"/>
                </a:cubicBezTo>
                <a:cubicBezTo>
                  <a:pt x="631" y="1254"/>
                  <a:pt x="631" y="1254"/>
                  <a:pt x="631" y="1254"/>
                </a:cubicBezTo>
                <a:lnTo>
                  <a:pt x="631" y="1252"/>
                </a:lnTo>
                <a:close/>
                <a:moveTo>
                  <a:pt x="643" y="1252"/>
                </a:moveTo>
                <a:cubicBezTo>
                  <a:pt x="639" y="1252"/>
                  <a:pt x="639" y="1252"/>
                  <a:pt x="639" y="1252"/>
                </a:cubicBezTo>
                <a:cubicBezTo>
                  <a:pt x="639" y="1254"/>
                  <a:pt x="639" y="1254"/>
                  <a:pt x="639" y="1254"/>
                </a:cubicBezTo>
                <a:cubicBezTo>
                  <a:pt x="643" y="1254"/>
                  <a:pt x="643" y="1254"/>
                  <a:pt x="643" y="1254"/>
                </a:cubicBezTo>
                <a:lnTo>
                  <a:pt x="643" y="1252"/>
                </a:lnTo>
                <a:close/>
                <a:moveTo>
                  <a:pt x="655" y="1252"/>
                </a:moveTo>
                <a:cubicBezTo>
                  <a:pt x="651" y="1252"/>
                  <a:pt x="651" y="1252"/>
                  <a:pt x="651" y="1252"/>
                </a:cubicBezTo>
                <a:cubicBezTo>
                  <a:pt x="651" y="1254"/>
                  <a:pt x="651" y="1254"/>
                  <a:pt x="651" y="1254"/>
                </a:cubicBezTo>
                <a:cubicBezTo>
                  <a:pt x="655" y="1254"/>
                  <a:pt x="655" y="1254"/>
                  <a:pt x="655" y="1254"/>
                </a:cubicBezTo>
                <a:lnTo>
                  <a:pt x="655" y="1252"/>
                </a:lnTo>
                <a:close/>
                <a:moveTo>
                  <a:pt x="667" y="1252"/>
                </a:moveTo>
                <a:cubicBezTo>
                  <a:pt x="663" y="1252"/>
                  <a:pt x="663" y="1252"/>
                  <a:pt x="663" y="1252"/>
                </a:cubicBezTo>
                <a:cubicBezTo>
                  <a:pt x="663" y="1254"/>
                  <a:pt x="663" y="1254"/>
                  <a:pt x="663" y="1254"/>
                </a:cubicBezTo>
                <a:cubicBezTo>
                  <a:pt x="667" y="1254"/>
                  <a:pt x="667" y="1254"/>
                  <a:pt x="667" y="1254"/>
                </a:cubicBezTo>
                <a:lnTo>
                  <a:pt x="667" y="1252"/>
                </a:lnTo>
                <a:close/>
                <a:moveTo>
                  <a:pt x="679" y="1252"/>
                </a:moveTo>
                <a:cubicBezTo>
                  <a:pt x="675" y="1252"/>
                  <a:pt x="675" y="1252"/>
                  <a:pt x="675" y="1252"/>
                </a:cubicBezTo>
                <a:cubicBezTo>
                  <a:pt x="675" y="1254"/>
                  <a:pt x="675" y="1254"/>
                  <a:pt x="675" y="1254"/>
                </a:cubicBezTo>
                <a:cubicBezTo>
                  <a:pt x="679" y="1254"/>
                  <a:pt x="679" y="1254"/>
                  <a:pt x="679" y="1254"/>
                </a:cubicBezTo>
                <a:lnTo>
                  <a:pt x="679" y="1252"/>
                </a:lnTo>
                <a:close/>
                <a:moveTo>
                  <a:pt x="691" y="1252"/>
                </a:moveTo>
                <a:cubicBezTo>
                  <a:pt x="687" y="1252"/>
                  <a:pt x="687" y="1252"/>
                  <a:pt x="687" y="1252"/>
                </a:cubicBezTo>
                <a:cubicBezTo>
                  <a:pt x="687" y="1254"/>
                  <a:pt x="687" y="1254"/>
                  <a:pt x="687" y="1254"/>
                </a:cubicBezTo>
                <a:cubicBezTo>
                  <a:pt x="691" y="1254"/>
                  <a:pt x="691" y="1254"/>
                  <a:pt x="691" y="1254"/>
                </a:cubicBezTo>
                <a:lnTo>
                  <a:pt x="691" y="1252"/>
                </a:lnTo>
                <a:close/>
                <a:moveTo>
                  <a:pt x="703" y="1252"/>
                </a:moveTo>
                <a:cubicBezTo>
                  <a:pt x="699" y="1252"/>
                  <a:pt x="699" y="1252"/>
                  <a:pt x="699" y="1252"/>
                </a:cubicBezTo>
                <a:cubicBezTo>
                  <a:pt x="699" y="1254"/>
                  <a:pt x="699" y="1254"/>
                  <a:pt x="699" y="1254"/>
                </a:cubicBezTo>
                <a:cubicBezTo>
                  <a:pt x="703" y="1254"/>
                  <a:pt x="703" y="1254"/>
                  <a:pt x="703" y="1254"/>
                </a:cubicBezTo>
                <a:lnTo>
                  <a:pt x="703" y="1252"/>
                </a:lnTo>
                <a:close/>
                <a:moveTo>
                  <a:pt x="715" y="1252"/>
                </a:moveTo>
                <a:cubicBezTo>
                  <a:pt x="711" y="1252"/>
                  <a:pt x="711" y="1252"/>
                  <a:pt x="711" y="1252"/>
                </a:cubicBezTo>
                <a:cubicBezTo>
                  <a:pt x="711" y="1254"/>
                  <a:pt x="711" y="1254"/>
                  <a:pt x="711" y="1254"/>
                </a:cubicBezTo>
                <a:cubicBezTo>
                  <a:pt x="715" y="1254"/>
                  <a:pt x="715" y="1254"/>
                  <a:pt x="715" y="1254"/>
                </a:cubicBezTo>
                <a:lnTo>
                  <a:pt x="715" y="1252"/>
                </a:lnTo>
                <a:close/>
                <a:moveTo>
                  <a:pt x="727" y="1252"/>
                </a:moveTo>
                <a:cubicBezTo>
                  <a:pt x="723" y="1252"/>
                  <a:pt x="723" y="1252"/>
                  <a:pt x="723" y="1252"/>
                </a:cubicBezTo>
                <a:cubicBezTo>
                  <a:pt x="723" y="1254"/>
                  <a:pt x="723" y="1254"/>
                  <a:pt x="723" y="1254"/>
                </a:cubicBezTo>
                <a:cubicBezTo>
                  <a:pt x="727" y="1254"/>
                  <a:pt x="727" y="1254"/>
                  <a:pt x="727" y="1254"/>
                </a:cubicBezTo>
                <a:lnTo>
                  <a:pt x="727" y="1252"/>
                </a:lnTo>
                <a:close/>
                <a:moveTo>
                  <a:pt x="739" y="1252"/>
                </a:moveTo>
                <a:cubicBezTo>
                  <a:pt x="735" y="1252"/>
                  <a:pt x="735" y="1252"/>
                  <a:pt x="735" y="1252"/>
                </a:cubicBezTo>
                <a:cubicBezTo>
                  <a:pt x="735" y="1254"/>
                  <a:pt x="735" y="1254"/>
                  <a:pt x="735" y="1254"/>
                </a:cubicBezTo>
                <a:cubicBezTo>
                  <a:pt x="739" y="1254"/>
                  <a:pt x="739" y="1254"/>
                  <a:pt x="739" y="1254"/>
                </a:cubicBezTo>
                <a:lnTo>
                  <a:pt x="739" y="1252"/>
                </a:lnTo>
                <a:close/>
                <a:moveTo>
                  <a:pt x="751" y="1252"/>
                </a:moveTo>
                <a:cubicBezTo>
                  <a:pt x="747" y="1252"/>
                  <a:pt x="747" y="1252"/>
                  <a:pt x="747" y="1252"/>
                </a:cubicBezTo>
                <a:cubicBezTo>
                  <a:pt x="747" y="1254"/>
                  <a:pt x="747" y="1254"/>
                  <a:pt x="747" y="1254"/>
                </a:cubicBezTo>
                <a:cubicBezTo>
                  <a:pt x="751" y="1254"/>
                  <a:pt x="751" y="1254"/>
                  <a:pt x="751" y="1254"/>
                </a:cubicBezTo>
                <a:lnTo>
                  <a:pt x="751" y="1252"/>
                </a:lnTo>
                <a:close/>
                <a:moveTo>
                  <a:pt x="763" y="1252"/>
                </a:moveTo>
                <a:cubicBezTo>
                  <a:pt x="759" y="1252"/>
                  <a:pt x="759" y="1252"/>
                  <a:pt x="759" y="1252"/>
                </a:cubicBezTo>
                <a:cubicBezTo>
                  <a:pt x="759" y="1254"/>
                  <a:pt x="759" y="1254"/>
                  <a:pt x="759" y="1254"/>
                </a:cubicBezTo>
                <a:cubicBezTo>
                  <a:pt x="763" y="1254"/>
                  <a:pt x="763" y="1254"/>
                  <a:pt x="763" y="1254"/>
                </a:cubicBezTo>
                <a:lnTo>
                  <a:pt x="763" y="1252"/>
                </a:lnTo>
                <a:close/>
                <a:moveTo>
                  <a:pt x="775" y="1252"/>
                </a:moveTo>
                <a:cubicBezTo>
                  <a:pt x="771" y="1252"/>
                  <a:pt x="771" y="1252"/>
                  <a:pt x="771" y="1252"/>
                </a:cubicBezTo>
                <a:cubicBezTo>
                  <a:pt x="771" y="1254"/>
                  <a:pt x="771" y="1254"/>
                  <a:pt x="771" y="1254"/>
                </a:cubicBezTo>
                <a:cubicBezTo>
                  <a:pt x="775" y="1254"/>
                  <a:pt x="775" y="1254"/>
                  <a:pt x="775" y="1254"/>
                </a:cubicBezTo>
                <a:lnTo>
                  <a:pt x="775" y="1252"/>
                </a:lnTo>
                <a:close/>
                <a:moveTo>
                  <a:pt x="787" y="1252"/>
                </a:moveTo>
                <a:cubicBezTo>
                  <a:pt x="783" y="1252"/>
                  <a:pt x="783" y="1252"/>
                  <a:pt x="783" y="1252"/>
                </a:cubicBezTo>
                <a:cubicBezTo>
                  <a:pt x="783" y="1254"/>
                  <a:pt x="783" y="1254"/>
                  <a:pt x="783" y="1254"/>
                </a:cubicBezTo>
                <a:cubicBezTo>
                  <a:pt x="787" y="1254"/>
                  <a:pt x="787" y="1254"/>
                  <a:pt x="787" y="1254"/>
                </a:cubicBezTo>
                <a:lnTo>
                  <a:pt x="787" y="1252"/>
                </a:lnTo>
                <a:close/>
                <a:moveTo>
                  <a:pt x="799" y="1252"/>
                </a:moveTo>
                <a:cubicBezTo>
                  <a:pt x="795" y="1252"/>
                  <a:pt x="795" y="1252"/>
                  <a:pt x="795" y="1252"/>
                </a:cubicBezTo>
                <a:cubicBezTo>
                  <a:pt x="795" y="1254"/>
                  <a:pt x="795" y="1254"/>
                  <a:pt x="795" y="1254"/>
                </a:cubicBezTo>
                <a:cubicBezTo>
                  <a:pt x="799" y="1254"/>
                  <a:pt x="799" y="1254"/>
                  <a:pt x="799" y="1254"/>
                </a:cubicBezTo>
                <a:lnTo>
                  <a:pt x="799" y="1252"/>
                </a:lnTo>
                <a:close/>
                <a:moveTo>
                  <a:pt x="811" y="1252"/>
                </a:moveTo>
                <a:cubicBezTo>
                  <a:pt x="807" y="1252"/>
                  <a:pt x="807" y="1252"/>
                  <a:pt x="807" y="1252"/>
                </a:cubicBezTo>
                <a:cubicBezTo>
                  <a:pt x="807" y="1254"/>
                  <a:pt x="807" y="1254"/>
                  <a:pt x="807" y="1254"/>
                </a:cubicBezTo>
                <a:cubicBezTo>
                  <a:pt x="811" y="1254"/>
                  <a:pt x="811" y="1254"/>
                  <a:pt x="811" y="1254"/>
                </a:cubicBezTo>
                <a:lnTo>
                  <a:pt x="811" y="1252"/>
                </a:lnTo>
                <a:close/>
                <a:moveTo>
                  <a:pt x="823" y="1252"/>
                </a:moveTo>
                <a:cubicBezTo>
                  <a:pt x="819" y="1252"/>
                  <a:pt x="819" y="1252"/>
                  <a:pt x="819" y="1252"/>
                </a:cubicBezTo>
                <a:cubicBezTo>
                  <a:pt x="819" y="1254"/>
                  <a:pt x="819" y="1254"/>
                  <a:pt x="819" y="1254"/>
                </a:cubicBezTo>
                <a:cubicBezTo>
                  <a:pt x="823" y="1254"/>
                  <a:pt x="823" y="1254"/>
                  <a:pt x="823" y="1254"/>
                </a:cubicBezTo>
                <a:lnTo>
                  <a:pt x="823" y="1252"/>
                </a:lnTo>
                <a:close/>
                <a:moveTo>
                  <a:pt x="835" y="1252"/>
                </a:moveTo>
                <a:cubicBezTo>
                  <a:pt x="831" y="1252"/>
                  <a:pt x="831" y="1252"/>
                  <a:pt x="831" y="1252"/>
                </a:cubicBezTo>
                <a:cubicBezTo>
                  <a:pt x="831" y="1254"/>
                  <a:pt x="831" y="1254"/>
                  <a:pt x="831" y="1254"/>
                </a:cubicBezTo>
                <a:cubicBezTo>
                  <a:pt x="835" y="1254"/>
                  <a:pt x="835" y="1254"/>
                  <a:pt x="835" y="1254"/>
                </a:cubicBezTo>
                <a:lnTo>
                  <a:pt x="835" y="1252"/>
                </a:lnTo>
                <a:close/>
                <a:moveTo>
                  <a:pt x="847" y="1252"/>
                </a:moveTo>
                <a:cubicBezTo>
                  <a:pt x="843" y="1252"/>
                  <a:pt x="843" y="1252"/>
                  <a:pt x="843" y="1252"/>
                </a:cubicBezTo>
                <a:cubicBezTo>
                  <a:pt x="843" y="1254"/>
                  <a:pt x="843" y="1254"/>
                  <a:pt x="843" y="1254"/>
                </a:cubicBezTo>
                <a:cubicBezTo>
                  <a:pt x="847" y="1254"/>
                  <a:pt x="847" y="1254"/>
                  <a:pt x="847" y="1254"/>
                </a:cubicBezTo>
                <a:lnTo>
                  <a:pt x="847" y="1252"/>
                </a:lnTo>
                <a:close/>
                <a:moveTo>
                  <a:pt x="859" y="1252"/>
                </a:moveTo>
                <a:cubicBezTo>
                  <a:pt x="855" y="1252"/>
                  <a:pt x="855" y="1252"/>
                  <a:pt x="855" y="1252"/>
                </a:cubicBezTo>
                <a:cubicBezTo>
                  <a:pt x="855" y="1254"/>
                  <a:pt x="855" y="1254"/>
                  <a:pt x="855" y="1254"/>
                </a:cubicBezTo>
                <a:cubicBezTo>
                  <a:pt x="859" y="1254"/>
                  <a:pt x="859" y="1254"/>
                  <a:pt x="859" y="1254"/>
                </a:cubicBezTo>
                <a:lnTo>
                  <a:pt x="859" y="1252"/>
                </a:lnTo>
                <a:close/>
                <a:moveTo>
                  <a:pt x="871" y="1252"/>
                </a:moveTo>
                <a:cubicBezTo>
                  <a:pt x="867" y="1252"/>
                  <a:pt x="867" y="1252"/>
                  <a:pt x="867" y="1252"/>
                </a:cubicBezTo>
                <a:cubicBezTo>
                  <a:pt x="867" y="1254"/>
                  <a:pt x="867" y="1254"/>
                  <a:pt x="867" y="1254"/>
                </a:cubicBezTo>
                <a:cubicBezTo>
                  <a:pt x="871" y="1254"/>
                  <a:pt x="871" y="1254"/>
                  <a:pt x="871" y="1254"/>
                </a:cubicBezTo>
                <a:lnTo>
                  <a:pt x="871" y="1252"/>
                </a:lnTo>
                <a:close/>
                <a:moveTo>
                  <a:pt x="883" y="1252"/>
                </a:moveTo>
                <a:cubicBezTo>
                  <a:pt x="879" y="1252"/>
                  <a:pt x="879" y="1252"/>
                  <a:pt x="879" y="1252"/>
                </a:cubicBezTo>
                <a:cubicBezTo>
                  <a:pt x="879" y="1254"/>
                  <a:pt x="879" y="1254"/>
                  <a:pt x="879" y="1254"/>
                </a:cubicBezTo>
                <a:cubicBezTo>
                  <a:pt x="883" y="1254"/>
                  <a:pt x="883" y="1254"/>
                  <a:pt x="883" y="1254"/>
                </a:cubicBezTo>
                <a:lnTo>
                  <a:pt x="883" y="1252"/>
                </a:lnTo>
                <a:close/>
                <a:moveTo>
                  <a:pt x="895" y="1252"/>
                </a:moveTo>
                <a:cubicBezTo>
                  <a:pt x="891" y="1252"/>
                  <a:pt x="891" y="1252"/>
                  <a:pt x="891" y="1252"/>
                </a:cubicBezTo>
                <a:cubicBezTo>
                  <a:pt x="891" y="1254"/>
                  <a:pt x="891" y="1254"/>
                  <a:pt x="891" y="1254"/>
                </a:cubicBezTo>
                <a:cubicBezTo>
                  <a:pt x="895" y="1254"/>
                  <a:pt x="895" y="1254"/>
                  <a:pt x="895" y="1254"/>
                </a:cubicBezTo>
                <a:lnTo>
                  <a:pt x="895" y="1252"/>
                </a:lnTo>
                <a:close/>
                <a:moveTo>
                  <a:pt x="907" y="1252"/>
                </a:moveTo>
                <a:cubicBezTo>
                  <a:pt x="903" y="1252"/>
                  <a:pt x="903" y="1252"/>
                  <a:pt x="903" y="1252"/>
                </a:cubicBezTo>
                <a:cubicBezTo>
                  <a:pt x="903" y="1254"/>
                  <a:pt x="903" y="1254"/>
                  <a:pt x="903" y="1254"/>
                </a:cubicBezTo>
                <a:cubicBezTo>
                  <a:pt x="907" y="1254"/>
                  <a:pt x="907" y="1254"/>
                  <a:pt x="907" y="1254"/>
                </a:cubicBezTo>
                <a:lnTo>
                  <a:pt x="907" y="1252"/>
                </a:lnTo>
                <a:close/>
                <a:moveTo>
                  <a:pt x="919" y="1252"/>
                </a:moveTo>
                <a:cubicBezTo>
                  <a:pt x="915" y="1252"/>
                  <a:pt x="915" y="1252"/>
                  <a:pt x="915" y="1252"/>
                </a:cubicBezTo>
                <a:cubicBezTo>
                  <a:pt x="915" y="1254"/>
                  <a:pt x="915" y="1254"/>
                  <a:pt x="915" y="1254"/>
                </a:cubicBezTo>
                <a:cubicBezTo>
                  <a:pt x="919" y="1254"/>
                  <a:pt x="919" y="1254"/>
                  <a:pt x="919" y="1254"/>
                </a:cubicBezTo>
                <a:lnTo>
                  <a:pt x="919" y="1252"/>
                </a:lnTo>
                <a:close/>
                <a:moveTo>
                  <a:pt x="931" y="1252"/>
                </a:moveTo>
                <a:cubicBezTo>
                  <a:pt x="927" y="1252"/>
                  <a:pt x="927" y="1252"/>
                  <a:pt x="927" y="1252"/>
                </a:cubicBezTo>
                <a:cubicBezTo>
                  <a:pt x="927" y="1254"/>
                  <a:pt x="927" y="1254"/>
                  <a:pt x="927" y="1254"/>
                </a:cubicBezTo>
                <a:cubicBezTo>
                  <a:pt x="931" y="1254"/>
                  <a:pt x="931" y="1254"/>
                  <a:pt x="931" y="1254"/>
                </a:cubicBezTo>
                <a:lnTo>
                  <a:pt x="931" y="1252"/>
                </a:lnTo>
                <a:close/>
                <a:moveTo>
                  <a:pt x="943" y="1252"/>
                </a:moveTo>
                <a:cubicBezTo>
                  <a:pt x="939" y="1252"/>
                  <a:pt x="939" y="1252"/>
                  <a:pt x="939" y="1252"/>
                </a:cubicBezTo>
                <a:cubicBezTo>
                  <a:pt x="939" y="1254"/>
                  <a:pt x="939" y="1254"/>
                  <a:pt x="939" y="1254"/>
                </a:cubicBezTo>
                <a:cubicBezTo>
                  <a:pt x="943" y="1254"/>
                  <a:pt x="943" y="1254"/>
                  <a:pt x="943" y="1254"/>
                </a:cubicBezTo>
                <a:lnTo>
                  <a:pt x="943" y="1252"/>
                </a:lnTo>
                <a:close/>
                <a:moveTo>
                  <a:pt x="955" y="1252"/>
                </a:moveTo>
                <a:cubicBezTo>
                  <a:pt x="951" y="1252"/>
                  <a:pt x="951" y="1252"/>
                  <a:pt x="951" y="1252"/>
                </a:cubicBezTo>
                <a:cubicBezTo>
                  <a:pt x="951" y="1254"/>
                  <a:pt x="951" y="1254"/>
                  <a:pt x="951" y="1254"/>
                </a:cubicBezTo>
                <a:cubicBezTo>
                  <a:pt x="955" y="1254"/>
                  <a:pt x="955" y="1254"/>
                  <a:pt x="955" y="1254"/>
                </a:cubicBezTo>
                <a:lnTo>
                  <a:pt x="955" y="1252"/>
                </a:lnTo>
                <a:close/>
                <a:moveTo>
                  <a:pt x="967" y="1252"/>
                </a:moveTo>
                <a:cubicBezTo>
                  <a:pt x="963" y="1252"/>
                  <a:pt x="963" y="1252"/>
                  <a:pt x="963" y="1252"/>
                </a:cubicBezTo>
                <a:cubicBezTo>
                  <a:pt x="963" y="1254"/>
                  <a:pt x="963" y="1254"/>
                  <a:pt x="963" y="1254"/>
                </a:cubicBezTo>
                <a:cubicBezTo>
                  <a:pt x="967" y="1254"/>
                  <a:pt x="967" y="1254"/>
                  <a:pt x="967" y="1254"/>
                </a:cubicBezTo>
                <a:lnTo>
                  <a:pt x="967" y="1252"/>
                </a:lnTo>
                <a:close/>
                <a:moveTo>
                  <a:pt x="979" y="1252"/>
                </a:moveTo>
                <a:cubicBezTo>
                  <a:pt x="975" y="1252"/>
                  <a:pt x="975" y="1252"/>
                  <a:pt x="975" y="1252"/>
                </a:cubicBezTo>
                <a:cubicBezTo>
                  <a:pt x="975" y="1254"/>
                  <a:pt x="975" y="1254"/>
                  <a:pt x="975" y="1254"/>
                </a:cubicBezTo>
                <a:cubicBezTo>
                  <a:pt x="979" y="1254"/>
                  <a:pt x="979" y="1254"/>
                  <a:pt x="979" y="1254"/>
                </a:cubicBezTo>
                <a:lnTo>
                  <a:pt x="979" y="1252"/>
                </a:lnTo>
                <a:close/>
                <a:moveTo>
                  <a:pt x="991" y="1252"/>
                </a:moveTo>
                <a:cubicBezTo>
                  <a:pt x="987" y="1252"/>
                  <a:pt x="987" y="1252"/>
                  <a:pt x="987" y="1252"/>
                </a:cubicBezTo>
                <a:cubicBezTo>
                  <a:pt x="987" y="1254"/>
                  <a:pt x="987" y="1254"/>
                  <a:pt x="987" y="1254"/>
                </a:cubicBezTo>
                <a:cubicBezTo>
                  <a:pt x="991" y="1254"/>
                  <a:pt x="991" y="1254"/>
                  <a:pt x="991" y="1254"/>
                </a:cubicBezTo>
                <a:lnTo>
                  <a:pt x="991" y="1252"/>
                </a:lnTo>
                <a:close/>
                <a:moveTo>
                  <a:pt x="1003" y="1252"/>
                </a:moveTo>
                <a:cubicBezTo>
                  <a:pt x="999" y="1252"/>
                  <a:pt x="999" y="1252"/>
                  <a:pt x="999" y="1252"/>
                </a:cubicBezTo>
                <a:cubicBezTo>
                  <a:pt x="999" y="1254"/>
                  <a:pt x="999" y="1254"/>
                  <a:pt x="999" y="1254"/>
                </a:cubicBezTo>
                <a:cubicBezTo>
                  <a:pt x="1003" y="1254"/>
                  <a:pt x="1003" y="1254"/>
                  <a:pt x="1003" y="1254"/>
                </a:cubicBezTo>
                <a:lnTo>
                  <a:pt x="1003" y="1252"/>
                </a:lnTo>
                <a:close/>
                <a:moveTo>
                  <a:pt x="1015" y="1252"/>
                </a:moveTo>
                <a:cubicBezTo>
                  <a:pt x="1011" y="1252"/>
                  <a:pt x="1011" y="1252"/>
                  <a:pt x="1011" y="1252"/>
                </a:cubicBezTo>
                <a:cubicBezTo>
                  <a:pt x="1011" y="1254"/>
                  <a:pt x="1011" y="1254"/>
                  <a:pt x="1011" y="1254"/>
                </a:cubicBezTo>
                <a:cubicBezTo>
                  <a:pt x="1015" y="1254"/>
                  <a:pt x="1015" y="1254"/>
                  <a:pt x="1015" y="1254"/>
                </a:cubicBezTo>
                <a:lnTo>
                  <a:pt x="1015" y="1252"/>
                </a:lnTo>
                <a:close/>
                <a:moveTo>
                  <a:pt x="1027" y="1252"/>
                </a:moveTo>
                <a:cubicBezTo>
                  <a:pt x="1023" y="1252"/>
                  <a:pt x="1023" y="1252"/>
                  <a:pt x="1023" y="1252"/>
                </a:cubicBezTo>
                <a:cubicBezTo>
                  <a:pt x="1023" y="1254"/>
                  <a:pt x="1023" y="1254"/>
                  <a:pt x="1023" y="1254"/>
                </a:cubicBezTo>
                <a:cubicBezTo>
                  <a:pt x="1027" y="1254"/>
                  <a:pt x="1027" y="1254"/>
                  <a:pt x="1027" y="1254"/>
                </a:cubicBezTo>
                <a:lnTo>
                  <a:pt x="1027" y="1252"/>
                </a:lnTo>
                <a:close/>
                <a:moveTo>
                  <a:pt x="1039" y="1252"/>
                </a:moveTo>
                <a:cubicBezTo>
                  <a:pt x="1035" y="1252"/>
                  <a:pt x="1035" y="1252"/>
                  <a:pt x="1035" y="1252"/>
                </a:cubicBezTo>
                <a:cubicBezTo>
                  <a:pt x="1035" y="1254"/>
                  <a:pt x="1035" y="1254"/>
                  <a:pt x="1035" y="1254"/>
                </a:cubicBezTo>
                <a:cubicBezTo>
                  <a:pt x="1039" y="1254"/>
                  <a:pt x="1039" y="1254"/>
                  <a:pt x="1039" y="1254"/>
                </a:cubicBezTo>
                <a:lnTo>
                  <a:pt x="1039" y="1252"/>
                </a:lnTo>
                <a:close/>
                <a:moveTo>
                  <a:pt x="1051" y="1252"/>
                </a:moveTo>
                <a:cubicBezTo>
                  <a:pt x="1047" y="1252"/>
                  <a:pt x="1047" y="1252"/>
                  <a:pt x="1047" y="1252"/>
                </a:cubicBezTo>
                <a:cubicBezTo>
                  <a:pt x="1047" y="1254"/>
                  <a:pt x="1047" y="1254"/>
                  <a:pt x="1047" y="1254"/>
                </a:cubicBezTo>
                <a:cubicBezTo>
                  <a:pt x="1051" y="1254"/>
                  <a:pt x="1051" y="1254"/>
                  <a:pt x="1051" y="1254"/>
                </a:cubicBezTo>
                <a:lnTo>
                  <a:pt x="1051" y="1252"/>
                </a:lnTo>
                <a:close/>
                <a:moveTo>
                  <a:pt x="1063" y="1252"/>
                </a:moveTo>
                <a:cubicBezTo>
                  <a:pt x="1059" y="1252"/>
                  <a:pt x="1059" y="1252"/>
                  <a:pt x="1059" y="1252"/>
                </a:cubicBezTo>
                <a:cubicBezTo>
                  <a:pt x="1059" y="1254"/>
                  <a:pt x="1059" y="1254"/>
                  <a:pt x="1059" y="1254"/>
                </a:cubicBezTo>
                <a:cubicBezTo>
                  <a:pt x="1063" y="1254"/>
                  <a:pt x="1063" y="1254"/>
                  <a:pt x="1063" y="1254"/>
                </a:cubicBezTo>
                <a:lnTo>
                  <a:pt x="1063" y="1252"/>
                </a:lnTo>
                <a:close/>
                <a:moveTo>
                  <a:pt x="1075" y="1252"/>
                </a:moveTo>
                <a:cubicBezTo>
                  <a:pt x="1071" y="1252"/>
                  <a:pt x="1071" y="1252"/>
                  <a:pt x="1071" y="1252"/>
                </a:cubicBezTo>
                <a:cubicBezTo>
                  <a:pt x="1071" y="1254"/>
                  <a:pt x="1071" y="1254"/>
                  <a:pt x="1071" y="1254"/>
                </a:cubicBezTo>
                <a:cubicBezTo>
                  <a:pt x="1075" y="1254"/>
                  <a:pt x="1075" y="1254"/>
                  <a:pt x="1075" y="1254"/>
                </a:cubicBezTo>
                <a:lnTo>
                  <a:pt x="1075" y="1252"/>
                </a:lnTo>
                <a:close/>
                <a:moveTo>
                  <a:pt x="1087" y="1252"/>
                </a:moveTo>
                <a:cubicBezTo>
                  <a:pt x="1083" y="1252"/>
                  <a:pt x="1083" y="1252"/>
                  <a:pt x="1083" y="1252"/>
                </a:cubicBezTo>
                <a:cubicBezTo>
                  <a:pt x="1083" y="1254"/>
                  <a:pt x="1083" y="1254"/>
                  <a:pt x="1083" y="1254"/>
                </a:cubicBezTo>
                <a:cubicBezTo>
                  <a:pt x="1087" y="1254"/>
                  <a:pt x="1087" y="1254"/>
                  <a:pt x="1087" y="1254"/>
                </a:cubicBezTo>
                <a:lnTo>
                  <a:pt x="1087" y="1252"/>
                </a:lnTo>
                <a:close/>
                <a:moveTo>
                  <a:pt x="1099" y="1252"/>
                </a:moveTo>
                <a:cubicBezTo>
                  <a:pt x="1095" y="1252"/>
                  <a:pt x="1095" y="1252"/>
                  <a:pt x="1095" y="1252"/>
                </a:cubicBezTo>
                <a:cubicBezTo>
                  <a:pt x="1095" y="1254"/>
                  <a:pt x="1095" y="1254"/>
                  <a:pt x="1095" y="1254"/>
                </a:cubicBezTo>
                <a:cubicBezTo>
                  <a:pt x="1099" y="1254"/>
                  <a:pt x="1099" y="1254"/>
                  <a:pt x="1099" y="1254"/>
                </a:cubicBezTo>
                <a:lnTo>
                  <a:pt x="1099" y="1252"/>
                </a:lnTo>
                <a:close/>
                <a:moveTo>
                  <a:pt x="1111" y="1252"/>
                </a:moveTo>
                <a:cubicBezTo>
                  <a:pt x="1107" y="1252"/>
                  <a:pt x="1107" y="1252"/>
                  <a:pt x="1107" y="1252"/>
                </a:cubicBezTo>
                <a:cubicBezTo>
                  <a:pt x="1107" y="1254"/>
                  <a:pt x="1107" y="1254"/>
                  <a:pt x="1107" y="1254"/>
                </a:cubicBezTo>
                <a:cubicBezTo>
                  <a:pt x="1111" y="1254"/>
                  <a:pt x="1111" y="1254"/>
                  <a:pt x="1111" y="1254"/>
                </a:cubicBezTo>
                <a:lnTo>
                  <a:pt x="1111" y="1252"/>
                </a:lnTo>
                <a:close/>
                <a:moveTo>
                  <a:pt x="1123" y="1252"/>
                </a:moveTo>
                <a:cubicBezTo>
                  <a:pt x="1119" y="1252"/>
                  <a:pt x="1119" y="1252"/>
                  <a:pt x="1119" y="1252"/>
                </a:cubicBezTo>
                <a:cubicBezTo>
                  <a:pt x="1119" y="1254"/>
                  <a:pt x="1119" y="1254"/>
                  <a:pt x="1119" y="1254"/>
                </a:cubicBezTo>
                <a:cubicBezTo>
                  <a:pt x="1123" y="1254"/>
                  <a:pt x="1123" y="1254"/>
                  <a:pt x="1123" y="1254"/>
                </a:cubicBezTo>
                <a:lnTo>
                  <a:pt x="1123" y="1252"/>
                </a:lnTo>
                <a:close/>
                <a:moveTo>
                  <a:pt x="1135" y="1252"/>
                </a:moveTo>
                <a:cubicBezTo>
                  <a:pt x="1131" y="1252"/>
                  <a:pt x="1131" y="1252"/>
                  <a:pt x="1131" y="1252"/>
                </a:cubicBezTo>
                <a:cubicBezTo>
                  <a:pt x="1131" y="1254"/>
                  <a:pt x="1131" y="1254"/>
                  <a:pt x="1131" y="1254"/>
                </a:cubicBezTo>
                <a:cubicBezTo>
                  <a:pt x="1135" y="1254"/>
                  <a:pt x="1135" y="1254"/>
                  <a:pt x="1135" y="1254"/>
                </a:cubicBezTo>
                <a:lnTo>
                  <a:pt x="1135" y="1252"/>
                </a:lnTo>
                <a:close/>
                <a:moveTo>
                  <a:pt x="1147" y="1252"/>
                </a:moveTo>
                <a:cubicBezTo>
                  <a:pt x="1143" y="1252"/>
                  <a:pt x="1143" y="1252"/>
                  <a:pt x="1143" y="1252"/>
                </a:cubicBezTo>
                <a:cubicBezTo>
                  <a:pt x="1143" y="1254"/>
                  <a:pt x="1143" y="1254"/>
                  <a:pt x="1143" y="1254"/>
                </a:cubicBezTo>
                <a:cubicBezTo>
                  <a:pt x="1147" y="1254"/>
                  <a:pt x="1147" y="1254"/>
                  <a:pt x="1147" y="1254"/>
                </a:cubicBezTo>
                <a:lnTo>
                  <a:pt x="1147" y="1252"/>
                </a:lnTo>
                <a:close/>
                <a:moveTo>
                  <a:pt x="1159" y="1252"/>
                </a:moveTo>
                <a:cubicBezTo>
                  <a:pt x="1155" y="1252"/>
                  <a:pt x="1155" y="1252"/>
                  <a:pt x="1155" y="1252"/>
                </a:cubicBezTo>
                <a:cubicBezTo>
                  <a:pt x="1155" y="1254"/>
                  <a:pt x="1155" y="1254"/>
                  <a:pt x="1155" y="1254"/>
                </a:cubicBezTo>
                <a:cubicBezTo>
                  <a:pt x="1159" y="1254"/>
                  <a:pt x="1159" y="1254"/>
                  <a:pt x="1159" y="1254"/>
                </a:cubicBezTo>
                <a:lnTo>
                  <a:pt x="1159" y="1252"/>
                </a:lnTo>
                <a:close/>
                <a:moveTo>
                  <a:pt x="1171" y="1252"/>
                </a:moveTo>
                <a:cubicBezTo>
                  <a:pt x="1167" y="1252"/>
                  <a:pt x="1167" y="1252"/>
                  <a:pt x="1167" y="1252"/>
                </a:cubicBezTo>
                <a:cubicBezTo>
                  <a:pt x="1167" y="1254"/>
                  <a:pt x="1167" y="1254"/>
                  <a:pt x="1167" y="1254"/>
                </a:cubicBezTo>
                <a:cubicBezTo>
                  <a:pt x="1171" y="1254"/>
                  <a:pt x="1171" y="1254"/>
                  <a:pt x="1171" y="1254"/>
                </a:cubicBezTo>
                <a:lnTo>
                  <a:pt x="1171" y="1252"/>
                </a:lnTo>
                <a:close/>
                <a:moveTo>
                  <a:pt x="1183" y="1252"/>
                </a:moveTo>
                <a:cubicBezTo>
                  <a:pt x="1179" y="1252"/>
                  <a:pt x="1179" y="1252"/>
                  <a:pt x="1179" y="1252"/>
                </a:cubicBezTo>
                <a:cubicBezTo>
                  <a:pt x="1179" y="1254"/>
                  <a:pt x="1179" y="1254"/>
                  <a:pt x="1179" y="1254"/>
                </a:cubicBezTo>
                <a:cubicBezTo>
                  <a:pt x="1183" y="1254"/>
                  <a:pt x="1183" y="1254"/>
                  <a:pt x="1183" y="1254"/>
                </a:cubicBezTo>
                <a:lnTo>
                  <a:pt x="1183" y="1252"/>
                </a:lnTo>
                <a:close/>
                <a:moveTo>
                  <a:pt x="1195" y="1252"/>
                </a:moveTo>
                <a:cubicBezTo>
                  <a:pt x="1191" y="1252"/>
                  <a:pt x="1191" y="1252"/>
                  <a:pt x="1191" y="1252"/>
                </a:cubicBezTo>
                <a:cubicBezTo>
                  <a:pt x="1191" y="1254"/>
                  <a:pt x="1191" y="1254"/>
                  <a:pt x="1191" y="1254"/>
                </a:cubicBezTo>
                <a:cubicBezTo>
                  <a:pt x="1195" y="1254"/>
                  <a:pt x="1195" y="1254"/>
                  <a:pt x="1195" y="1254"/>
                </a:cubicBezTo>
                <a:lnTo>
                  <a:pt x="1195" y="1252"/>
                </a:lnTo>
                <a:close/>
                <a:moveTo>
                  <a:pt x="1207" y="1252"/>
                </a:moveTo>
                <a:cubicBezTo>
                  <a:pt x="1203" y="1252"/>
                  <a:pt x="1203" y="1252"/>
                  <a:pt x="1203" y="1252"/>
                </a:cubicBezTo>
                <a:cubicBezTo>
                  <a:pt x="1203" y="1254"/>
                  <a:pt x="1203" y="1254"/>
                  <a:pt x="1203" y="1254"/>
                </a:cubicBezTo>
                <a:cubicBezTo>
                  <a:pt x="1207" y="1254"/>
                  <a:pt x="1207" y="1254"/>
                  <a:pt x="1207" y="1254"/>
                </a:cubicBezTo>
                <a:lnTo>
                  <a:pt x="1207" y="1252"/>
                </a:lnTo>
                <a:close/>
                <a:moveTo>
                  <a:pt x="1219" y="1252"/>
                </a:moveTo>
                <a:cubicBezTo>
                  <a:pt x="1215" y="1252"/>
                  <a:pt x="1215" y="1252"/>
                  <a:pt x="1215" y="1252"/>
                </a:cubicBezTo>
                <a:cubicBezTo>
                  <a:pt x="1215" y="1254"/>
                  <a:pt x="1215" y="1254"/>
                  <a:pt x="1215" y="1254"/>
                </a:cubicBezTo>
                <a:cubicBezTo>
                  <a:pt x="1219" y="1254"/>
                  <a:pt x="1219" y="1254"/>
                  <a:pt x="1219" y="1254"/>
                </a:cubicBezTo>
                <a:lnTo>
                  <a:pt x="1219" y="1252"/>
                </a:lnTo>
                <a:close/>
                <a:moveTo>
                  <a:pt x="1231" y="1252"/>
                </a:moveTo>
                <a:cubicBezTo>
                  <a:pt x="1227" y="1252"/>
                  <a:pt x="1227" y="1252"/>
                  <a:pt x="1227" y="1252"/>
                </a:cubicBezTo>
                <a:cubicBezTo>
                  <a:pt x="1227" y="1254"/>
                  <a:pt x="1227" y="1254"/>
                  <a:pt x="1227" y="1254"/>
                </a:cubicBezTo>
                <a:cubicBezTo>
                  <a:pt x="1231" y="1254"/>
                  <a:pt x="1231" y="1254"/>
                  <a:pt x="1231" y="1254"/>
                </a:cubicBezTo>
                <a:lnTo>
                  <a:pt x="1231" y="1252"/>
                </a:lnTo>
                <a:close/>
                <a:moveTo>
                  <a:pt x="1243" y="1252"/>
                </a:moveTo>
                <a:cubicBezTo>
                  <a:pt x="1239" y="1252"/>
                  <a:pt x="1239" y="1252"/>
                  <a:pt x="1239" y="1252"/>
                </a:cubicBezTo>
                <a:cubicBezTo>
                  <a:pt x="1239" y="1254"/>
                  <a:pt x="1239" y="1254"/>
                  <a:pt x="1239" y="1254"/>
                </a:cubicBezTo>
                <a:cubicBezTo>
                  <a:pt x="1243" y="1254"/>
                  <a:pt x="1243" y="1254"/>
                  <a:pt x="1243" y="1254"/>
                </a:cubicBezTo>
                <a:lnTo>
                  <a:pt x="1243" y="1252"/>
                </a:lnTo>
                <a:close/>
                <a:moveTo>
                  <a:pt x="1255" y="1252"/>
                </a:moveTo>
                <a:cubicBezTo>
                  <a:pt x="1251" y="1252"/>
                  <a:pt x="1251" y="1252"/>
                  <a:pt x="1251" y="1252"/>
                </a:cubicBezTo>
                <a:cubicBezTo>
                  <a:pt x="1251" y="1254"/>
                  <a:pt x="1251" y="1254"/>
                  <a:pt x="1251" y="1254"/>
                </a:cubicBezTo>
                <a:cubicBezTo>
                  <a:pt x="1255" y="1254"/>
                  <a:pt x="1255" y="1254"/>
                  <a:pt x="1255" y="1254"/>
                </a:cubicBezTo>
                <a:lnTo>
                  <a:pt x="1255" y="1252"/>
                </a:lnTo>
                <a:close/>
                <a:moveTo>
                  <a:pt x="1267" y="1252"/>
                </a:moveTo>
                <a:cubicBezTo>
                  <a:pt x="1263" y="1252"/>
                  <a:pt x="1263" y="1252"/>
                  <a:pt x="1263" y="1252"/>
                </a:cubicBezTo>
                <a:cubicBezTo>
                  <a:pt x="1263" y="1254"/>
                  <a:pt x="1263" y="1254"/>
                  <a:pt x="1263" y="1254"/>
                </a:cubicBezTo>
                <a:cubicBezTo>
                  <a:pt x="1267" y="1254"/>
                  <a:pt x="1267" y="1254"/>
                  <a:pt x="1267" y="1254"/>
                </a:cubicBezTo>
                <a:lnTo>
                  <a:pt x="1267" y="1252"/>
                </a:lnTo>
                <a:close/>
                <a:moveTo>
                  <a:pt x="1279" y="1252"/>
                </a:moveTo>
                <a:cubicBezTo>
                  <a:pt x="1275" y="1252"/>
                  <a:pt x="1275" y="1252"/>
                  <a:pt x="1275" y="1252"/>
                </a:cubicBezTo>
                <a:cubicBezTo>
                  <a:pt x="1275" y="1254"/>
                  <a:pt x="1275" y="1254"/>
                  <a:pt x="1275" y="1254"/>
                </a:cubicBezTo>
                <a:cubicBezTo>
                  <a:pt x="1279" y="1254"/>
                  <a:pt x="1279" y="1254"/>
                  <a:pt x="1279" y="1254"/>
                </a:cubicBezTo>
                <a:lnTo>
                  <a:pt x="1279" y="1252"/>
                </a:lnTo>
                <a:close/>
                <a:moveTo>
                  <a:pt x="1291" y="1252"/>
                </a:moveTo>
                <a:cubicBezTo>
                  <a:pt x="1287" y="1252"/>
                  <a:pt x="1287" y="1252"/>
                  <a:pt x="1287" y="1252"/>
                </a:cubicBezTo>
                <a:cubicBezTo>
                  <a:pt x="1287" y="1254"/>
                  <a:pt x="1287" y="1254"/>
                  <a:pt x="1287" y="1254"/>
                </a:cubicBezTo>
                <a:cubicBezTo>
                  <a:pt x="1291" y="1254"/>
                  <a:pt x="1291" y="1254"/>
                  <a:pt x="1291" y="1254"/>
                </a:cubicBezTo>
                <a:lnTo>
                  <a:pt x="1291" y="1252"/>
                </a:lnTo>
                <a:close/>
                <a:moveTo>
                  <a:pt x="1303" y="1252"/>
                </a:moveTo>
                <a:cubicBezTo>
                  <a:pt x="1299" y="1252"/>
                  <a:pt x="1299" y="1252"/>
                  <a:pt x="1299" y="1252"/>
                </a:cubicBezTo>
                <a:cubicBezTo>
                  <a:pt x="1299" y="1254"/>
                  <a:pt x="1299" y="1254"/>
                  <a:pt x="1299" y="1254"/>
                </a:cubicBezTo>
                <a:cubicBezTo>
                  <a:pt x="1303" y="1254"/>
                  <a:pt x="1303" y="1254"/>
                  <a:pt x="1303" y="1254"/>
                </a:cubicBezTo>
                <a:lnTo>
                  <a:pt x="1303" y="1252"/>
                </a:lnTo>
                <a:close/>
                <a:moveTo>
                  <a:pt x="1315" y="1252"/>
                </a:moveTo>
                <a:cubicBezTo>
                  <a:pt x="1311" y="1252"/>
                  <a:pt x="1311" y="1252"/>
                  <a:pt x="1311" y="1252"/>
                </a:cubicBezTo>
                <a:cubicBezTo>
                  <a:pt x="1311" y="1254"/>
                  <a:pt x="1311" y="1254"/>
                  <a:pt x="1311" y="1254"/>
                </a:cubicBezTo>
                <a:cubicBezTo>
                  <a:pt x="1315" y="1254"/>
                  <a:pt x="1315" y="1254"/>
                  <a:pt x="1315" y="1254"/>
                </a:cubicBezTo>
                <a:lnTo>
                  <a:pt x="1315" y="1252"/>
                </a:lnTo>
                <a:close/>
                <a:moveTo>
                  <a:pt x="1327" y="1252"/>
                </a:moveTo>
                <a:cubicBezTo>
                  <a:pt x="1323" y="1252"/>
                  <a:pt x="1323" y="1252"/>
                  <a:pt x="1323" y="1252"/>
                </a:cubicBezTo>
                <a:cubicBezTo>
                  <a:pt x="1323" y="1254"/>
                  <a:pt x="1323" y="1254"/>
                  <a:pt x="1323" y="1254"/>
                </a:cubicBezTo>
                <a:cubicBezTo>
                  <a:pt x="1327" y="1254"/>
                  <a:pt x="1327" y="1254"/>
                  <a:pt x="1327" y="1254"/>
                </a:cubicBezTo>
                <a:lnTo>
                  <a:pt x="1327" y="1252"/>
                </a:lnTo>
                <a:close/>
                <a:moveTo>
                  <a:pt x="1339" y="1252"/>
                </a:moveTo>
                <a:cubicBezTo>
                  <a:pt x="1335" y="1252"/>
                  <a:pt x="1335" y="1252"/>
                  <a:pt x="1335" y="1252"/>
                </a:cubicBezTo>
                <a:cubicBezTo>
                  <a:pt x="1335" y="1254"/>
                  <a:pt x="1335" y="1254"/>
                  <a:pt x="1335" y="1254"/>
                </a:cubicBezTo>
                <a:cubicBezTo>
                  <a:pt x="1339" y="1254"/>
                  <a:pt x="1339" y="1254"/>
                  <a:pt x="1339" y="1254"/>
                </a:cubicBezTo>
                <a:lnTo>
                  <a:pt x="1339" y="1252"/>
                </a:lnTo>
                <a:close/>
                <a:moveTo>
                  <a:pt x="1351" y="1252"/>
                </a:moveTo>
                <a:cubicBezTo>
                  <a:pt x="1347" y="1252"/>
                  <a:pt x="1347" y="1252"/>
                  <a:pt x="1347" y="1252"/>
                </a:cubicBezTo>
                <a:cubicBezTo>
                  <a:pt x="1347" y="1254"/>
                  <a:pt x="1347" y="1254"/>
                  <a:pt x="1347" y="1254"/>
                </a:cubicBezTo>
                <a:cubicBezTo>
                  <a:pt x="1351" y="1254"/>
                  <a:pt x="1351" y="1254"/>
                  <a:pt x="1351" y="1254"/>
                </a:cubicBezTo>
                <a:lnTo>
                  <a:pt x="1351" y="1252"/>
                </a:lnTo>
                <a:close/>
                <a:moveTo>
                  <a:pt x="1363" y="1252"/>
                </a:moveTo>
                <a:cubicBezTo>
                  <a:pt x="1359" y="1252"/>
                  <a:pt x="1359" y="1252"/>
                  <a:pt x="1359" y="1252"/>
                </a:cubicBezTo>
                <a:cubicBezTo>
                  <a:pt x="1359" y="1254"/>
                  <a:pt x="1359" y="1254"/>
                  <a:pt x="1359" y="1254"/>
                </a:cubicBezTo>
                <a:cubicBezTo>
                  <a:pt x="1363" y="1254"/>
                  <a:pt x="1363" y="1254"/>
                  <a:pt x="1363" y="1254"/>
                </a:cubicBezTo>
                <a:lnTo>
                  <a:pt x="1363" y="1252"/>
                </a:lnTo>
                <a:close/>
                <a:moveTo>
                  <a:pt x="1375" y="1252"/>
                </a:moveTo>
                <a:cubicBezTo>
                  <a:pt x="1371" y="1252"/>
                  <a:pt x="1371" y="1252"/>
                  <a:pt x="1371" y="1252"/>
                </a:cubicBezTo>
                <a:cubicBezTo>
                  <a:pt x="1371" y="1254"/>
                  <a:pt x="1371" y="1254"/>
                  <a:pt x="1371" y="1254"/>
                </a:cubicBezTo>
                <a:cubicBezTo>
                  <a:pt x="1375" y="1254"/>
                  <a:pt x="1375" y="1254"/>
                  <a:pt x="1375" y="1254"/>
                </a:cubicBezTo>
                <a:lnTo>
                  <a:pt x="1375" y="1252"/>
                </a:lnTo>
                <a:close/>
                <a:moveTo>
                  <a:pt x="1387" y="1252"/>
                </a:moveTo>
                <a:cubicBezTo>
                  <a:pt x="1383" y="1252"/>
                  <a:pt x="1383" y="1252"/>
                  <a:pt x="1383" y="1252"/>
                </a:cubicBezTo>
                <a:cubicBezTo>
                  <a:pt x="1383" y="1254"/>
                  <a:pt x="1383" y="1254"/>
                  <a:pt x="1383" y="1254"/>
                </a:cubicBezTo>
                <a:cubicBezTo>
                  <a:pt x="1387" y="1254"/>
                  <a:pt x="1387" y="1254"/>
                  <a:pt x="1387" y="1254"/>
                </a:cubicBezTo>
                <a:lnTo>
                  <a:pt x="1387" y="1252"/>
                </a:lnTo>
                <a:close/>
                <a:moveTo>
                  <a:pt x="1399" y="1252"/>
                </a:moveTo>
                <a:cubicBezTo>
                  <a:pt x="1395" y="1252"/>
                  <a:pt x="1395" y="1252"/>
                  <a:pt x="1395" y="1252"/>
                </a:cubicBezTo>
                <a:cubicBezTo>
                  <a:pt x="1395" y="1254"/>
                  <a:pt x="1395" y="1254"/>
                  <a:pt x="1395" y="1254"/>
                </a:cubicBezTo>
                <a:cubicBezTo>
                  <a:pt x="1399" y="1254"/>
                  <a:pt x="1399" y="1254"/>
                  <a:pt x="1399" y="1254"/>
                </a:cubicBezTo>
                <a:lnTo>
                  <a:pt x="1399" y="1252"/>
                </a:lnTo>
                <a:close/>
                <a:moveTo>
                  <a:pt x="1411" y="1252"/>
                </a:moveTo>
                <a:cubicBezTo>
                  <a:pt x="1407" y="1252"/>
                  <a:pt x="1407" y="1252"/>
                  <a:pt x="1407" y="1252"/>
                </a:cubicBezTo>
                <a:cubicBezTo>
                  <a:pt x="1407" y="1254"/>
                  <a:pt x="1407" y="1254"/>
                  <a:pt x="1407" y="1254"/>
                </a:cubicBezTo>
                <a:cubicBezTo>
                  <a:pt x="1411" y="1254"/>
                  <a:pt x="1411" y="1254"/>
                  <a:pt x="1411" y="1254"/>
                </a:cubicBezTo>
                <a:lnTo>
                  <a:pt x="1411" y="1252"/>
                </a:lnTo>
                <a:close/>
                <a:moveTo>
                  <a:pt x="1423" y="1252"/>
                </a:moveTo>
                <a:cubicBezTo>
                  <a:pt x="1419" y="1252"/>
                  <a:pt x="1419" y="1252"/>
                  <a:pt x="1419" y="1252"/>
                </a:cubicBezTo>
                <a:cubicBezTo>
                  <a:pt x="1419" y="1254"/>
                  <a:pt x="1419" y="1254"/>
                  <a:pt x="1419" y="1254"/>
                </a:cubicBezTo>
                <a:cubicBezTo>
                  <a:pt x="1423" y="1254"/>
                  <a:pt x="1423" y="1254"/>
                  <a:pt x="1423" y="1254"/>
                </a:cubicBezTo>
                <a:lnTo>
                  <a:pt x="1423" y="1252"/>
                </a:lnTo>
                <a:close/>
                <a:moveTo>
                  <a:pt x="1435" y="1252"/>
                </a:moveTo>
                <a:cubicBezTo>
                  <a:pt x="1431" y="1252"/>
                  <a:pt x="1431" y="1252"/>
                  <a:pt x="1431" y="1252"/>
                </a:cubicBezTo>
                <a:cubicBezTo>
                  <a:pt x="1431" y="1254"/>
                  <a:pt x="1431" y="1254"/>
                  <a:pt x="1431" y="1254"/>
                </a:cubicBezTo>
                <a:cubicBezTo>
                  <a:pt x="1435" y="1254"/>
                  <a:pt x="1435" y="1254"/>
                  <a:pt x="1435" y="1254"/>
                </a:cubicBezTo>
                <a:lnTo>
                  <a:pt x="1435" y="1252"/>
                </a:lnTo>
                <a:close/>
                <a:moveTo>
                  <a:pt x="1447" y="1252"/>
                </a:moveTo>
                <a:cubicBezTo>
                  <a:pt x="1443" y="1252"/>
                  <a:pt x="1443" y="1252"/>
                  <a:pt x="1443" y="1252"/>
                </a:cubicBezTo>
                <a:cubicBezTo>
                  <a:pt x="1443" y="1254"/>
                  <a:pt x="1443" y="1254"/>
                  <a:pt x="1443" y="1254"/>
                </a:cubicBezTo>
                <a:cubicBezTo>
                  <a:pt x="1447" y="1254"/>
                  <a:pt x="1447" y="1254"/>
                  <a:pt x="1447" y="1254"/>
                </a:cubicBezTo>
                <a:lnTo>
                  <a:pt x="1447" y="1252"/>
                </a:lnTo>
                <a:close/>
                <a:moveTo>
                  <a:pt x="1459" y="1252"/>
                </a:moveTo>
                <a:cubicBezTo>
                  <a:pt x="1455" y="1252"/>
                  <a:pt x="1455" y="1252"/>
                  <a:pt x="1455" y="1252"/>
                </a:cubicBezTo>
                <a:cubicBezTo>
                  <a:pt x="1455" y="1254"/>
                  <a:pt x="1455" y="1254"/>
                  <a:pt x="1455" y="1254"/>
                </a:cubicBezTo>
                <a:cubicBezTo>
                  <a:pt x="1459" y="1254"/>
                  <a:pt x="1459" y="1254"/>
                  <a:pt x="1459" y="1254"/>
                </a:cubicBezTo>
                <a:lnTo>
                  <a:pt x="1459" y="1252"/>
                </a:lnTo>
                <a:close/>
                <a:moveTo>
                  <a:pt x="1471" y="1252"/>
                </a:moveTo>
                <a:cubicBezTo>
                  <a:pt x="1467" y="1252"/>
                  <a:pt x="1467" y="1252"/>
                  <a:pt x="1467" y="1252"/>
                </a:cubicBezTo>
                <a:cubicBezTo>
                  <a:pt x="1467" y="1254"/>
                  <a:pt x="1467" y="1254"/>
                  <a:pt x="1467" y="1254"/>
                </a:cubicBezTo>
                <a:cubicBezTo>
                  <a:pt x="1471" y="1254"/>
                  <a:pt x="1471" y="1254"/>
                  <a:pt x="1471" y="1254"/>
                </a:cubicBezTo>
                <a:lnTo>
                  <a:pt x="1471" y="1252"/>
                </a:lnTo>
                <a:close/>
                <a:moveTo>
                  <a:pt x="1483" y="1252"/>
                </a:moveTo>
                <a:cubicBezTo>
                  <a:pt x="1479" y="1252"/>
                  <a:pt x="1479" y="1252"/>
                  <a:pt x="1479" y="1252"/>
                </a:cubicBezTo>
                <a:cubicBezTo>
                  <a:pt x="1479" y="1254"/>
                  <a:pt x="1479" y="1254"/>
                  <a:pt x="1479" y="1254"/>
                </a:cubicBezTo>
                <a:cubicBezTo>
                  <a:pt x="1483" y="1254"/>
                  <a:pt x="1483" y="1254"/>
                  <a:pt x="1483" y="1254"/>
                </a:cubicBezTo>
                <a:lnTo>
                  <a:pt x="1483" y="1252"/>
                </a:lnTo>
                <a:close/>
                <a:moveTo>
                  <a:pt x="1495" y="1252"/>
                </a:moveTo>
                <a:cubicBezTo>
                  <a:pt x="1491" y="1252"/>
                  <a:pt x="1491" y="1252"/>
                  <a:pt x="1491" y="1252"/>
                </a:cubicBezTo>
                <a:cubicBezTo>
                  <a:pt x="1491" y="1254"/>
                  <a:pt x="1491" y="1254"/>
                  <a:pt x="1491" y="1254"/>
                </a:cubicBezTo>
                <a:cubicBezTo>
                  <a:pt x="1495" y="1254"/>
                  <a:pt x="1495" y="1254"/>
                  <a:pt x="1495" y="1254"/>
                </a:cubicBezTo>
                <a:lnTo>
                  <a:pt x="1495" y="1252"/>
                </a:lnTo>
                <a:close/>
                <a:moveTo>
                  <a:pt x="1507" y="1252"/>
                </a:moveTo>
                <a:cubicBezTo>
                  <a:pt x="1503" y="1252"/>
                  <a:pt x="1503" y="1252"/>
                  <a:pt x="1503" y="1252"/>
                </a:cubicBezTo>
                <a:cubicBezTo>
                  <a:pt x="1503" y="1254"/>
                  <a:pt x="1503" y="1254"/>
                  <a:pt x="1503" y="1254"/>
                </a:cubicBezTo>
                <a:cubicBezTo>
                  <a:pt x="1507" y="1254"/>
                  <a:pt x="1507" y="1254"/>
                  <a:pt x="1507" y="1254"/>
                </a:cubicBezTo>
                <a:lnTo>
                  <a:pt x="1507" y="1252"/>
                </a:lnTo>
                <a:close/>
                <a:moveTo>
                  <a:pt x="1519" y="1252"/>
                </a:moveTo>
                <a:cubicBezTo>
                  <a:pt x="1515" y="1252"/>
                  <a:pt x="1515" y="1252"/>
                  <a:pt x="1515" y="1252"/>
                </a:cubicBezTo>
                <a:cubicBezTo>
                  <a:pt x="1515" y="1254"/>
                  <a:pt x="1515" y="1254"/>
                  <a:pt x="1515" y="1254"/>
                </a:cubicBezTo>
                <a:cubicBezTo>
                  <a:pt x="1519" y="1254"/>
                  <a:pt x="1519" y="1254"/>
                  <a:pt x="1519" y="1254"/>
                </a:cubicBezTo>
                <a:lnTo>
                  <a:pt x="1519" y="1252"/>
                </a:lnTo>
                <a:close/>
                <a:moveTo>
                  <a:pt x="1531" y="1252"/>
                </a:moveTo>
                <a:cubicBezTo>
                  <a:pt x="1527" y="1252"/>
                  <a:pt x="1527" y="1252"/>
                  <a:pt x="1527" y="1252"/>
                </a:cubicBezTo>
                <a:cubicBezTo>
                  <a:pt x="1527" y="1254"/>
                  <a:pt x="1527" y="1254"/>
                  <a:pt x="1527" y="1254"/>
                </a:cubicBezTo>
                <a:cubicBezTo>
                  <a:pt x="1531" y="1254"/>
                  <a:pt x="1531" y="1254"/>
                  <a:pt x="1531" y="1254"/>
                </a:cubicBezTo>
                <a:lnTo>
                  <a:pt x="1531" y="1252"/>
                </a:lnTo>
                <a:close/>
                <a:moveTo>
                  <a:pt x="1543" y="1252"/>
                </a:moveTo>
                <a:cubicBezTo>
                  <a:pt x="1539" y="1252"/>
                  <a:pt x="1539" y="1252"/>
                  <a:pt x="1539" y="1252"/>
                </a:cubicBezTo>
                <a:cubicBezTo>
                  <a:pt x="1539" y="1254"/>
                  <a:pt x="1539" y="1254"/>
                  <a:pt x="1539" y="1254"/>
                </a:cubicBezTo>
                <a:cubicBezTo>
                  <a:pt x="1543" y="1254"/>
                  <a:pt x="1543" y="1254"/>
                  <a:pt x="1543" y="1254"/>
                </a:cubicBezTo>
                <a:lnTo>
                  <a:pt x="1543" y="1252"/>
                </a:lnTo>
                <a:close/>
                <a:moveTo>
                  <a:pt x="1555" y="1252"/>
                </a:moveTo>
                <a:cubicBezTo>
                  <a:pt x="1551" y="1252"/>
                  <a:pt x="1551" y="1252"/>
                  <a:pt x="1551" y="1252"/>
                </a:cubicBezTo>
                <a:cubicBezTo>
                  <a:pt x="1551" y="1254"/>
                  <a:pt x="1551" y="1254"/>
                  <a:pt x="1551" y="1254"/>
                </a:cubicBezTo>
                <a:cubicBezTo>
                  <a:pt x="1555" y="1254"/>
                  <a:pt x="1555" y="1254"/>
                  <a:pt x="1555" y="1254"/>
                </a:cubicBezTo>
                <a:lnTo>
                  <a:pt x="1555" y="1252"/>
                </a:lnTo>
                <a:close/>
                <a:moveTo>
                  <a:pt x="1567" y="1252"/>
                </a:moveTo>
                <a:cubicBezTo>
                  <a:pt x="1563" y="1252"/>
                  <a:pt x="1563" y="1252"/>
                  <a:pt x="1563" y="1252"/>
                </a:cubicBezTo>
                <a:cubicBezTo>
                  <a:pt x="1563" y="1254"/>
                  <a:pt x="1563" y="1254"/>
                  <a:pt x="1563" y="1254"/>
                </a:cubicBezTo>
                <a:cubicBezTo>
                  <a:pt x="1567" y="1254"/>
                  <a:pt x="1567" y="1254"/>
                  <a:pt x="1567" y="1254"/>
                </a:cubicBezTo>
                <a:lnTo>
                  <a:pt x="1567" y="1252"/>
                </a:lnTo>
                <a:close/>
                <a:moveTo>
                  <a:pt x="1579" y="1252"/>
                </a:moveTo>
                <a:cubicBezTo>
                  <a:pt x="1575" y="1252"/>
                  <a:pt x="1575" y="1252"/>
                  <a:pt x="1575" y="1252"/>
                </a:cubicBezTo>
                <a:cubicBezTo>
                  <a:pt x="1575" y="1254"/>
                  <a:pt x="1575" y="1254"/>
                  <a:pt x="1575" y="1254"/>
                </a:cubicBezTo>
                <a:cubicBezTo>
                  <a:pt x="1579" y="1254"/>
                  <a:pt x="1579" y="1254"/>
                  <a:pt x="1579" y="1254"/>
                </a:cubicBezTo>
                <a:lnTo>
                  <a:pt x="1579" y="1252"/>
                </a:lnTo>
                <a:close/>
                <a:moveTo>
                  <a:pt x="1591" y="1252"/>
                </a:moveTo>
                <a:cubicBezTo>
                  <a:pt x="1587" y="1252"/>
                  <a:pt x="1587" y="1252"/>
                  <a:pt x="1587" y="1252"/>
                </a:cubicBezTo>
                <a:cubicBezTo>
                  <a:pt x="1587" y="1254"/>
                  <a:pt x="1587" y="1254"/>
                  <a:pt x="1587" y="1254"/>
                </a:cubicBezTo>
                <a:cubicBezTo>
                  <a:pt x="1591" y="1254"/>
                  <a:pt x="1591" y="1254"/>
                  <a:pt x="1591" y="1254"/>
                </a:cubicBezTo>
                <a:lnTo>
                  <a:pt x="1591" y="1252"/>
                </a:lnTo>
                <a:close/>
                <a:moveTo>
                  <a:pt x="1603" y="1252"/>
                </a:moveTo>
                <a:cubicBezTo>
                  <a:pt x="1599" y="1252"/>
                  <a:pt x="1599" y="1252"/>
                  <a:pt x="1599" y="1252"/>
                </a:cubicBezTo>
                <a:cubicBezTo>
                  <a:pt x="1599" y="1254"/>
                  <a:pt x="1599" y="1254"/>
                  <a:pt x="1599" y="1254"/>
                </a:cubicBezTo>
                <a:cubicBezTo>
                  <a:pt x="1603" y="1254"/>
                  <a:pt x="1603" y="1254"/>
                  <a:pt x="1603" y="1254"/>
                </a:cubicBezTo>
                <a:lnTo>
                  <a:pt x="1603" y="1252"/>
                </a:lnTo>
                <a:close/>
                <a:moveTo>
                  <a:pt x="1615" y="1252"/>
                </a:moveTo>
                <a:cubicBezTo>
                  <a:pt x="1611" y="1252"/>
                  <a:pt x="1611" y="1252"/>
                  <a:pt x="1611" y="1252"/>
                </a:cubicBezTo>
                <a:cubicBezTo>
                  <a:pt x="1611" y="1254"/>
                  <a:pt x="1611" y="1254"/>
                  <a:pt x="1611" y="1254"/>
                </a:cubicBezTo>
                <a:cubicBezTo>
                  <a:pt x="1615" y="1254"/>
                  <a:pt x="1615" y="1254"/>
                  <a:pt x="1615" y="1254"/>
                </a:cubicBezTo>
                <a:lnTo>
                  <a:pt x="1615" y="1252"/>
                </a:lnTo>
                <a:close/>
                <a:moveTo>
                  <a:pt x="1627" y="1252"/>
                </a:moveTo>
                <a:cubicBezTo>
                  <a:pt x="1623" y="1252"/>
                  <a:pt x="1623" y="1252"/>
                  <a:pt x="1623" y="1252"/>
                </a:cubicBezTo>
                <a:cubicBezTo>
                  <a:pt x="1623" y="1254"/>
                  <a:pt x="1623" y="1254"/>
                  <a:pt x="1623" y="1254"/>
                </a:cubicBezTo>
                <a:cubicBezTo>
                  <a:pt x="1627" y="1254"/>
                  <a:pt x="1627" y="1254"/>
                  <a:pt x="1627" y="1254"/>
                </a:cubicBezTo>
                <a:lnTo>
                  <a:pt x="1627" y="1252"/>
                </a:lnTo>
                <a:close/>
                <a:moveTo>
                  <a:pt x="1639" y="1252"/>
                </a:moveTo>
                <a:cubicBezTo>
                  <a:pt x="1635" y="1252"/>
                  <a:pt x="1635" y="1252"/>
                  <a:pt x="1635" y="1252"/>
                </a:cubicBezTo>
                <a:cubicBezTo>
                  <a:pt x="1635" y="1254"/>
                  <a:pt x="1635" y="1254"/>
                  <a:pt x="1635" y="1254"/>
                </a:cubicBezTo>
                <a:cubicBezTo>
                  <a:pt x="1639" y="1254"/>
                  <a:pt x="1639" y="1254"/>
                  <a:pt x="1639" y="1254"/>
                </a:cubicBezTo>
                <a:lnTo>
                  <a:pt x="1639" y="1252"/>
                </a:lnTo>
                <a:close/>
                <a:moveTo>
                  <a:pt x="1651" y="1252"/>
                </a:moveTo>
                <a:cubicBezTo>
                  <a:pt x="1647" y="1252"/>
                  <a:pt x="1647" y="1252"/>
                  <a:pt x="1647" y="1252"/>
                </a:cubicBezTo>
                <a:cubicBezTo>
                  <a:pt x="1647" y="1254"/>
                  <a:pt x="1647" y="1254"/>
                  <a:pt x="1647" y="1254"/>
                </a:cubicBezTo>
                <a:cubicBezTo>
                  <a:pt x="1651" y="1254"/>
                  <a:pt x="1651" y="1254"/>
                  <a:pt x="1651" y="1254"/>
                </a:cubicBezTo>
                <a:lnTo>
                  <a:pt x="1651" y="1252"/>
                </a:lnTo>
                <a:close/>
                <a:moveTo>
                  <a:pt x="1663" y="1252"/>
                </a:moveTo>
                <a:cubicBezTo>
                  <a:pt x="1659" y="1252"/>
                  <a:pt x="1659" y="1252"/>
                  <a:pt x="1659" y="1252"/>
                </a:cubicBezTo>
                <a:cubicBezTo>
                  <a:pt x="1659" y="1254"/>
                  <a:pt x="1659" y="1254"/>
                  <a:pt x="1659" y="1254"/>
                </a:cubicBezTo>
                <a:cubicBezTo>
                  <a:pt x="1663" y="1254"/>
                  <a:pt x="1663" y="1254"/>
                  <a:pt x="1663" y="1254"/>
                </a:cubicBezTo>
                <a:lnTo>
                  <a:pt x="1663" y="1252"/>
                </a:lnTo>
                <a:close/>
                <a:moveTo>
                  <a:pt x="1675" y="1252"/>
                </a:moveTo>
                <a:cubicBezTo>
                  <a:pt x="1671" y="1252"/>
                  <a:pt x="1671" y="1252"/>
                  <a:pt x="1671" y="1252"/>
                </a:cubicBezTo>
                <a:cubicBezTo>
                  <a:pt x="1671" y="1254"/>
                  <a:pt x="1671" y="1254"/>
                  <a:pt x="1671" y="1254"/>
                </a:cubicBezTo>
                <a:cubicBezTo>
                  <a:pt x="1675" y="1254"/>
                  <a:pt x="1675" y="1254"/>
                  <a:pt x="1675" y="1254"/>
                </a:cubicBezTo>
                <a:lnTo>
                  <a:pt x="1675" y="1252"/>
                </a:lnTo>
                <a:close/>
                <a:moveTo>
                  <a:pt x="1687" y="1252"/>
                </a:moveTo>
                <a:cubicBezTo>
                  <a:pt x="1683" y="1252"/>
                  <a:pt x="1683" y="1252"/>
                  <a:pt x="1683" y="1252"/>
                </a:cubicBezTo>
                <a:cubicBezTo>
                  <a:pt x="1683" y="1254"/>
                  <a:pt x="1683" y="1254"/>
                  <a:pt x="1683" y="1254"/>
                </a:cubicBezTo>
                <a:cubicBezTo>
                  <a:pt x="1687" y="1254"/>
                  <a:pt x="1687" y="1254"/>
                  <a:pt x="1687" y="1254"/>
                </a:cubicBezTo>
                <a:lnTo>
                  <a:pt x="1687" y="1252"/>
                </a:lnTo>
                <a:close/>
                <a:moveTo>
                  <a:pt x="1699" y="1252"/>
                </a:moveTo>
                <a:cubicBezTo>
                  <a:pt x="1695" y="1252"/>
                  <a:pt x="1695" y="1252"/>
                  <a:pt x="1695" y="1252"/>
                </a:cubicBezTo>
                <a:cubicBezTo>
                  <a:pt x="1695" y="1254"/>
                  <a:pt x="1695" y="1254"/>
                  <a:pt x="1695" y="1254"/>
                </a:cubicBezTo>
                <a:cubicBezTo>
                  <a:pt x="1699" y="1254"/>
                  <a:pt x="1699" y="1254"/>
                  <a:pt x="1699" y="1254"/>
                </a:cubicBezTo>
                <a:lnTo>
                  <a:pt x="1699" y="1252"/>
                </a:lnTo>
                <a:close/>
                <a:moveTo>
                  <a:pt x="1711" y="1252"/>
                </a:moveTo>
                <a:cubicBezTo>
                  <a:pt x="1707" y="1252"/>
                  <a:pt x="1707" y="1252"/>
                  <a:pt x="1707" y="1252"/>
                </a:cubicBezTo>
                <a:cubicBezTo>
                  <a:pt x="1707" y="1254"/>
                  <a:pt x="1707" y="1254"/>
                  <a:pt x="1707" y="1254"/>
                </a:cubicBezTo>
                <a:cubicBezTo>
                  <a:pt x="1711" y="1254"/>
                  <a:pt x="1711" y="1254"/>
                  <a:pt x="1711" y="1254"/>
                </a:cubicBezTo>
                <a:lnTo>
                  <a:pt x="1711" y="1252"/>
                </a:lnTo>
                <a:close/>
                <a:moveTo>
                  <a:pt x="1723" y="1252"/>
                </a:moveTo>
                <a:cubicBezTo>
                  <a:pt x="1719" y="1252"/>
                  <a:pt x="1719" y="1252"/>
                  <a:pt x="1719" y="1252"/>
                </a:cubicBezTo>
                <a:cubicBezTo>
                  <a:pt x="1719" y="1254"/>
                  <a:pt x="1719" y="1254"/>
                  <a:pt x="1719" y="1254"/>
                </a:cubicBezTo>
                <a:cubicBezTo>
                  <a:pt x="1723" y="1254"/>
                  <a:pt x="1723" y="1254"/>
                  <a:pt x="1723" y="1254"/>
                </a:cubicBezTo>
                <a:lnTo>
                  <a:pt x="1723" y="1252"/>
                </a:lnTo>
                <a:close/>
                <a:moveTo>
                  <a:pt x="1735" y="1252"/>
                </a:moveTo>
                <a:cubicBezTo>
                  <a:pt x="1731" y="1252"/>
                  <a:pt x="1731" y="1252"/>
                  <a:pt x="1731" y="1252"/>
                </a:cubicBezTo>
                <a:cubicBezTo>
                  <a:pt x="1731" y="1254"/>
                  <a:pt x="1731" y="1254"/>
                  <a:pt x="1731" y="1254"/>
                </a:cubicBezTo>
                <a:cubicBezTo>
                  <a:pt x="1735" y="1254"/>
                  <a:pt x="1735" y="1254"/>
                  <a:pt x="1735" y="1254"/>
                </a:cubicBezTo>
                <a:lnTo>
                  <a:pt x="1735" y="1252"/>
                </a:lnTo>
                <a:close/>
                <a:moveTo>
                  <a:pt x="1747" y="1252"/>
                </a:moveTo>
                <a:cubicBezTo>
                  <a:pt x="1743" y="1252"/>
                  <a:pt x="1743" y="1252"/>
                  <a:pt x="1743" y="1252"/>
                </a:cubicBezTo>
                <a:cubicBezTo>
                  <a:pt x="1743" y="1254"/>
                  <a:pt x="1743" y="1254"/>
                  <a:pt x="1743" y="1254"/>
                </a:cubicBezTo>
                <a:cubicBezTo>
                  <a:pt x="1747" y="1254"/>
                  <a:pt x="1747" y="1254"/>
                  <a:pt x="1747" y="1254"/>
                </a:cubicBezTo>
                <a:lnTo>
                  <a:pt x="1747" y="1252"/>
                </a:lnTo>
                <a:close/>
                <a:moveTo>
                  <a:pt x="1759" y="1252"/>
                </a:moveTo>
                <a:cubicBezTo>
                  <a:pt x="1755" y="1252"/>
                  <a:pt x="1755" y="1252"/>
                  <a:pt x="1755" y="1252"/>
                </a:cubicBezTo>
                <a:cubicBezTo>
                  <a:pt x="1755" y="1254"/>
                  <a:pt x="1755" y="1254"/>
                  <a:pt x="1755" y="1254"/>
                </a:cubicBezTo>
                <a:cubicBezTo>
                  <a:pt x="1759" y="1254"/>
                  <a:pt x="1759" y="1254"/>
                  <a:pt x="1759" y="1254"/>
                </a:cubicBezTo>
                <a:lnTo>
                  <a:pt x="1759" y="1252"/>
                </a:lnTo>
                <a:close/>
                <a:moveTo>
                  <a:pt x="1771" y="1252"/>
                </a:moveTo>
                <a:cubicBezTo>
                  <a:pt x="1767" y="1252"/>
                  <a:pt x="1767" y="1252"/>
                  <a:pt x="1767" y="1252"/>
                </a:cubicBezTo>
                <a:cubicBezTo>
                  <a:pt x="1767" y="1254"/>
                  <a:pt x="1767" y="1254"/>
                  <a:pt x="1767" y="1254"/>
                </a:cubicBezTo>
                <a:cubicBezTo>
                  <a:pt x="1771" y="1254"/>
                  <a:pt x="1771" y="1254"/>
                  <a:pt x="1771" y="1254"/>
                </a:cubicBezTo>
                <a:lnTo>
                  <a:pt x="1771" y="1252"/>
                </a:lnTo>
                <a:close/>
                <a:moveTo>
                  <a:pt x="1783" y="1252"/>
                </a:moveTo>
                <a:cubicBezTo>
                  <a:pt x="1779" y="1252"/>
                  <a:pt x="1779" y="1252"/>
                  <a:pt x="1779" y="1252"/>
                </a:cubicBezTo>
                <a:cubicBezTo>
                  <a:pt x="1779" y="1254"/>
                  <a:pt x="1779" y="1254"/>
                  <a:pt x="1779" y="1254"/>
                </a:cubicBezTo>
                <a:cubicBezTo>
                  <a:pt x="1783" y="1254"/>
                  <a:pt x="1783" y="1254"/>
                  <a:pt x="1783" y="1254"/>
                </a:cubicBezTo>
                <a:lnTo>
                  <a:pt x="1783" y="1252"/>
                </a:lnTo>
                <a:close/>
                <a:moveTo>
                  <a:pt x="1795" y="1252"/>
                </a:moveTo>
                <a:cubicBezTo>
                  <a:pt x="1791" y="1252"/>
                  <a:pt x="1791" y="1252"/>
                  <a:pt x="1791" y="1252"/>
                </a:cubicBezTo>
                <a:cubicBezTo>
                  <a:pt x="1791" y="1254"/>
                  <a:pt x="1791" y="1254"/>
                  <a:pt x="1791" y="1254"/>
                </a:cubicBezTo>
                <a:cubicBezTo>
                  <a:pt x="1795" y="1254"/>
                  <a:pt x="1795" y="1254"/>
                  <a:pt x="1795" y="1254"/>
                </a:cubicBezTo>
                <a:lnTo>
                  <a:pt x="1795" y="1252"/>
                </a:lnTo>
                <a:close/>
                <a:moveTo>
                  <a:pt x="1807" y="1252"/>
                </a:moveTo>
                <a:cubicBezTo>
                  <a:pt x="1803" y="1252"/>
                  <a:pt x="1803" y="1252"/>
                  <a:pt x="1803" y="1252"/>
                </a:cubicBezTo>
                <a:cubicBezTo>
                  <a:pt x="1803" y="1254"/>
                  <a:pt x="1803" y="1254"/>
                  <a:pt x="1803" y="1254"/>
                </a:cubicBezTo>
                <a:cubicBezTo>
                  <a:pt x="1807" y="1254"/>
                  <a:pt x="1807" y="1254"/>
                  <a:pt x="1807" y="1254"/>
                </a:cubicBezTo>
                <a:lnTo>
                  <a:pt x="1807" y="1252"/>
                </a:lnTo>
                <a:close/>
                <a:moveTo>
                  <a:pt x="1819" y="1252"/>
                </a:moveTo>
                <a:cubicBezTo>
                  <a:pt x="1818" y="1252"/>
                  <a:pt x="1816" y="1252"/>
                  <a:pt x="1815" y="1252"/>
                </a:cubicBezTo>
                <a:cubicBezTo>
                  <a:pt x="1815" y="1252"/>
                  <a:pt x="1815" y="1252"/>
                  <a:pt x="1815" y="1252"/>
                </a:cubicBezTo>
                <a:cubicBezTo>
                  <a:pt x="1815" y="1254"/>
                  <a:pt x="1815" y="1254"/>
                  <a:pt x="1815" y="1254"/>
                </a:cubicBezTo>
                <a:cubicBezTo>
                  <a:pt x="1815" y="1254"/>
                  <a:pt x="1815" y="1254"/>
                  <a:pt x="1815" y="1254"/>
                </a:cubicBezTo>
                <a:cubicBezTo>
                  <a:pt x="1816" y="1254"/>
                  <a:pt x="1818" y="1254"/>
                  <a:pt x="1819" y="1254"/>
                </a:cubicBezTo>
                <a:lnTo>
                  <a:pt x="1819" y="1252"/>
                </a:lnTo>
                <a:close/>
                <a:moveTo>
                  <a:pt x="1830" y="1249"/>
                </a:moveTo>
                <a:cubicBezTo>
                  <a:pt x="1829" y="1250"/>
                  <a:pt x="1828" y="1250"/>
                  <a:pt x="1826" y="1250"/>
                </a:cubicBezTo>
                <a:cubicBezTo>
                  <a:pt x="1827" y="1252"/>
                  <a:pt x="1827" y="1252"/>
                  <a:pt x="1827" y="1252"/>
                </a:cubicBezTo>
                <a:cubicBezTo>
                  <a:pt x="1828" y="1252"/>
                  <a:pt x="1830" y="1251"/>
                  <a:pt x="1831" y="1251"/>
                </a:cubicBezTo>
                <a:lnTo>
                  <a:pt x="1830" y="1249"/>
                </a:lnTo>
                <a:close/>
                <a:moveTo>
                  <a:pt x="1840" y="1243"/>
                </a:moveTo>
                <a:cubicBezTo>
                  <a:pt x="1839" y="1244"/>
                  <a:pt x="1838" y="1245"/>
                  <a:pt x="1837" y="1246"/>
                </a:cubicBezTo>
                <a:cubicBezTo>
                  <a:pt x="1838" y="1247"/>
                  <a:pt x="1838" y="1247"/>
                  <a:pt x="1838" y="1247"/>
                </a:cubicBezTo>
                <a:cubicBezTo>
                  <a:pt x="1839" y="1247"/>
                  <a:pt x="1840" y="1246"/>
                  <a:pt x="1841" y="1245"/>
                </a:cubicBezTo>
                <a:lnTo>
                  <a:pt x="1840" y="1243"/>
                </a:lnTo>
                <a:close/>
                <a:moveTo>
                  <a:pt x="1848" y="1235"/>
                </a:moveTo>
                <a:cubicBezTo>
                  <a:pt x="1848" y="1236"/>
                  <a:pt x="1847" y="1237"/>
                  <a:pt x="1846" y="1238"/>
                </a:cubicBezTo>
                <a:cubicBezTo>
                  <a:pt x="1847" y="1239"/>
                  <a:pt x="1847" y="1239"/>
                  <a:pt x="1847" y="1239"/>
                </a:cubicBezTo>
                <a:cubicBezTo>
                  <a:pt x="1848" y="1238"/>
                  <a:pt x="1849" y="1237"/>
                  <a:pt x="1850" y="1236"/>
                </a:cubicBezTo>
                <a:lnTo>
                  <a:pt x="1848" y="1235"/>
                </a:lnTo>
                <a:close/>
                <a:moveTo>
                  <a:pt x="1853" y="1224"/>
                </a:moveTo>
                <a:cubicBezTo>
                  <a:pt x="1853" y="1226"/>
                  <a:pt x="1853" y="1227"/>
                  <a:pt x="1852" y="1228"/>
                </a:cubicBezTo>
                <a:cubicBezTo>
                  <a:pt x="1854" y="1229"/>
                  <a:pt x="1854" y="1229"/>
                  <a:pt x="1854" y="1229"/>
                </a:cubicBezTo>
                <a:cubicBezTo>
                  <a:pt x="1854" y="1228"/>
                  <a:pt x="1855" y="1226"/>
                  <a:pt x="1855" y="1225"/>
                </a:cubicBezTo>
                <a:lnTo>
                  <a:pt x="1853" y="12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nvGrpSpPr>
          <p:cNvPr id="11" name="그룹 20697"/>
          <p:cNvGrpSpPr/>
          <p:nvPr/>
        </p:nvGrpSpPr>
        <p:grpSpPr>
          <a:xfrm>
            <a:off x="1254125" y="2572844"/>
            <a:ext cx="4579938" cy="1635125"/>
            <a:chOff x="1254125" y="1619250"/>
            <a:chExt cx="4579938" cy="1635125"/>
          </a:xfrm>
        </p:grpSpPr>
        <p:grpSp>
          <p:nvGrpSpPr>
            <p:cNvPr id="12" name="Group 1067"/>
            <p:cNvGrpSpPr>
              <a:grpSpLocks/>
            </p:cNvGrpSpPr>
            <p:nvPr/>
          </p:nvGrpSpPr>
          <p:grpSpPr bwMode="auto">
            <a:xfrm>
              <a:off x="1254125" y="1619250"/>
              <a:ext cx="4579938" cy="1587500"/>
              <a:chOff x="790" y="1020"/>
              <a:chExt cx="2885" cy="1000"/>
            </a:xfrm>
          </p:grpSpPr>
          <p:sp>
            <p:nvSpPr>
              <p:cNvPr id="64" name="Rectangle 867"/>
              <p:cNvSpPr>
                <a:spLocks noChangeArrowheads="1"/>
              </p:cNvSpPr>
              <p:nvPr/>
            </p:nvSpPr>
            <p:spPr bwMode="auto">
              <a:xfrm>
                <a:off x="796" y="1313"/>
                <a:ext cx="2869" cy="98"/>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Rectangle 868"/>
              <p:cNvSpPr>
                <a:spLocks noChangeArrowheads="1"/>
              </p:cNvSpPr>
              <p:nvPr/>
            </p:nvSpPr>
            <p:spPr bwMode="auto">
              <a:xfrm>
                <a:off x="796" y="1313"/>
                <a:ext cx="2869"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Rectangle 869"/>
              <p:cNvSpPr>
                <a:spLocks noChangeArrowheads="1"/>
              </p:cNvSpPr>
              <p:nvPr/>
            </p:nvSpPr>
            <p:spPr bwMode="auto">
              <a:xfrm>
                <a:off x="796" y="1721"/>
                <a:ext cx="2869" cy="129"/>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Rectangle 870"/>
              <p:cNvSpPr>
                <a:spLocks noChangeArrowheads="1"/>
              </p:cNvSpPr>
              <p:nvPr/>
            </p:nvSpPr>
            <p:spPr bwMode="auto">
              <a:xfrm>
                <a:off x="796" y="1721"/>
                <a:ext cx="2869"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Rectangle 871"/>
              <p:cNvSpPr>
                <a:spLocks noChangeArrowheads="1"/>
              </p:cNvSpPr>
              <p:nvPr/>
            </p:nvSpPr>
            <p:spPr bwMode="auto">
              <a:xfrm>
                <a:off x="796" y="1433"/>
                <a:ext cx="2869" cy="268"/>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Rectangle 872"/>
              <p:cNvSpPr>
                <a:spLocks noChangeArrowheads="1"/>
              </p:cNvSpPr>
              <p:nvPr/>
            </p:nvSpPr>
            <p:spPr bwMode="auto">
              <a:xfrm>
                <a:off x="796" y="1433"/>
                <a:ext cx="2869"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Rectangle 873"/>
              <p:cNvSpPr>
                <a:spLocks noChangeArrowheads="1"/>
              </p:cNvSpPr>
              <p:nvPr/>
            </p:nvSpPr>
            <p:spPr bwMode="auto">
              <a:xfrm>
                <a:off x="796" y="1411"/>
                <a:ext cx="2869" cy="22"/>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874"/>
              <p:cNvSpPr>
                <a:spLocks noChangeArrowheads="1"/>
              </p:cNvSpPr>
              <p:nvPr/>
            </p:nvSpPr>
            <p:spPr bwMode="auto">
              <a:xfrm>
                <a:off x="796" y="1411"/>
                <a:ext cx="2869"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Rectangle 875"/>
              <p:cNvSpPr>
                <a:spLocks noChangeArrowheads="1"/>
              </p:cNvSpPr>
              <p:nvPr/>
            </p:nvSpPr>
            <p:spPr bwMode="auto">
              <a:xfrm>
                <a:off x="2405" y="1555"/>
                <a:ext cx="78"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Rectangle 876"/>
              <p:cNvSpPr>
                <a:spLocks noChangeArrowheads="1"/>
              </p:cNvSpPr>
              <p:nvPr/>
            </p:nvSpPr>
            <p:spPr bwMode="auto">
              <a:xfrm>
                <a:off x="2284" y="1555"/>
                <a:ext cx="78"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877"/>
              <p:cNvSpPr>
                <a:spLocks noChangeArrowheads="1"/>
              </p:cNvSpPr>
              <p:nvPr/>
            </p:nvSpPr>
            <p:spPr bwMode="auto">
              <a:xfrm>
                <a:off x="2163" y="1555"/>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878"/>
              <p:cNvSpPr>
                <a:spLocks noChangeArrowheads="1"/>
              </p:cNvSpPr>
              <p:nvPr/>
            </p:nvSpPr>
            <p:spPr bwMode="auto">
              <a:xfrm>
                <a:off x="2042" y="1555"/>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Rectangle 879"/>
              <p:cNvSpPr>
                <a:spLocks noChangeArrowheads="1"/>
              </p:cNvSpPr>
              <p:nvPr/>
            </p:nvSpPr>
            <p:spPr bwMode="auto">
              <a:xfrm>
                <a:off x="1921" y="1555"/>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Rectangle 880"/>
              <p:cNvSpPr>
                <a:spLocks noChangeArrowheads="1"/>
              </p:cNvSpPr>
              <p:nvPr/>
            </p:nvSpPr>
            <p:spPr bwMode="auto">
              <a:xfrm>
                <a:off x="1797" y="1555"/>
                <a:ext cx="80"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Rectangle 881"/>
              <p:cNvSpPr>
                <a:spLocks noChangeArrowheads="1"/>
              </p:cNvSpPr>
              <p:nvPr/>
            </p:nvSpPr>
            <p:spPr bwMode="auto">
              <a:xfrm>
                <a:off x="1676" y="1555"/>
                <a:ext cx="80"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Rectangle 882"/>
              <p:cNvSpPr>
                <a:spLocks noChangeArrowheads="1"/>
              </p:cNvSpPr>
              <p:nvPr/>
            </p:nvSpPr>
            <p:spPr bwMode="auto">
              <a:xfrm>
                <a:off x="1555" y="1555"/>
                <a:ext cx="79"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Rectangle 883"/>
              <p:cNvSpPr>
                <a:spLocks noChangeArrowheads="1"/>
              </p:cNvSpPr>
              <p:nvPr/>
            </p:nvSpPr>
            <p:spPr bwMode="auto">
              <a:xfrm>
                <a:off x="1434" y="1555"/>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Rectangle 884"/>
              <p:cNvSpPr>
                <a:spLocks noChangeArrowheads="1"/>
              </p:cNvSpPr>
              <p:nvPr/>
            </p:nvSpPr>
            <p:spPr bwMode="auto">
              <a:xfrm>
                <a:off x="1313" y="1555"/>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Rectangle 885"/>
              <p:cNvSpPr>
                <a:spLocks noChangeArrowheads="1"/>
              </p:cNvSpPr>
              <p:nvPr/>
            </p:nvSpPr>
            <p:spPr bwMode="auto">
              <a:xfrm>
                <a:off x="1313" y="1555"/>
                <a:ext cx="77"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Rectangle 886"/>
              <p:cNvSpPr>
                <a:spLocks noChangeArrowheads="1"/>
              </p:cNvSpPr>
              <p:nvPr/>
            </p:nvSpPr>
            <p:spPr bwMode="auto">
              <a:xfrm>
                <a:off x="1191" y="1555"/>
                <a:ext cx="78"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Rectangle 887"/>
              <p:cNvSpPr>
                <a:spLocks noChangeArrowheads="1"/>
              </p:cNvSpPr>
              <p:nvPr/>
            </p:nvSpPr>
            <p:spPr bwMode="auto">
              <a:xfrm>
                <a:off x="1070" y="1555"/>
                <a:ext cx="78"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Rectangle 888"/>
              <p:cNvSpPr>
                <a:spLocks noChangeArrowheads="1"/>
              </p:cNvSpPr>
              <p:nvPr/>
            </p:nvSpPr>
            <p:spPr bwMode="auto">
              <a:xfrm>
                <a:off x="949" y="1555"/>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Rectangle 889"/>
              <p:cNvSpPr>
                <a:spLocks noChangeArrowheads="1"/>
              </p:cNvSpPr>
              <p:nvPr/>
            </p:nvSpPr>
            <p:spPr bwMode="auto">
              <a:xfrm>
                <a:off x="3013" y="1557"/>
                <a:ext cx="78"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Rectangle 890"/>
              <p:cNvSpPr>
                <a:spLocks noChangeArrowheads="1"/>
              </p:cNvSpPr>
              <p:nvPr/>
            </p:nvSpPr>
            <p:spPr bwMode="auto">
              <a:xfrm>
                <a:off x="2892" y="1557"/>
                <a:ext cx="78"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Rectangle 891"/>
              <p:cNvSpPr>
                <a:spLocks noChangeArrowheads="1"/>
              </p:cNvSpPr>
              <p:nvPr/>
            </p:nvSpPr>
            <p:spPr bwMode="auto">
              <a:xfrm>
                <a:off x="2771" y="1557"/>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Rectangle 892"/>
              <p:cNvSpPr>
                <a:spLocks noChangeArrowheads="1"/>
              </p:cNvSpPr>
              <p:nvPr/>
            </p:nvSpPr>
            <p:spPr bwMode="auto">
              <a:xfrm>
                <a:off x="2650" y="1557"/>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Rectangle 893"/>
              <p:cNvSpPr>
                <a:spLocks noChangeArrowheads="1"/>
              </p:cNvSpPr>
              <p:nvPr/>
            </p:nvSpPr>
            <p:spPr bwMode="auto">
              <a:xfrm>
                <a:off x="2529" y="1557"/>
                <a:ext cx="77"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Rectangle 894"/>
              <p:cNvSpPr>
                <a:spLocks noChangeArrowheads="1"/>
              </p:cNvSpPr>
              <p:nvPr/>
            </p:nvSpPr>
            <p:spPr bwMode="auto">
              <a:xfrm>
                <a:off x="3256" y="1557"/>
                <a:ext cx="79"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Rectangle 895"/>
              <p:cNvSpPr>
                <a:spLocks noChangeArrowheads="1"/>
              </p:cNvSpPr>
              <p:nvPr/>
            </p:nvSpPr>
            <p:spPr bwMode="auto">
              <a:xfrm>
                <a:off x="3135" y="1557"/>
                <a:ext cx="79" cy="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Rectangle 896"/>
              <p:cNvSpPr>
                <a:spLocks noChangeArrowheads="1"/>
              </p:cNvSpPr>
              <p:nvPr/>
            </p:nvSpPr>
            <p:spPr bwMode="auto">
              <a:xfrm>
                <a:off x="2854" y="1146"/>
                <a:ext cx="267" cy="850"/>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897"/>
              <p:cNvSpPr>
                <a:spLocks noChangeArrowheads="1"/>
              </p:cNvSpPr>
              <p:nvPr/>
            </p:nvSpPr>
            <p:spPr bwMode="auto">
              <a:xfrm>
                <a:off x="2854" y="1146"/>
                <a:ext cx="267" cy="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898"/>
              <p:cNvSpPr>
                <a:spLocks noChangeArrowheads="1"/>
              </p:cNvSpPr>
              <p:nvPr/>
            </p:nvSpPr>
            <p:spPr bwMode="auto">
              <a:xfrm>
                <a:off x="2984" y="1327"/>
                <a:ext cx="13"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899"/>
              <p:cNvSpPr>
                <a:spLocks noChangeArrowheads="1"/>
              </p:cNvSpPr>
              <p:nvPr/>
            </p:nvSpPr>
            <p:spPr bwMode="auto">
              <a:xfrm>
                <a:off x="2984" y="1449"/>
                <a:ext cx="13"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00"/>
              <p:cNvSpPr>
                <a:spLocks noChangeArrowheads="1"/>
              </p:cNvSpPr>
              <p:nvPr/>
            </p:nvSpPr>
            <p:spPr bwMode="auto">
              <a:xfrm>
                <a:off x="2984" y="1571"/>
                <a:ext cx="13"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Rectangle 901"/>
              <p:cNvSpPr>
                <a:spLocks noChangeArrowheads="1"/>
              </p:cNvSpPr>
              <p:nvPr/>
            </p:nvSpPr>
            <p:spPr bwMode="auto">
              <a:xfrm>
                <a:off x="2984" y="1693"/>
                <a:ext cx="13" cy="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Rectangle 902"/>
              <p:cNvSpPr>
                <a:spLocks noChangeArrowheads="1"/>
              </p:cNvSpPr>
              <p:nvPr/>
            </p:nvSpPr>
            <p:spPr bwMode="auto">
              <a:xfrm>
                <a:off x="2984" y="1814"/>
                <a:ext cx="13"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03"/>
              <p:cNvSpPr>
                <a:spLocks noChangeArrowheads="1"/>
              </p:cNvSpPr>
              <p:nvPr/>
            </p:nvSpPr>
            <p:spPr bwMode="auto">
              <a:xfrm>
                <a:off x="1044" y="1146"/>
                <a:ext cx="267" cy="850"/>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Rectangle 904"/>
              <p:cNvSpPr>
                <a:spLocks noChangeArrowheads="1"/>
              </p:cNvSpPr>
              <p:nvPr/>
            </p:nvSpPr>
            <p:spPr bwMode="auto">
              <a:xfrm>
                <a:off x="1044" y="1146"/>
                <a:ext cx="267" cy="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905"/>
              <p:cNvSpPr>
                <a:spLocks noChangeArrowheads="1"/>
              </p:cNvSpPr>
              <p:nvPr/>
            </p:nvSpPr>
            <p:spPr bwMode="auto">
              <a:xfrm>
                <a:off x="1164" y="1788"/>
                <a:ext cx="13" cy="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906"/>
              <p:cNvSpPr>
                <a:spLocks noChangeArrowheads="1"/>
              </p:cNvSpPr>
              <p:nvPr/>
            </p:nvSpPr>
            <p:spPr bwMode="auto">
              <a:xfrm>
                <a:off x="1164" y="1667"/>
                <a:ext cx="13" cy="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Rectangle 907"/>
              <p:cNvSpPr>
                <a:spLocks noChangeArrowheads="1"/>
              </p:cNvSpPr>
              <p:nvPr/>
            </p:nvSpPr>
            <p:spPr bwMode="auto">
              <a:xfrm>
                <a:off x="1164" y="1545"/>
                <a:ext cx="13"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908"/>
              <p:cNvSpPr>
                <a:spLocks noChangeArrowheads="1"/>
              </p:cNvSpPr>
              <p:nvPr/>
            </p:nvSpPr>
            <p:spPr bwMode="auto">
              <a:xfrm>
                <a:off x="1164" y="1423"/>
                <a:ext cx="13"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909"/>
              <p:cNvSpPr>
                <a:spLocks noChangeArrowheads="1"/>
              </p:cNvSpPr>
              <p:nvPr/>
            </p:nvSpPr>
            <p:spPr bwMode="auto">
              <a:xfrm>
                <a:off x="1164" y="1301"/>
                <a:ext cx="13"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Rectangle 910"/>
              <p:cNvSpPr>
                <a:spLocks noChangeArrowheads="1"/>
              </p:cNvSpPr>
              <p:nvPr/>
            </p:nvSpPr>
            <p:spPr bwMode="auto">
              <a:xfrm>
                <a:off x="2004" y="1146"/>
                <a:ext cx="266" cy="850"/>
              </a:xfrm>
              <a:prstGeom prst="rect">
                <a:avLst/>
              </a:prstGeom>
              <a:solidFill>
                <a:srgbClr val="9FA6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911"/>
              <p:cNvSpPr>
                <a:spLocks noChangeArrowheads="1"/>
              </p:cNvSpPr>
              <p:nvPr/>
            </p:nvSpPr>
            <p:spPr bwMode="auto">
              <a:xfrm>
                <a:off x="2004" y="1146"/>
                <a:ext cx="266" cy="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912"/>
              <p:cNvSpPr>
                <a:spLocks noChangeArrowheads="1"/>
              </p:cNvSpPr>
              <p:nvPr/>
            </p:nvSpPr>
            <p:spPr bwMode="auto">
              <a:xfrm>
                <a:off x="2123" y="1788"/>
                <a:ext cx="14" cy="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Rectangle 913"/>
              <p:cNvSpPr>
                <a:spLocks noChangeArrowheads="1"/>
              </p:cNvSpPr>
              <p:nvPr/>
            </p:nvSpPr>
            <p:spPr bwMode="auto">
              <a:xfrm>
                <a:off x="2123" y="1667"/>
                <a:ext cx="14" cy="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914"/>
              <p:cNvSpPr>
                <a:spLocks noChangeArrowheads="1"/>
              </p:cNvSpPr>
              <p:nvPr/>
            </p:nvSpPr>
            <p:spPr bwMode="auto">
              <a:xfrm>
                <a:off x="2123" y="1545"/>
                <a:ext cx="14"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Rectangle 915"/>
              <p:cNvSpPr>
                <a:spLocks noChangeArrowheads="1"/>
              </p:cNvSpPr>
              <p:nvPr/>
            </p:nvSpPr>
            <p:spPr bwMode="auto">
              <a:xfrm>
                <a:off x="2123" y="1423"/>
                <a:ext cx="14"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Rectangle 916"/>
              <p:cNvSpPr>
                <a:spLocks noChangeArrowheads="1"/>
              </p:cNvSpPr>
              <p:nvPr/>
            </p:nvSpPr>
            <p:spPr bwMode="auto">
              <a:xfrm>
                <a:off x="2123" y="1301"/>
                <a:ext cx="14" cy="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114" name="Picture 91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46" y="1434"/>
                <a:ext cx="36"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 name="Freeform 918"/>
              <p:cNvSpPr>
                <a:spLocks/>
              </p:cNvSpPr>
              <p:nvPr/>
            </p:nvSpPr>
            <p:spPr bwMode="auto">
              <a:xfrm>
                <a:off x="1557" y="1443"/>
                <a:ext cx="8" cy="16"/>
              </a:xfrm>
              <a:custGeom>
                <a:avLst/>
                <a:gdLst>
                  <a:gd name="T0" fmla="*/ 8 w 8"/>
                  <a:gd name="T1" fmla="*/ 0 h 16"/>
                  <a:gd name="T2" fmla="*/ 2 w 8"/>
                  <a:gd name="T3" fmla="*/ 8 h 16"/>
                  <a:gd name="T4" fmla="*/ 4 w 8"/>
                  <a:gd name="T5" fmla="*/ 6 h 16"/>
                  <a:gd name="T6" fmla="*/ 4 w 8"/>
                  <a:gd name="T7" fmla="*/ 8 h 16"/>
                  <a:gd name="T8" fmla="*/ 2 w 8"/>
                  <a:gd name="T9" fmla="*/ 10 h 16"/>
                  <a:gd name="T10" fmla="*/ 0 w 8"/>
                  <a:gd name="T11" fmla="*/ 12 h 16"/>
                  <a:gd name="T12" fmla="*/ 0 w 8"/>
                  <a:gd name="T13" fmla="*/ 12 h 16"/>
                  <a:gd name="T14" fmla="*/ 2 w 8"/>
                  <a:gd name="T15" fmla="*/ 12 h 16"/>
                  <a:gd name="T16" fmla="*/ 0 w 8"/>
                  <a:gd name="T17" fmla="*/ 14 h 16"/>
                  <a:gd name="T18" fmla="*/ 0 w 8"/>
                  <a:gd name="T19" fmla="*/ 14 h 16"/>
                  <a:gd name="T20" fmla="*/ 0 w 8"/>
                  <a:gd name="T21" fmla="*/ 16 h 16"/>
                  <a:gd name="T22" fmla="*/ 2 w 8"/>
                  <a:gd name="T23" fmla="*/ 16 h 16"/>
                  <a:gd name="T24" fmla="*/ 4 w 8"/>
                  <a:gd name="T25" fmla="*/ 14 h 16"/>
                  <a:gd name="T26" fmla="*/ 6 w 8"/>
                  <a:gd name="T27" fmla="*/ 12 h 16"/>
                  <a:gd name="T28" fmla="*/ 8 w 8"/>
                  <a:gd name="T29" fmla="*/ 10 h 16"/>
                  <a:gd name="T30" fmla="*/ 8 w 8"/>
                  <a:gd name="T31" fmla="*/ 8 h 16"/>
                  <a:gd name="T32" fmla="*/ 8 w 8"/>
                  <a:gd name="T33" fmla="*/ 4 h 16"/>
                  <a:gd name="T34" fmla="*/ 8 w 8"/>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6">
                    <a:moveTo>
                      <a:pt x="8" y="0"/>
                    </a:moveTo>
                    <a:lnTo>
                      <a:pt x="2" y="8"/>
                    </a:lnTo>
                    <a:lnTo>
                      <a:pt x="4" y="6"/>
                    </a:lnTo>
                    <a:lnTo>
                      <a:pt x="4" y="8"/>
                    </a:lnTo>
                    <a:lnTo>
                      <a:pt x="2" y="10"/>
                    </a:lnTo>
                    <a:lnTo>
                      <a:pt x="0" y="12"/>
                    </a:lnTo>
                    <a:lnTo>
                      <a:pt x="0" y="12"/>
                    </a:lnTo>
                    <a:lnTo>
                      <a:pt x="2" y="12"/>
                    </a:lnTo>
                    <a:lnTo>
                      <a:pt x="0" y="14"/>
                    </a:lnTo>
                    <a:lnTo>
                      <a:pt x="0" y="14"/>
                    </a:lnTo>
                    <a:lnTo>
                      <a:pt x="0" y="16"/>
                    </a:lnTo>
                    <a:lnTo>
                      <a:pt x="2" y="16"/>
                    </a:lnTo>
                    <a:lnTo>
                      <a:pt x="4" y="14"/>
                    </a:lnTo>
                    <a:lnTo>
                      <a:pt x="6" y="12"/>
                    </a:lnTo>
                    <a:lnTo>
                      <a:pt x="8" y="10"/>
                    </a:lnTo>
                    <a:lnTo>
                      <a:pt x="8" y="8"/>
                    </a:lnTo>
                    <a:lnTo>
                      <a:pt x="8" y="4"/>
                    </a:lnTo>
                    <a:lnTo>
                      <a:pt x="8"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Freeform 919"/>
              <p:cNvSpPr>
                <a:spLocks/>
              </p:cNvSpPr>
              <p:nvPr/>
            </p:nvSpPr>
            <p:spPr bwMode="auto">
              <a:xfrm>
                <a:off x="1541" y="1451"/>
                <a:ext cx="302" cy="52"/>
              </a:xfrm>
              <a:custGeom>
                <a:avLst/>
                <a:gdLst>
                  <a:gd name="T0" fmla="*/ 4 w 152"/>
                  <a:gd name="T1" fmla="*/ 26 h 26"/>
                  <a:gd name="T2" fmla="*/ 0 w 152"/>
                  <a:gd name="T3" fmla="*/ 26 h 26"/>
                  <a:gd name="T4" fmla="*/ 6 w 152"/>
                  <a:gd name="T5" fmla="*/ 8 h 26"/>
                  <a:gd name="T6" fmla="*/ 26 w 152"/>
                  <a:gd name="T7" fmla="*/ 0 h 26"/>
                  <a:gd name="T8" fmla="*/ 44 w 152"/>
                  <a:gd name="T9" fmla="*/ 0 h 26"/>
                  <a:gd name="T10" fmla="*/ 125 w 152"/>
                  <a:gd name="T11" fmla="*/ 1 h 26"/>
                  <a:gd name="T12" fmla="*/ 148 w 152"/>
                  <a:gd name="T13" fmla="*/ 4 h 26"/>
                  <a:gd name="T14" fmla="*/ 152 w 152"/>
                  <a:gd name="T15" fmla="*/ 26 h 26"/>
                  <a:gd name="T16" fmla="*/ 4 w 152"/>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6">
                    <a:moveTo>
                      <a:pt x="4" y="26"/>
                    </a:moveTo>
                    <a:cubicBezTo>
                      <a:pt x="3" y="26"/>
                      <a:pt x="2" y="26"/>
                      <a:pt x="0" y="26"/>
                    </a:cubicBezTo>
                    <a:cubicBezTo>
                      <a:pt x="6" y="8"/>
                      <a:pt x="6" y="8"/>
                      <a:pt x="6" y="8"/>
                    </a:cubicBezTo>
                    <a:cubicBezTo>
                      <a:pt x="26" y="0"/>
                      <a:pt x="26" y="0"/>
                      <a:pt x="26" y="0"/>
                    </a:cubicBezTo>
                    <a:cubicBezTo>
                      <a:pt x="44" y="0"/>
                      <a:pt x="44" y="0"/>
                      <a:pt x="44" y="0"/>
                    </a:cubicBezTo>
                    <a:cubicBezTo>
                      <a:pt x="125" y="1"/>
                      <a:pt x="125" y="1"/>
                      <a:pt x="125" y="1"/>
                    </a:cubicBezTo>
                    <a:cubicBezTo>
                      <a:pt x="148" y="4"/>
                      <a:pt x="148" y="4"/>
                      <a:pt x="148" y="4"/>
                    </a:cubicBezTo>
                    <a:cubicBezTo>
                      <a:pt x="152" y="26"/>
                      <a:pt x="152" y="26"/>
                      <a:pt x="152" y="26"/>
                    </a:cubicBezTo>
                    <a:lnTo>
                      <a:pt x="4" y="26"/>
                    </a:ln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920"/>
              <p:cNvSpPr>
                <a:spLocks/>
              </p:cNvSpPr>
              <p:nvPr/>
            </p:nvSpPr>
            <p:spPr bwMode="auto">
              <a:xfrm>
                <a:off x="1601" y="1387"/>
                <a:ext cx="75" cy="42"/>
              </a:xfrm>
              <a:custGeom>
                <a:avLst/>
                <a:gdLst>
                  <a:gd name="T0" fmla="*/ 32 w 38"/>
                  <a:gd name="T1" fmla="*/ 0 h 21"/>
                  <a:gd name="T2" fmla="*/ 36 w 38"/>
                  <a:gd name="T3" fmla="*/ 1 h 21"/>
                  <a:gd name="T4" fmla="*/ 38 w 38"/>
                  <a:gd name="T5" fmla="*/ 3 h 21"/>
                  <a:gd name="T6" fmla="*/ 16 w 38"/>
                  <a:gd name="T7" fmla="*/ 21 h 21"/>
                  <a:gd name="T8" fmla="*/ 0 w 38"/>
                  <a:gd name="T9" fmla="*/ 19 h 21"/>
                  <a:gd name="T10" fmla="*/ 32 w 38"/>
                  <a:gd name="T11" fmla="*/ 0 h 21"/>
                </a:gdLst>
                <a:ahLst/>
                <a:cxnLst>
                  <a:cxn ang="0">
                    <a:pos x="T0" y="T1"/>
                  </a:cxn>
                  <a:cxn ang="0">
                    <a:pos x="T2" y="T3"/>
                  </a:cxn>
                  <a:cxn ang="0">
                    <a:pos x="T4" y="T5"/>
                  </a:cxn>
                  <a:cxn ang="0">
                    <a:pos x="T6" y="T7"/>
                  </a:cxn>
                  <a:cxn ang="0">
                    <a:pos x="T8" y="T9"/>
                  </a:cxn>
                  <a:cxn ang="0">
                    <a:pos x="T10" y="T11"/>
                  </a:cxn>
                </a:cxnLst>
                <a:rect l="0" t="0" r="r" b="b"/>
                <a:pathLst>
                  <a:path w="38" h="21">
                    <a:moveTo>
                      <a:pt x="32" y="0"/>
                    </a:moveTo>
                    <a:cubicBezTo>
                      <a:pt x="36" y="1"/>
                      <a:pt x="36" y="1"/>
                      <a:pt x="36" y="1"/>
                    </a:cubicBezTo>
                    <a:cubicBezTo>
                      <a:pt x="38" y="3"/>
                      <a:pt x="38" y="3"/>
                      <a:pt x="38" y="3"/>
                    </a:cubicBezTo>
                    <a:cubicBezTo>
                      <a:pt x="38" y="3"/>
                      <a:pt x="27" y="5"/>
                      <a:pt x="16" y="21"/>
                    </a:cubicBezTo>
                    <a:cubicBezTo>
                      <a:pt x="0" y="19"/>
                      <a:pt x="0" y="19"/>
                      <a:pt x="0" y="19"/>
                    </a:cubicBezTo>
                    <a:cubicBezTo>
                      <a:pt x="0" y="19"/>
                      <a:pt x="10" y="7"/>
                      <a:pt x="32"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118" name="Picture 92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22" y="1404"/>
                <a:ext cx="36"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 name="Freeform 922"/>
              <p:cNvSpPr>
                <a:spLocks/>
              </p:cNvSpPr>
              <p:nvPr/>
            </p:nvSpPr>
            <p:spPr bwMode="auto">
              <a:xfrm>
                <a:off x="1533" y="1371"/>
                <a:ext cx="318" cy="134"/>
              </a:xfrm>
              <a:custGeom>
                <a:avLst/>
                <a:gdLst>
                  <a:gd name="T0" fmla="*/ 147 w 160"/>
                  <a:gd name="T1" fmla="*/ 12 h 67"/>
                  <a:gd name="T2" fmla="*/ 150 w 160"/>
                  <a:gd name="T3" fmla="*/ 8 h 67"/>
                  <a:gd name="T4" fmla="*/ 66 w 160"/>
                  <a:gd name="T5" fmla="*/ 8 h 67"/>
                  <a:gd name="T6" fmla="*/ 70 w 160"/>
                  <a:gd name="T7" fmla="*/ 9 h 67"/>
                  <a:gd name="T8" fmla="*/ 49 w 160"/>
                  <a:gd name="T9" fmla="*/ 28 h 67"/>
                  <a:gd name="T10" fmla="*/ 34 w 160"/>
                  <a:gd name="T11" fmla="*/ 26 h 67"/>
                  <a:gd name="T12" fmla="*/ 1 w 160"/>
                  <a:gd name="T13" fmla="*/ 46 h 67"/>
                  <a:gd name="T14" fmla="*/ 1 w 160"/>
                  <a:gd name="T15" fmla="*/ 59 h 67"/>
                  <a:gd name="T16" fmla="*/ 0 w 160"/>
                  <a:gd name="T17" fmla="*/ 60 h 67"/>
                  <a:gd name="T18" fmla="*/ 0 w 160"/>
                  <a:gd name="T19" fmla="*/ 65 h 67"/>
                  <a:gd name="T20" fmla="*/ 2 w 160"/>
                  <a:gd name="T21" fmla="*/ 66 h 67"/>
                  <a:gd name="T22" fmla="*/ 8 w 160"/>
                  <a:gd name="T23" fmla="*/ 67 h 67"/>
                  <a:gd name="T24" fmla="*/ 24 w 160"/>
                  <a:gd name="T25" fmla="*/ 48 h 67"/>
                  <a:gd name="T26" fmla="*/ 41 w 160"/>
                  <a:gd name="T27" fmla="*/ 65 h 67"/>
                  <a:gd name="T28" fmla="*/ 123 w 160"/>
                  <a:gd name="T29" fmla="*/ 65 h 67"/>
                  <a:gd name="T30" fmla="*/ 141 w 160"/>
                  <a:gd name="T31" fmla="*/ 48 h 67"/>
                  <a:gd name="T32" fmla="*/ 155 w 160"/>
                  <a:gd name="T33" fmla="*/ 67 h 67"/>
                  <a:gd name="T34" fmla="*/ 157 w 160"/>
                  <a:gd name="T35" fmla="*/ 66 h 67"/>
                  <a:gd name="T36" fmla="*/ 160 w 160"/>
                  <a:gd name="T37" fmla="*/ 47 h 67"/>
                  <a:gd name="T38" fmla="*/ 158 w 160"/>
                  <a:gd name="T39" fmla="*/ 41 h 67"/>
                  <a:gd name="T40" fmla="*/ 147 w 160"/>
                  <a:gd name="T41"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 h="67">
                    <a:moveTo>
                      <a:pt x="147" y="12"/>
                    </a:moveTo>
                    <a:cubicBezTo>
                      <a:pt x="146" y="10"/>
                      <a:pt x="151" y="10"/>
                      <a:pt x="150" y="8"/>
                    </a:cubicBezTo>
                    <a:cubicBezTo>
                      <a:pt x="150" y="8"/>
                      <a:pt x="98" y="0"/>
                      <a:pt x="66" y="8"/>
                    </a:cubicBezTo>
                    <a:cubicBezTo>
                      <a:pt x="70" y="9"/>
                      <a:pt x="70" y="9"/>
                      <a:pt x="70" y="9"/>
                    </a:cubicBezTo>
                    <a:cubicBezTo>
                      <a:pt x="70" y="9"/>
                      <a:pt x="56" y="15"/>
                      <a:pt x="49" y="28"/>
                    </a:cubicBezTo>
                    <a:cubicBezTo>
                      <a:pt x="34" y="26"/>
                      <a:pt x="34" y="26"/>
                      <a:pt x="34" y="26"/>
                    </a:cubicBezTo>
                    <a:cubicBezTo>
                      <a:pt x="20" y="29"/>
                      <a:pt x="6" y="31"/>
                      <a:pt x="1" y="46"/>
                    </a:cubicBezTo>
                    <a:cubicBezTo>
                      <a:pt x="1" y="59"/>
                      <a:pt x="1" y="59"/>
                      <a:pt x="1" y="59"/>
                    </a:cubicBezTo>
                    <a:cubicBezTo>
                      <a:pt x="0" y="60"/>
                      <a:pt x="0" y="60"/>
                      <a:pt x="0" y="60"/>
                    </a:cubicBezTo>
                    <a:cubicBezTo>
                      <a:pt x="0" y="65"/>
                      <a:pt x="0" y="65"/>
                      <a:pt x="0" y="65"/>
                    </a:cubicBezTo>
                    <a:cubicBezTo>
                      <a:pt x="2" y="66"/>
                      <a:pt x="2" y="66"/>
                      <a:pt x="2" y="66"/>
                    </a:cubicBezTo>
                    <a:cubicBezTo>
                      <a:pt x="2" y="66"/>
                      <a:pt x="6" y="67"/>
                      <a:pt x="8" y="67"/>
                    </a:cubicBezTo>
                    <a:cubicBezTo>
                      <a:pt x="8" y="67"/>
                      <a:pt x="7" y="48"/>
                      <a:pt x="24" y="48"/>
                    </a:cubicBezTo>
                    <a:cubicBezTo>
                      <a:pt x="41" y="47"/>
                      <a:pt x="41" y="65"/>
                      <a:pt x="41" y="65"/>
                    </a:cubicBezTo>
                    <a:cubicBezTo>
                      <a:pt x="123" y="65"/>
                      <a:pt x="123" y="65"/>
                      <a:pt x="123" y="65"/>
                    </a:cubicBezTo>
                    <a:cubicBezTo>
                      <a:pt x="123" y="65"/>
                      <a:pt x="121" y="47"/>
                      <a:pt x="141" y="48"/>
                    </a:cubicBezTo>
                    <a:cubicBezTo>
                      <a:pt x="157" y="48"/>
                      <a:pt x="155" y="67"/>
                      <a:pt x="155" y="67"/>
                    </a:cubicBezTo>
                    <a:cubicBezTo>
                      <a:pt x="157" y="66"/>
                      <a:pt x="157" y="66"/>
                      <a:pt x="157" y="66"/>
                    </a:cubicBezTo>
                    <a:cubicBezTo>
                      <a:pt x="157" y="66"/>
                      <a:pt x="160" y="52"/>
                      <a:pt x="160" y="47"/>
                    </a:cubicBezTo>
                    <a:cubicBezTo>
                      <a:pt x="160" y="47"/>
                      <a:pt x="158" y="44"/>
                      <a:pt x="158" y="41"/>
                    </a:cubicBezTo>
                    <a:cubicBezTo>
                      <a:pt x="158" y="41"/>
                      <a:pt x="155" y="20"/>
                      <a:pt x="147" y="12"/>
                    </a:cubicBezTo>
                    <a:close/>
                  </a:path>
                </a:pathLst>
              </a:custGeom>
              <a:solidFill>
                <a:srgbClr val="E64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923"/>
              <p:cNvSpPr>
                <a:spLocks/>
              </p:cNvSpPr>
              <p:nvPr/>
            </p:nvSpPr>
            <p:spPr bwMode="auto">
              <a:xfrm>
                <a:off x="1531" y="1441"/>
                <a:ext cx="322" cy="64"/>
              </a:xfrm>
              <a:custGeom>
                <a:avLst/>
                <a:gdLst>
                  <a:gd name="T0" fmla="*/ 0 w 162"/>
                  <a:gd name="T1" fmla="*/ 20 h 32"/>
                  <a:gd name="T2" fmla="*/ 1 w 162"/>
                  <a:gd name="T3" fmla="*/ 30 h 32"/>
                  <a:gd name="T4" fmla="*/ 3 w 162"/>
                  <a:gd name="T5" fmla="*/ 31 h 32"/>
                  <a:gd name="T6" fmla="*/ 9 w 162"/>
                  <a:gd name="T7" fmla="*/ 32 h 32"/>
                  <a:gd name="T8" fmla="*/ 25 w 162"/>
                  <a:gd name="T9" fmla="*/ 13 h 32"/>
                  <a:gd name="T10" fmla="*/ 42 w 162"/>
                  <a:gd name="T11" fmla="*/ 30 h 32"/>
                  <a:gd name="T12" fmla="*/ 124 w 162"/>
                  <a:gd name="T13" fmla="*/ 30 h 32"/>
                  <a:gd name="T14" fmla="*/ 142 w 162"/>
                  <a:gd name="T15" fmla="*/ 13 h 32"/>
                  <a:gd name="T16" fmla="*/ 156 w 162"/>
                  <a:gd name="T17" fmla="*/ 32 h 32"/>
                  <a:gd name="T18" fmla="*/ 160 w 162"/>
                  <a:gd name="T19" fmla="*/ 31 h 32"/>
                  <a:gd name="T20" fmla="*/ 162 w 162"/>
                  <a:gd name="T21" fmla="*/ 20 h 32"/>
                  <a:gd name="T22" fmla="*/ 158 w 162"/>
                  <a:gd name="T23" fmla="*/ 20 h 32"/>
                  <a:gd name="T24" fmla="*/ 140 w 162"/>
                  <a:gd name="T25" fmla="*/ 6 h 32"/>
                  <a:gd name="T26" fmla="*/ 119 w 162"/>
                  <a:gd name="T27" fmla="*/ 27 h 32"/>
                  <a:gd name="T28" fmla="*/ 47 w 162"/>
                  <a:gd name="T29" fmla="*/ 26 h 32"/>
                  <a:gd name="T30" fmla="*/ 5 w 162"/>
                  <a:gd name="T31" fmla="*/ 20 h 32"/>
                  <a:gd name="T32" fmla="*/ 0 w 162"/>
                  <a:gd name="T33" fmla="*/ 2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2">
                    <a:moveTo>
                      <a:pt x="0" y="20"/>
                    </a:moveTo>
                    <a:cubicBezTo>
                      <a:pt x="1" y="30"/>
                      <a:pt x="1" y="30"/>
                      <a:pt x="1" y="30"/>
                    </a:cubicBezTo>
                    <a:cubicBezTo>
                      <a:pt x="3" y="31"/>
                      <a:pt x="3" y="31"/>
                      <a:pt x="3" y="31"/>
                    </a:cubicBezTo>
                    <a:cubicBezTo>
                      <a:pt x="3" y="31"/>
                      <a:pt x="7" y="32"/>
                      <a:pt x="9" y="32"/>
                    </a:cubicBezTo>
                    <a:cubicBezTo>
                      <a:pt x="9" y="32"/>
                      <a:pt x="8" y="13"/>
                      <a:pt x="25" y="13"/>
                    </a:cubicBezTo>
                    <a:cubicBezTo>
                      <a:pt x="42" y="12"/>
                      <a:pt x="42" y="30"/>
                      <a:pt x="42" y="30"/>
                    </a:cubicBezTo>
                    <a:cubicBezTo>
                      <a:pt x="124" y="30"/>
                      <a:pt x="124" y="30"/>
                      <a:pt x="124" y="30"/>
                    </a:cubicBezTo>
                    <a:cubicBezTo>
                      <a:pt x="124" y="30"/>
                      <a:pt x="122" y="12"/>
                      <a:pt x="142" y="13"/>
                    </a:cubicBezTo>
                    <a:cubicBezTo>
                      <a:pt x="158" y="13"/>
                      <a:pt x="156" y="32"/>
                      <a:pt x="156" y="32"/>
                    </a:cubicBezTo>
                    <a:cubicBezTo>
                      <a:pt x="160" y="31"/>
                      <a:pt x="160" y="31"/>
                      <a:pt x="160" y="31"/>
                    </a:cubicBezTo>
                    <a:cubicBezTo>
                      <a:pt x="160" y="31"/>
                      <a:pt x="161" y="26"/>
                      <a:pt x="162" y="20"/>
                    </a:cubicBezTo>
                    <a:cubicBezTo>
                      <a:pt x="161" y="20"/>
                      <a:pt x="158" y="20"/>
                      <a:pt x="158" y="20"/>
                    </a:cubicBezTo>
                    <a:cubicBezTo>
                      <a:pt x="155" y="11"/>
                      <a:pt x="148" y="6"/>
                      <a:pt x="140" y="6"/>
                    </a:cubicBezTo>
                    <a:cubicBezTo>
                      <a:pt x="127" y="5"/>
                      <a:pt x="121" y="19"/>
                      <a:pt x="119" y="27"/>
                    </a:cubicBezTo>
                    <a:cubicBezTo>
                      <a:pt x="95" y="27"/>
                      <a:pt x="71" y="27"/>
                      <a:pt x="47" y="26"/>
                    </a:cubicBezTo>
                    <a:cubicBezTo>
                      <a:pt x="43" y="0"/>
                      <a:pt x="16" y="1"/>
                      <a:pt x="5" y="20"/>
                    </a:cubicBezTo>
                    <a:cubicBezTo>
                      <a:pt x="5" y="20"/>
                      <a:pt x="2" y="20"/>
                      <a:pt x="0" y="20"/>
                    </a:cubicBezTo>
                    <a:close/>
                  </a:path>
                </a:pathLst>
              </a:custGeom>
              <a:solidFill>
                <a:srgbClr val="B51E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924"/>
              <p:cNvSpPr>
                <a:spLocks noEditPoints="1"/>
              </p:cNvSpPr>
              <p:nvPr/>
            </p:nvSpPr>
            <p:spPr bwMode="auto">
              <a:xfrm>
                <a:off x="1640" y="1389"/>
                <a:ext cx="175" cy="38"/>
              </a:xfrm>
              <a:custGeom>
                <a:avLst/>
                <a:gdLst>
                  <a:gd name="T0" fmla="*/ 81 w 88"/>
                  <a:gd name="T1" fmla="*/ 3 h 19"/>
                  <a:gd name="T2" fmla="*/ 44 w 88"/>
                  <a:gd name="T3" fmla="*/ 0 h 19"/>
                  <a:gd name="T4" fmla="*/ 46 w 88"/>
                  <a:gd name="T5" fmla="*/ 19 h 19"/>
                  <a:gd name="T6" fmla="*/ 88 w 88"/>
                  <a:gd name="T7" fmla="*/ 19 h 19"/>
                  <a:gd name="T8" fmla="*/ 81 w 88"/>
                  <a:gd name="T9" fmla="*/ 3 h 19"/>
                  <a:gd name="T10" fmla="*/ 44 w 88"/>
                  <a:gd name="T11" fmla="*/ 19 h 19"/>
                  <a:gd name="T12" fmla="*/ 43 w 88"/>
                  <a:gd name="T13" fmla="*/ 0 h 19"/>
                  <a:gd name="T14" fmla="*/ 32 w 88"/>
                  <a:gd name="T15" fmla="*/ 0 h 19"/>
                  <a:gd name="T16" fmla="*/ 0 w 88"/>
                  <a:gd name="T17" fmla="*/ 19 h 19"/>
                  <a:gd name="T18" fmla="*/ 44 w 88"/>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9">
                    <a:moveTo>
                      <a:pt x="81" y="3"/>
                    </a:moveTo>
                    <a:cubicBezTo>
                      <a:pt x="75" y="0"/>
                      <a:pt x="51" y="0"/>
                      <a:pt x="44" y="0"/>
                    </a:cubicBezTo>
                    <a:cubicBezTo>
                      <a:pt x="46" y="19"/>
                      <a:pt x="46" y="19"/>
                      <a:pt x="46" y="19"/>
                    </a:cubicBezTo>
                    <a:cubicBezTo>
                      <a:pt x="88" y="19"/>
                      <a:pt x="88" y="19"/>
                      <a:pt x="88" y="19"/>
                    </a:cubicBezTo>
                    <a:cubicBezTo>
                      <a:pt x="87" y="15"/>
                      <a:pt x="86" y="3"/>
                      <a:pt x="81" y="3"/>
                    </a:cubicBezTo>
                    <a:close/>
                    <a:moveTo>
                      <a:pt x="44" y="19"/>
                    </a:moveTo>
                    <a:cubicBezTo>
                      <a:pt x="43" y="0"/>
                      <a:pt x="43" y="0"/>
                      <a:pt x="43" y="0"/>
                    </a:cubicBezTo>
                    <a:cubicBezTo>
                      <a:pt x="39" y="0"/>
                      <a:pt x="36" y="0"/>
                      <a:pt x="32" y="0"/>
                    </a:cubicBezTo>
                    <a:cubicBezTo>
                      <a:pt x="12" y="1"/>
                      <a:pt x="2" y="15"/>
                      <a:pt x="0" y="19"/>
                    </a:cubicBezTo>
                    <a:lnTo>
                      <a:pt x="44" y="19"/>
                    </a:ln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925"/>
              <p:cNvSpPr>
                <a:spLocks/>
              </p:cNvSpPr>
              <p:nvPr/>
            </p:nvSpPr>
            <p:spPr bwMode="auto">
              <a:xfrm>
                <a:off x="1636" y="1417"/>
                <a:ext cx="24" cy="14"/>
              </a:xfrm>
              <a:custGeom>
                <a:avLst/>
                <a:gdLst>
                  <a:gd name="T0" fmla="*/ 10 w 12"/>
                  <a:gd name="T1" fmla="*/ 0 h 7"/>
                  <a:gd name="T2" fmla="*/ 9 w 12"/>
                  <a:gd name="T3" fmla="*/ 7 h 7"/>
                  <a:gd name="T4" fmla="*/ 10 w 12"/>
                  <a:gd name="T5" fmla="*/ 0 h 7"/>
                </a:gdLst>
                <a:ahLst/>
                <a:cxnLst>
                  <a:cxn ang="0">
                    <a:pos x="T0" y="T1"/>
                  </a:cxn>
                  <a:cxn ang="0">
                    <a:pos x="T2" y="T3"/>
                  </a:cxn>
                  <a:cxn ang="0">
                    <a:pos x="T4" y="T5"/>
                  </a:cxn>
                </a:cxnLst>
                <a:rect l="0" t="0" r="r" b="b"/>
                <a:pathLst>
                  <a:path w="12" h="7">
                    <a:moveTo>
                      <a:pt x="10" y="0"/>
                    </a:moveTo>
                    <a:cubicBezTo>
                      <a:pt x="10" y="0"/>
                      <a:pt x="12" y="4"/>
                      <a:pt x="9" y="7"/>
                    </a:cubicBezTo>
                    <a:cubicBezTo>
                      <a:pt x="9" y="7"/>
                      <a:pt x="0" y="3"/>
                      <a:pt x="10" y="0"/>
                    </a:cubicBezTo>
                    <a:close/>
                  </a:path>
                </a:pathLst>
              </a:custGeom>
              <a:solidFill>
                <a:srgbClr val="EC86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Freeform 926"/>
              <p:cNvSpPr>
                <a:spLocks/>
              </p:cNvSpPr>
              <p:nvPr/>
            </p:nvSpPr>
            <p:spPr bwMode="auto">
              <a:xfrm>
                <a:off x="1539" y="1437"/>
                <a:ext cx="32" cy="32"/>
              </a:xfrm>
              <a:custGeom>
                <a:avLst/>
                <a:gdLst>
                  <a:gd name="T0" fmla="*/ 0 w 16"/>
                  <a:gd name="T1" fmla="*/ 11 h 16"/>
                  <a:gd name="T2" fmla="*/ 11 w 16"/>
                  <a:gd name="T3" fmla="*/ 0 h 16"/>
                  <a:gd name="T4" fmla="*/ 14 w 16"/>
                  <a:gd name="T5" fmla="*/ 7 h 16"/>
                  <a:gd name="T6" fmla="*/ 0 w 16"/>
                  <a:gd name="T7" fmla="*/ 11 h 16"/>
                </a:gdLst>
                <a:ahLst/>
                <a:cxnLst>
                  <a:cxn ang="0">
                    <a:pos x="T0" y="T1"/>
                  </a:cxn>
                  <a:cxn ang="0">
                    <a:pos x="T2" y="T3"/>
                  </a:cxn>
                  <a:cxn ang="0">
                    <a:pos x="T4" y="T5"/>
                  </a:cxn>
                  <a:cxn ang="0">
                    <a:pos x="T6" y="T7"/>
                  </a:cxn>
                </a:cxnLst>
                <a:rect l="0" t="0" r="r" b="b"/>
                <a:pathLst>
                  <a:path w="16" h="16">
                    <a:moveTo>
                      <a:pt x="0" y="11"/>
                    </a:moveTo>
                    <a:cubicBezTo>
                      <a:pt x="3" y="5"/>
                      <a:pt x="6" y="3"/>
                      <a:pt x="11" y="0"/>
                    </a:cubicBezTo>
                    <a:cubicBezTo>
                      <a:pt x="16" y="0"/>
                      <a:pt x="16" y="3"/>
                      <a:pt x="14" y="7"/>
                    </a:cubicBezTo>
                    <a:cubicBezTo>
                      <a:pt x="12" y="10"/>
                      <a:pt x="4" y="16"/>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927"/>
              <p:cNvSpPr>
                <a:spLocks/>
              </p:cNvSpPr>
              <p:nvPr/>
            </p:nvSpPr>
            <p:spPr bwMode="auto">
              <a:xfrm>
                <a:off x="1706" y="1435"/>
                <a:ext cx="22" cy="4"/>
              </a:xfrm>
              <a:custGeom>
                <a:avLst/>
                <a:gdLst>
                  <a:gd name="T0" fmla="*/ 11 w 11"/>
                  <a:gd name="T1" fmla="*/ 2 h 2"/>
                  <a:gd name="T2" fmla="*/ 11 w 11"/>
                  <a:gd name="T3" fmla="*/ 1 h 2"/>
                  <a:gd name="T4" fmla="*/ 10 w 11"/>
                  <a:gd name="T5" fmla="*/ 0 h 2"/>
                  <a:gd name="T6" fmla="*/ 1 w 11"/>
                  <a:gd name="T7" fmla="*/ 0 h 2"/>
                  <a:gd name="T8" fmla="*/ 0 w 11"/>
                  <a:gd name="T9" fmla="*/ 1 h 2"/>
                  <a:gd name="T10" fmla="*/ 0 w 11"/>
                  <a:gd name="T11" fmla="*/ 2 h 2"/>
                  <a:gd name="T12" fmla="*/ 11 w 11"/>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 h="2">
                    <a:moveTo>
                      <a:pt x="11" y="2"/>
                    </a:moveTo>
                    <a:cubicBezTo>
                      <a:pt x="11" y="1"/>
                      <a:pt x="11" y="1"/>
                      <a:pt x="11" y="1"/>
                    </a:cubicBezTo>
                    <a:cubicBezTo>
                      <a:pt x="11" y="1"/>
                      <a:pt x="10" y="0"/>
                      <a:pt x="10" y="0"/>
                    </a:cubicBezTo>
                    <a:cubicBezTo>
                      <a:pt x="1" y="0"/>
                      <a:pt x="1" y="0"/>
                      <a:pt x="1" y="0"/>
                    </a:cubicBezTo>
                    <a:cubicBezTo>
                      <a:pt x="0" y="0"/>
                      <a:pt x="0" y="1"/>
                      <a:pt x="0" y="1"/>
                    </a:cubicBezTo>
                    <a:cubicBezTo>
                      <a:pt x="0" y="2"/>
                      <a:pt x="0" y="2"/>
                      <a:pt x="0" y="2"/>
                    </a:cubicBezTo>
                    <a:lnTo>
                      <a:pt x="11" y="2"/>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928"/>
              <p:cNvSpPr>
                <a:spLocks/>
              </p:cNvSpPr>
              <p:nvPr/>
            </p:nvSpPr>
            <p:spPr bwMode="auto">
              <a:xfrm>
                <a:off x="1744" y="1435"/>
                <a:ext cx="20" cy="4"/>
              </a:xfrm>
              <a:custGeom>
                <a:avLst/>
                <a:gdLst>
                  <a:gd name="T0" fmla="*/ 10 w 10"/>
                  <a:gd name="T1" fmla="*/ 2 h 2"/>
                  <a:gd name="T2" fmla="*/ 10 w 10"/>
                  <a:gd name="T3" fmla="*/ 1 h 2"/>
                  <a:gd name="T4" fmla="*/ 10 w 10"/>
                  <a:gd name="T5" fmla="*/ 0 h 2"/>
                  <a:gd name="T6" fmla="*/ 0 w 10"/>
                  <a:gd name="T7" fmla="*/ 0 h 2"/>
                  <a:gd name="T8" fmla="*/ 0 w 10"/>
                  <a:gd name="T9" fmla="*/ 1 h 2"/>
                  <a:gd name="T10" fmla="*/ 0 w 10"/>
                  <a:gd name="T11" fmla="*/ 2 h 2"/>
                  <a:gd name="T12" fmla="*/ 10 w 10"/>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10" y="2"/>
                    </a:moveTo>
                    <a:cubicBezTo>
                      <a:pt x="10" y="1"/>
                      <a:pt x="10" y="1"/>
                      <a:pt x="10" y="1"/>
                    </a:cubicBezTo>
                    <a:cubicBezTo>
                      <a:pt x="10" y="1"/>
                      <a:pt x="10" y="0"/>
                      <a:pt x="10" y="0"/>
                    </a:cubicBezTo>
                    <a:cubicBezTo>
                      <a:pt x="0" y="0"/>
                      <a:pt x="0" y="0"/>
                      <a:pt x="0" y="0"/>
                    </a:cubicBezTo>
                    <a:cubicBezTo>
                      <a:pt x="0" y="0"/>
                      <a:pt x="0" y="1"/>
                      <a:pt x="0" y="1"/>
                    </a:cubicBezTo>
                    <a:cubicBezTo>
                      <a:pt x="0" y="2"/>
                      <a:pt x="0" y="2"/>
                      <a:pt x="0" y="2"/>
                    </a:cubicBezTo>
                    <a:lnTo>
                      <a:pt x="10" y="2"/>
                    </a:ln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929"/>
              <p:cNvSpPr>
                <a:spLocks noEditPoints="1"/>
              </p:cNvSpPr>
              <p:nvPr/>
            </p:nvSpPr>
            <p:spPr bwMode="auto">
              <a:xfrm>
                <a:off x="1555" y="1469"/>
                <a:ext cx="56" cy="56"/>
              </a:xfrm>
              <a:custGeom>
                <a:avLst/>
                <a:gdLst>
                  <a:gd name="T0" fmla="*/ 23 w 28"/>
                  <a:gd name="T1" fmla="*/ 23 h 28"/>
                  <a:gd name="T2" fmla="*/ 23 w 28"/>
                  <a:gd name="T3" fmla="*/ 5 h 28"/>
                  <a:gd name="T4" fmla="*/ 5 w 28"/>
                  <a:gd name="T5" fmla="*/ 5 h 28"/>
                  <a:gd name="T6" fmla="*/ 5 w 28"/>
                  <a:gd name="T7" fmla="*/ 23 h 28"/>
                  <a:gd name="T8" fmla="*/ 23 w 28"/>
                  <a:gd name="T9" fmla="*/ 23 h 28"/>
                  <a:gd name="T10" fmla="*/ 7 w 28"/>
                  <a:gd name="T11" fmla="*/ 7 h 28"/>
                  <a:gd name="T12" fmla="*/ 20 w 28"/>
                  <a:gd name="T13" fmla="*/ 7 h 28"/>
                  <a:gd name="T14" fmla="*/ 20 w 28"/>
                  <a:gd name="T15" fmla="*/ 21 h 28"/>
                  <a:gd name="T16" fmla="*/ 7 w 28"/>
                  <a:gd name="T17" fmla="*/ 20 h 28"/>
                  <a:gd name="T18" fmla="*/ 7 w 28"/>
                  <a:gd name="T19"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3" y="23"/>
                    </a:moveTo>
                    <a:cubicBezTo>
                      <a:pt x="28" y="18"/>
                      <a:pt x="28" y="10"/>
                      <a:pt x="23" y="5"/>
                    </a:cubicBezTo>
                    <a:cubicBezTo>
                      <a:pt x="18" y="0"/>
                      <a:pt x="10" y="0"/>
                      <a:pt x="5" y="5"/>
                    </a:cubicBezTo>
                    <a:cubicBezTo>
                      <a:pt x="0" y="10"/>
                      <a:pt x="0" y="18"/>
                      <a:pt x="5" y="23"/>
                    </a:cubicBezTo>
                    <a:cubicBezTo>
                      <a:pt x="10" y="28"/>
                      <a:pt x="18" y="28"/>
                      <a:pt x="23" y="23"/>
                    </a:cubicBezTo>
                    <a:close/>
                    <a:moveTo>
                      <a:pt x="7" y="7"/>
                    </a:moveTo>
                    <a:cubicBezTo>
                      <a:pt x="11" y="4"/>
                      <a:pt x="17" y="4"/>
                      <a:pt x="20" y="7"/>
                    </a:cubicBezTo>
                    <a:cubicBezTo>
                      <a:pt x="24" y="11"/>
                      <a:pt x="24" y="17"/>
                      <a:pt x="20" y="21"/>
                    </a:cubicBezTo>
                    <a:cubicBezTo>
                      <a:pt x="17" y="24"/>
                      <a:pt x="11" y="24"/>
                      <a:pt x="7" y="20"/>
                    </a:cubicBezTo>
                    <a:cubicBezTo>
                      <a:pt x="3" y="17"/>
                      <a:pt x="3" y="11"/>
                      <a:pt x="7" y="7"/>
                    </a:cubicBezTo>
                    <a:close/>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Freeform 930"/>
              <p:cNvSpPr>
                <a:spLocks/>
              </p:cNvSpPr>
              <p:nvPr/>
            </p:nvSpPr>
            <p:spPr bwMode="auto">
              <a:xfrm>
                <a:off x="1561" y="1475"/>
                <a:ext cx="42" cy="44"/>
              </a:xfrm>
              <a:custGeom>
                <a:avLst/>
                <a:gdLst>
                  <a:gd name="T0" fmla="*/ 11 w 21"/>
                  <a:gd name="T1" fmla="*/ 0 h 22"/>
                  <a:gd name="T2" fmla="*/ 0 w 21"/>
                  <a:gd name="T3" fmla="*/ 11 h 22"/>
                  <a:gd name="T4" fmla="*/ 11 w 21"/>
                  <a:gd name="T5" fmla="*/ 22 h 22"/>
                  <a:gd name="T6" fmla="*/ 21 w 21"/>
                  <a:gd name="T7" fmla="*/ 11 h 22"/>
                  <a:gd name="T8" fmla="*/ 11 w 21"/>
                  <a:gd name="T9" fmla="*/ 0 h 22"/>
                </a:gdLst>
                <a:ahLst/>
                <a:cxnLst>
                  <a:cxn ang="0">
                    <a:pos x="T0" y="T1"/>
                  </a:cxn>
                  <a:cxn ang="0">
                    <a:pos x="T2" y="T3"/>
                  </a:cxn>
                  <a:cxn ang="0">
                    <a:pos x="T4" y="T5"/>
                  </a:cxn>
                  <a:cxn ang="0">
                    <a:pos x="T6" y="T7"/>
                  </a:cxn>
                  <a:cxn ang="0">
                    <a:pos x="T8" y="T9"/>
                  </a:cxn>
                </a:cxnLst>
                <a:rect l="0" t="0" r="r" b="b"/>
                <a:pathLst>
                  <a:path w="21" h="22">
                    <a:moveTo>
                      <a:pt x="11" y="0"/>
                    </a:moveTo>
                    <a:cubicBezTo>
                      <a:pt x="5" y="0"/>
                      <a:pt x="0" y="5"/>
                      <a:pt x="0" y="11"/>
                    </a:cubicBezTo>
                    <a:cubicBezTo>
                      <a:pt x="0" y="17"/>
                      <a:pt x="5" y="21"/>
                      <a:pt x="11" y="22"/>
                    </a:cubicBezTo>
                    <a:cubicBezTo>
                      <a:pt x="16" y="22"/>
                      <a:pt x="21" y="17"/>
                      <a:pt x="21" y="11"/>
                    </a:cubicBezTo>
                    <a:cubicBezTo>
                      <a:pt x="21" y="5"/>
                      <a:pt x="17" y="0"/>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Freeform 931"/>
              <p:cNvSpPr>
                <a:spLocks/>
              </p:cNvSpPr>
              <p:nvPr/>
            </p:nvSpPr>
            <p:spPr bwMode="auto">
              <a:xfrm>
                <a:off x="1563" y="1477"/>
                <a:ext cx="38" cy="38"/>
              </a:xfrm>
              <a:custGeom>
                <a:avLst/>
                <a:gdLst>
                  <a:gd name="T0" fmla="*/ 10 w 19"/>
                  <a:gd name="T1" fmla="*/ 1 h 19"/>
                  <a:gd name="T2" fmla="*/ 19 w 19"/>
                  <a:gd name="T3" fmla="*/ 10 h 19"/>
                  <a:gd name="T4" fmla="*/ 10 w 19"/>
                  <a:gd name="T5" fmla="*/ 19 h 19"/>
                  <a:gd name="T6" fmla="*/ 0 w 19"/>
                  <a:gd name="T7" fmla="*/ 10 h 19"/>
                  <a:gd name="T8" fmla="*/ 10 w 19"/>
                  <a:gd name="T9" fmla="*/ 1 h 19"/>
                </a:gdLst>
                <a:ahLst/>
                <a:cxnLst>
                  <a:cxn ang="0">
                    <a:pos x="T0" y="T1"/>
                  </a:cxn>
                  <a:cxn ang="0">
                    <a:pos x="T2" y="T3"/>
                  </a:cxn>
                  <a:cxn ang="0">
                    <a:pos x="T4" y="T5"/>
                  </a:cxn>
                  <a:cxn ang="0">
                    <a:pos x="T6" y="T7"/>
                  </a:cxn>
                  <a:cxn ang="0">
                    <a:pos x="T8" y="T9"/>
                  </a:cxn>
                </a:cxnLst>
                <a:rect l="0" t="0" r="r" b="b"/>
                <a:pathLst>
                  <a:path w="19" h="19">
                    <a:moveTo>
                      <a:pt x="10" y="1"/>
                    </a:moveTo>
                    <a:cubicBezTo>
                      <a:pt x="15" y="1"/>
                      <a:pt x="19" y="5"/>
                      <a:pt x="19" y="10"/>
                    </a:cubicBezTo>
                    <a:cubicBezTo>
                      <a:pt x="19" y="15"/>
                      <a:pt x="15" y="19"/>
                      <a:pt x="10" y="19"/>
                    </a:cubicBezTo>
                    <a:cubicBezTo>
                      <a:pt x="4" y="19"/>
                      <a:pt x="0" y="15"/>
                      <a:pt x="0" y="10"/>
                    </a:cubicBezTo>
                    <a:cubicBezTo>
                      <a:pt x="0" y="5"/>
                      <a:pt x="5" y="0"/>
                      <a:pt x="10" y="1"/>
                    </a:cubicBezTo>
                    <a:close/>
                  </a:path>
                </a:pathLst>
              </a:custGeom>
              <a:solidFill>
                <a:srgbClr val="5254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9" name="Freeform 932"/>
              <p:cNvSpPr>
                <a:spLocks/>
              </p:cNvSpPr>
              <p:nvPr/>
            </p:nvSpPr>
            <p:spPr bwMode="auto">
              <a:xfrm>
                <a:off x="1577" y="1491"/>
                <a:ext cx="14" cy="14"/>
              </a:xfrm>
              <a:custGeom>
                <a:avLst/>
                <a:gdLst>
                  <a:gd name="T0" fmla="*/ 1 w 7"/>
                  <a:gd name="T1" fmla="*/ 5 h 7"/>
                  <a:gd name="T2" fmla="*/ 1 w 7"/>
                  <a:gd name="T3" fmla="*/ 1 h 7"/>
                  <a:gd name="T4" fmla="*/ 5 w 7"/>
                  <a:gd name="T5" fmla="*/ 1 h 7"/>
                  <a:gd name="T6" fmla="*/ 5 w 7"/>
                  <a:gd name="T7" fmla="*/ 5 h 7"/>
                  <a:gd name="T8" fmla="*/ 1 w 7"/>
                  <a:gd name="T9" fmla="*/ 5 h 7"/>
                </a:gdLst>
                <a:ahLst/>
                <a:cxnLst>
                  <a:cxn ang="0">
                    <a:pos x="T0" y="T1"/>
                  </a:cxn>
                  <a:cxn ang="0">
                    <a:pos x="T2" y="T3"/>
                  </a:cxn>
                  <a:cxn ang="0">
                    <a:pos x="T4" y="T5"/>
                  </a:cxn>
                  <a:cxn ang="0">
                    <a:pos x="T6" y="T7"/>
                  </a:cxn>
                  <a:cxn ang="0">
                    <a:pos x="T8" y="T9"/>
                  </a:cxn>
                </a:cxnLst>
                <a:rect l="0" t="0" r="r" b="b"/>
                <a:pathLst>
                  <a:path w="7" h="7">
                    <a:moveTo>
                      <a:pt x="1" y="5"/>
                    </a:moveTo>
                    <a:cubicBezTo>
                      <a:pt x="0" y="4"/>
                      <a:pt x="0" y="2"/>
                      <a:pt x="1" y="1"/>
                    </a:cubicBezTo>
                    <a:cubicBezTo>
                      <a:pt x="2" y="0"/>
                      <a:pt x="4" y="0"/>
                      <a:pt x="5" y="1"/>
                    </a:cubicBezTo>
                    <a:cubicBezTo>
                      <a:pt x="7" y="2"/>
                      <a:pt x="7" y="4"/>
                      <a:pt x="5" y="5"/>
                    </a:cubicBezTo>
                    <a:cubicBezTo>
                      <a:pt x="4" y="7"/>
                      <a:pt x="2" y="7"/>
                      <a:pt x="1" y="5"/>
                    </a:cubicBezTo>
                    <a:close/>
                  </a:path>
                </a:pathLst>
              </a:custGeom>
              <a:solidFill>
                <a:srgbClr val="696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0" name="Freeform 933"/>
              <p:cNvSpPr>
                <a:spLocks noEditPoints="1"/>
              </p:cNvSpPr>
              <p:nvPr/>
            </p:nvSpPr>
            <p:spPr bwMode="auto">
              <a:xfrm>
                <a:off x="1563" y="1477"/>
                <a:ext cx="40" cy="40"/>
              </a:xfrm>
              <a:custGeom>
                <a:avLst/>
                <a:gdLst>
                  <a:gd name="T0" fmla="*/ 22 w 40"/>
                  <a:gd name="T1" fmla="*/ 40 h 40"/>
                  <a:gd name="T2" fmla="*/ 18 w 40"/>
                  <a:gd name="T3" fmla="*/ 40 h 40"/>
                  <a:gd name="T4" fmla="*/ 18 w 40"/>
                  <a:gd name="T5" fmla="*/ 26 h 40"/>
                  <a:gd name="T6" fmla="*/ 6 w 40"/>
                  <a:gd name="T7" fmla="*/ 36 h 40"/>
                  <a:gd name="T8" fmla="*/ 6 w 40"/>
                  <a:gd name="T9" fmla="*/ 34 h 40"/>
                  <a:gd name="T10" fmla="*/ 14 w 40"/>
                  <a:gd name="T11" fmla="*/ 22 h 40"/>
                  <a:gd name="T12" fmla="*/ 0 w 40"/>
                  <a:gd name="T13" fmla="*/ 22 h 40"/>
                  <a:gd name="T14" fmla="*/ 0 w 40"/>
                  <a:gd name="T15" fmla="*/ 18 h 40"/>
                  <a:gd name="T16" fmla="*/ 14 w 40"/>
                  <a:gd name="T17" fmla="*/ 18 h 40"/>
                  <a:gd name="T18" fmla="*/ 6 w 40"/>
                  <a:gd name="T19" fmla="*/ 6 h 40"/>
                  <a:gd name="T20" fmla="*/ 8 w 40"/>
                  <a:gd name="T21" fmla="*/ 4 h 40"/>
                  <a:gd name="T22" fmla="*/ 18 w 40"/>
                  <a:gd name="T23" fmla="*/ 14 h 40"/>
                  <a:gd name="T24" fmla="*/ 18 w 40"/>
                  <a:gd name="T25" fmla="*/ 0 h 40"/>
                  <a:gd name="T26" fmla="*/ 22 w 40"/>
                  <a:gd name="T27" fmla="*/ 0 h 40"/>
                  <a:gd name="T28" fmla="*/ 22 w 40"/>
                  <a:gd name="T29" fmla="*/ 14 h 40"/>
                  <a:gd name="T30" fmla="*/ 34 w 40"/>
                  <a:gd name="T31" fmla="*/ 6 h 40"/>
                  <a:gd name="T32" fmla="*/ 36 w 40"/>
                  <a:gd name="T33" fmla="*/ 8 h 40"/>
                  <a:gd name="T34" fmla="*/ 26 w 40"/>
                  <a:gd name="T35" fmla="*/ 18 h 40"/>
                  <a:gd name="T36" fmla="*/ 40 w 40"/>
                  <a:gd name="T37" fmla="*/ 18 h 40"/>
                  <a:gd name="T38" fmla="*/ 40 w 40"/>
                  <a:gd name="T39" fmla="*/ 22 h 40"/>
                  <a:gd name="T40" fmla="*/ 26 w 40"/>
                  <a:gd name="T41" fmla="*/ 22 h 40"/>
                  <a:gd name="T42" fmla="*/ 36 w 40"/>
                  <a:gd name="T43" fmla="*/ 34 h 40"/>
                  <a:gd name="T44" fmla="*/ 34 w 40"/>
                  <a:gd name="T45" fmla="*/ 36 h 40"/>
                  <a:gd name="T46" fmla="*/ 22 w 40"/>
                  <a:gd name="T47" fmla="*/ 26 h 40"/>
                  <a:gd name="T48" fmla="*/ 22 w 40"/>
                  <a:gd name="T49" fmla="*/ 40 h 40"/>
                  <a:gd name="T50" fmla="*/ 24 w 40"/>
                  <a:gd name="T51" fmla="*/ 22 h 40"/>
                  <a:gd name="T52" fmla="*/ 24 w 40"/>
                  <a:gd name="T53" fmla="*/ 18 h 40"/>
                  <a:gd name="T54" fmla="*/ 22 w 40"/>
                  <a:gd name="T55" fmla="*/ 18 h 40"/>
                  <a:gd name="T56" fmla="*/ 18 w 40"/>
                  <a:gd name="T57" fmla="*/ 18 h 40"/>
                  <a:gd name="T58" fmla="*/ 18 w 40"/>
                  <a:gd name="T59" fmla="*/ 18 h 40"/>
                  <a:gd name="T60" fmla="*/ 18 w 40"/>
                  <a:gd name="T61" fmla="*/ 22 h 40"/>
                  <a:gd name="T62" fmla="*/ 18 w 40"/>
                  <a:gd name="T63" fmla="*/ 24 h 40"/>
                  <a:gd name="T64" fmla="*/ 22 w 40"/>
                  <a:gd name="T65" fmla="*/ 24 h 40"/>
                  <a:gd name="T66" fmla="*/ 24 w 40"/>
                  <a:gd name="T67"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0">
                    <a:moveTo>
                      <a:pt x="22" y="40"/>
                    </a:moveTo>
                    <a:lnTo>
                      <a:pt x="18" y="40"/>
                    </a:lnTo>
                    <a:lnTo>
                      <a:pt x="18" y="26"/>
                    </a:lnTo>
                    <a:lnTo>
                      <a:pt x="6" y="36"/>
                    </a:lnTo>
                    <a:lnTo>
                      <a:pt x="6" y="34"/>
                    </a:lnTo>
                    <a:lnTo>
                      <a:pt x="14" y="22"/>
                    </a:lnTo>
                    <a:lnTo>
                      <a:pt x="0" y="22"/>
                    </a:lnTo>
                    <a:lnTo>
                      <a:pt x="0" y="18"/>
                    </a:lnTo>
                    <a:lnTo>
                      <a:pt x="14" y="18"/>
                    </a:lnTo>
                    <a:lnTo>
                      <a:pt x="6" y="6"/>
                    </a:lnTo>
                    <a:lnTo>
                      <a:pt x="8" y="4"/>
                    </a:lnTo>
                    <a:lnTo>
                      <a:pt x="18" y="14"/>
                    </a:lnTo>
                    <a:lnTo>
                      <a:pt x="18" y="0"/>
                    </a:lnTo>
                    <a:lnTo>
                      <a:pt x="22" y="0"/>
                    </a:lnTo>
                    <a:lnTo>
                      <a:pt x="22" y="14"/>
                    </a:lnTo>
                    <a:lnTo>
                      <a:pt x="34" y="6"/>
                    </a:lnTo>
                    <a:lnTo>
                      <a:pt x="36" y="8"/>
                    </a:lnTo>
                    <a:lnTo>
                      <a:pt x="26" y="18"/>
                    </a:lnTo>
                    <a:lnTo>
                      <a:pt x="40" y="18"/>
                    </a:lnTo>
                    <a:lnTo>
                      <a:pt x="40" y="22"/>
                    </a:lnTo>
                    <a:lnTo>
                      <a:pt x="26" y="22"/>
                    </a:lnTo>
                    <a:lnTo>
                      <a:pt x="36" y="34"/>
                    </a:lnTo>
                    <a:lnTo>
                      <a:pt x="34" y="36"/>
                    </a:lnTo>
                    <a:lnTo>
                      <a:pt x="22" y="26"/>
                    </a:lnTo>
                    <a:lnTo>
                      <a:pt x="22" y="40"/>
                    </a:lnTo>
                    <a:close/>
                    <a:moveTo>
                      <a:pt x="24" y="22"/>
                    </a:moveTo>
                    <a:lnTo>
                      <a:pt x="24" y="18"/>
                    </a:lnTo>
                    <a:lnTo>
                      <a:pt x="22" y="18"/>
                    </a:lnTo>
                    <a:lnTo>
                      <a:pt x="18" y="18"/>
                    </a:lnTo>
                    <a:lnTo>
                      <a:pt x="18" y="18"/>
                    </a:lnTo>
                    <a:lnTo>
                      <a:pt x="18" y="22"/>
                    </a:lnTo>
                    <a:lnTo>
                      <a:pt x="18" y="24"/>
                    </a:lnTo>
                    <a:lnTo>
                      <a:pt x="22" y="24"/>
                    </a:lnTo>
                    <a:lnTo>
                      <a:pt x="24"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1" name="Freeform 934"/>
              <p:cNvSpPr>
                <a:spLocks noEditPoints="1"/>
              </p:cNvSpPr>
              <p:nvPr/>
            </p:nvSpPr>
            <p:spPr bwMode="auto">
              <a:xfrm>
                <a:off x="1781" y="1469"/>
                <a:ext cx="56" cy="56"/>
              </a:xfrm>
              <a:custGeom>
                <a:avLst/>
                <a:gdLst>
                  <a:gd name="T0" fmla="*/ 23 w 28"/>
                  <a:gd name="T1" fmla="*/ 23 h 28"/>
                  <a:gd name="T2" fmla="*/ 23 w 28"/>
                  <a:gd name="T3" fmla="*/ 5 h 28"/>
                  <a:gd name="T4" fmla="*/ 5 w 28"/>
                  <a:gd name="T5" fmla="*/ 5 h 28"/>
                  <a:gd name="T6" fmla="*/ 5 w 28"/>
                  <a:gd name="T7" fmla="*/ 23 h 28"/>
                  <a:gd name="T8" fmla="*/ 23 w 28"/>
                  <a:gd name="T9" fmla="*/ 23 h 28"/>
                  <a:gd name="T10" fmla="*/ 8 w 28"/>
                  <a:gd name="T11" fmla="*/ 7 h 28"/>
                  <a:gd name="T12" fmla="*/ 21 w 28"/>
                  <a:gd name="T13" fmla="*/ 7 h 28"/>
                  <a:gd name="T14" fmla="*/ 21 w 28"/>
                  <a:gd name="T15" fmla="*/ 21 h 28"/>
                  <a:gd name="T16" fmla="*/ 8 w 28"/>
                  <a:gd name="T17" fmla="*/ 20 h 28"/>
                  <a:gd name="T18" fmla="*/ 8 w 28"/>
                  <a:gd name="T19"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23" y="23"/>
                    </a:moveTo>
                    <a:cubicBezTo>
                      <a:pt x="28" y="18"/>
                      <a:pt x="28" y="10"/>
                      <a:pt x="23" y="5"/>
                    </a:cubicBezTo>
                    <a:cubicBezTo>
                      <a:pt x="18" y="0"/>
                      <a:pt x="10" y="0"/>
                      <a:pt x="5" y="5"/>
                    </a:cubicBezTo>
                    <a:cubicBezTo>
                      <a:pt x="0" y="10"/>
                      <a:pt x="0" y="18"/>
                      <a:pt x="5" y="23"/>
                    </a:cubicBezTo>
                    <a:cubicBezTo>
                      <a:pt x="10" y="28"/>
                      <a:pt x="18" y="28"/>
                      <a:pt x="23" y="23"/>
                    </a:cubicBezTo>
                    <a:close/>
                    <a:moveTo>
                      <a:pt x="8" y="7"/>
                    </a:moveTo>
                    <a:cubicBezTo>
                      <a:pt x="11" y="4"/>
                      <a:pt x="17" y="4"/>
                      <a:pt x="21" y="7"/>
                    </a:cubicBezTo>
                    <a:cubicBezTo>
                      <a:pt x="24" y="11"/>
                      <a:pt x="24" y="17"/>
                      <a:pt x="21" y="21"/>
                    </a:cubicBezTo>
                    <a:cubicBezTo>
                      <a:pt x="17" y="24"/>
                      <a:pt x="11" y="24"/>
                      <a:pt x="8" y="20"/>
                    </a:cubicBezTo>
                    <a:cubicBezTo>
                      <a:pt x="4" y="17"/>
                      <a:pt x="4" y="11"/>
                      <a:pt x="8" y="7"/>
                    </a:cubicBezTo>
                    <a:close/>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2" name="Freeform 935"/>
              <p:cNvSpPr>
                <a:spLocks/>
              </p:cNvSpPr>
              <p:nvPr/>
            </p:nvSpPr>
            <p:spPr bwMode="auto">
              <a:xfrm>
                <a:off x="1789" y="1475"/>
                <a:ext cx="42" cy="44"/>
              </a:xfrm>
              <a:custGeom>
                <a:avLst/>
                <a:gdLst>
                  <a:gd name="T0" fmla="*/ 10 w 21"/>
                  <a:gd name="T1" fmla="*/ 0 h 22"/>
                  <a:gd name="T2" fmla="*/ 0 w 21"/>
                  <a:gd name="T3" fmla="*/ 11 h 22"/>
                  <a:gd name="T4" fmla="*/ 10 w 21"/>
                  <a:gd name="T5" fmla="*/ 22 h 22"/>
                  <a:gd name="T6" fmla="*/ 21 w 21"/>
                  <a:gd name="T7" fmla="*/ 11 h 22"/>
                  <a:gd name="T8" fmla="*/ 10 w 21"/>
                  <a:gd name="T9" fmla="*/ 0 h 22"/>
                </a:gdLst>
                <a:ahLst/>
                <a:cxnLst>
                  <a:cxn ang="0">
                    <a:pos x="T0" y="T1"/>
                  </a:cxn>
                  <a:cxn ang="0">
                    <a:pos x="T2" y="T3"/>
                  </a:cxn>
                  <a:cxn ang="0">
                    <a:pos x="T4" y="T5"/>
                  </a:cxn>
                  <a:cxn ang="0">
                    <a:pos x="T6" y="T7"/>
                  </a:cxn>
                  <a:cxn ang="0">
                    <a:pos x="T8" y="T9"/>
                  </a:cxn>
                </a:cxnLst>
                <a:rect l="0" t="0" r="r" b="b"/>
                <a:pathLst>
                  <a:path w="21" h="22">
                    <a:moveTo>
                      <a:pt x="10" y="0"/>
                    </a:moveTo>
                    <a:cubicBezTo>
                      <a:pt x="4" y="0"/>
                      <a:pt x="0" y="5"/>
                      <a:pt x="0" y="11"/>
                    </a:cubicBezTo>
                    <a:cubicBezTo>
                      <a:pt x="0" y="17"/>
                      <a:pt x="4" y="21"/>
                      <a:pt x="10" y="22"/>
                    </a:cubicBezTo>
                    <a:cubicBezTo>
                      <a:pt x="16" y="22"/>
                      <a:pt x="21" y="17"/>
                      <a:pt x="21" y="11"/>
                    </a:cubicBezTo>
                    <a:cubicBezTo>
                      <a:pt x="21" y="5"/>
                      <a:pt x="16" y="0"/>
                      <a:pt x="1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3" name="Freeform 936"/>
              <p:cNvSpPr>
                <a:spLocks/>
              </p:cNvSpPr>
              <p:nvPr/>
            </p:nvSpPr>
            <p:spPr bwMode="auto">
              <a:xfrm>
                <a:off x="1791" y="1477"/>
                <a:ext cx="38" cy="38"/>
              </a:xfrm>
              <a:custGeom>
                <a:avLst/>
                <a:gdLst>
                  <a:gd name="T0" fmla="*/ 9 w 19"/>
                  <a:gd name="T1" fmla="*/ 1 h 19"/>
                  <a:gd name="T2" fmla="*/ 19 w 19"/>
                  <a:gd name="T3" fmla="*/ 10 h 19"/>
                  <a:gd name="T4" fmla="*/ 9 w 19"/>
                  <a:gd name="T5" fmla="*/ 19 h 19"/>
                  <a:gd name="T6" fmla="*/ 0 w 19"/>
                  <a:gd name="T7" fmla="*/ 10 h 19"/>
                  <a:gd name="T8" fmla="*/ 9 w 19"/>
                  <a:gd name="T9" fmla="*/ 1 h 19"/>
                </a:gdLst>
                <a:ahLst/>
                <a:cxnLst>
                  <a:cxn ang="0">
                    <a:pos x="T0" y="T1"/>
                  </a:cxn>
                  <a:cxn ang="0">
                    <a:pos x="T2" y="T3"/>
                  </a:cxn>
                  <a:cxn ang="0">
                    <a:pos x="T4" y="T5"/>
                  </a:cxn>
                  <a:cxn ang="0">
                    <a:pos x="T6" y="T7"/>
                  </a:cxn>
                  <a:cxn ang="0">
                    <a:pos x="T8" y="T9"/>
                  </a:cxn>
                </a:cxnLst>
                <a:rect l="0" t="0" r="r" b="b"/>
                <a:pathLst>
                  <a:path w="19" h="19">
                    <a:moveTo>
                      <a:pt x="9" y="1"/>
                    </a:moveTo>
                    <a:cubicBezTo>
                      <a:pt x="14" y="1"/>
                      <a:pt x="19" y="5"/>
                      <a:pt x="19" y="10"/>
                    </a:cubicBezTo>
                    <a:cubicBezTo>
                      <a:pt x="19" y="15"/>
                      <a:pt x="14" y="19"/>
                      <a:pt x="9" y="19"/>
                    </a:cubicBezTo>
                    <a:cubicBezTo>
                      <a:pt x="4" y="19"/>
                      <a:pt x="0" y="15"/>
                      <a:pt x="0" y="10"/>
                    </a:cubicBezTo>
                    <a:cubicBezTo>
                      <a:pt x="0" y="5"/>
                      <a:pt x="4" y="0"/>
                      <a:pt x="9" y="1"/>
                    </a:cubicBezTo>
                    <a:close/>
                  </a:path>
                </a:pathLst>
              </a:custGeom>
              <a:solidFill>
                <a:srgbClr val="5254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4" name="Freeform 937"/>
              <p:cNvSpPr>
                <a:spLocks/>
              </p:cNvSpPr>
              <p:nvPr/>
            </p:nvSpPr>
            <p:spPr bwMode="auto">
              <a:xfrm>
                <a:off x="1803" y="1491"/>
                <a:ext cx="14" cy="14"/>
              </a:xfrm>
              <a:custGeom>
                <a:avLst/>
                <a:gdLst>
                  <a:gd name="T0" fmla="*/ 1 w 7"/>
                  <a:gd name="T1" fmla="*/ 5 h 7"/>
                  <a:gd name="T2" fmla="*/ 1 w 7"/>
                  <a:gd name="T3" fmla="*/ 1 h 7"/>
                  <a:gd name="T4" fmla="*/ 6 w 7"/>
                  <a:gd name="T5" fmla="*/ 1 h 7"/>
                  <a:gd name="T6" fmla="*/ 6 w 7"/>
                  <a:gd name="T7" fmla="*/ 5 h 7"/>
                  <a:gd name="T8" fmla="*/ 1 w 7"/>
                  <a:gd name="T9" fmla="*/ 5 h 7"/>
                </a:gdLst>
                <a:ahLst/>
                <a:cxnLst>
                  <a:cxn ang="0">
                    <a:pos x="T0" y="T1"/>
                  </a:cxn>
                  <a:cxn ang="0">
                    <a:pos x="T2" y="T3"/>
                  </a:cxn>
                  <a:cxn ang="0">
                    <a:pos x="T4" y="T5"/>
                  </a:cxn>
                  <a:cxn ang="0">
                    <a:pos x="T6" y="T7"/>
                  </a:cxn>
                  <a:cxn ang="0">
                    <a:pos x="T8" y="T9"/>
                  </a:cxn>
                </a:cxnLst>
                <a:rect l="0" t="0" r="r" b="b"/>
                <a:pathLst>
                  <a:path w="7" h="7">
                    <a:moveTo>
                      <a:pt x="1" y="5"/>
                    </a:moveTo>
                    <a:cubicBezTo>
                      <a:pt x="0" y="4"/>
                      <a:pt x="0" y="2"/>
                      <a:pt x="1" y="1"/>
                    </a:cubicBezTo>
                    <a:cubicBezTo>
                      <a:pt x="3" y="0"/>
                      <a:pt x="5" y="0"/>
                      <a:pt x="6" y="1"/>
                    </a:cubicBezTo>
                    <a:cubicBezTo>
                      <a:pt x="7" y="2"/>
                      <a:pt x="7" y="4"/>
                      <a:pt x="6" y="5"/>
                    </a:cubicBezTo>
                    <a:cubicBezTo>
                      <a:pt x="5" y="7"/>
                      <a:pt x="3" y="7"/>
                      <a:pt x="1" y="5"/>
                    </a:cubicBezTo>
                    <a:close/>
                  </a:path>
                </a:pathLst>
              </a:custGeom>
              <a:solidFill>
                <a:srgbClr val="696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5" name="Freeform 938"/>
              <p:cNvSpPr>
                <a:spLocks noEditPoints="1"/>
              </p:cNvSpPr>
              <p:nvPr/>
            </p:nvSpPr>
            <p:spPr bwMode="auto">
              <a:xfrm>
                <a:off x="1791" y="1477"/>
                <a:ext cx="40" cy="40"/>
              </a:xfrm>
              <a:custGeom>
                <a:avLst/>
                <a:gdLst>
                  <a:gd name="T0" fmla="*/ 20 w 40"/>
                  <a:gd name="T1" fmla="*/ 40 h 40"/>
                  <a:gd name="T2" fmla="*/ 18 w 40"/>
                  <a:gd name="T3" fmla="*/ 40 h 40"/>
                  <a:gd name="T4" fmla="*/ 16 w 40"/>
                  <a:gd name="T5" fmla="*/ 26 h 40"/>
                  <a:gd name="T6" fmla="*/ 6 w 40"/>
                  <a:gd name="T7" fmla="*/ 36 h 40"/>
                  <a:gd name="T8" fmla="*/ 4 w 40"/>
                  <a:gd name="T9" fmla="*/ 34 h 40"/>
                  <a:gd name="T10" fmla="*/ 14 w 40"/>
                  <a:gd name="T11" fmla="*/ 22 h 40"/>
                  <a:gd name="T12" fmla="*/ 0 w 40"/>
                  <a:gd name="T13" fmla="*/ 22 h 40"/>
                  <a:gd name="T14" fmla="*/ 0 w 40"/>
                  <a:gd name="T15" fmla="*/ 18 h 40"/>
                  <a:gd name="T16" fmla="*/ 14 w 40"/>
                  <a:gd name="T17" fmla="*/ 18 h 40"/>
                  <a:gd name="T18" fmla="*/ 4 w 40"/>
                  <a:gd name="T19" fmla="*/ 6 h 40"/>
                  <a:gd name="T20" fmla="*/ 6 w 40"/>
                  <a:gd name="T21" fmla="*/ 4 h 40"/>
                  <a:gd name="T22" fmla="*/ 16 w 40"/>
                  <a:gd name="T23" fmla="*/ 14 h 40"/>
                  <a:gd name="T24" fmla="*/ 18 w 40"/>
                  <a:gd name="T25" fmla="*/ 0 h 40"/>
                  <a:gd name="T26" fmla="*/ 20 w 40"/>
                  <a:gd name="T27" fmla="*/ 0 h 40"/>
                  <a:gd name="T28" fmla="*/ 22 w 40"/>
                  <a:gd name="T29" fmla="*/ 14 h 40"/>
                  <a:gd name="T30" fmla="*/ 32 w 40"/>
                  <a:gd name="T31" fmla="*/ 6 h 40"/>
                  <a:gd name="T32" fmla="*/ 34 w 40"/>
                  <a:gd name="T33" fmla="*/ 8 h 40"/>
                  <a:gd name="T34" fmla="*/ 26 w 40"/>
                  <a:gd name="T35" fmla="*/ 18 h 40"/>
                  <a:gd name="T36" fmla="*/ 40 w 40"/>
                  <a:gd name="T37" fmla="*/ 18 h 40"/>
                  <a:gd name="T38" fmla="*/ 40 w 40"/>
                  <a:gd name="T39" fmla="*/ 22 h 40"/>
                  <a:gd name="T40" fmla="*/ 26 w 40"/>
                  <a:gd name="T41" fmla="*/ 22 h 40"/>
                  <a:gd name="T42" fmla="*/ 34 w 40"/>
                  <a:gd name="T43" fmla="*/ 34 h 40"/>
                  <a:gd name="T44" fmla="*/ 32 w 40"/>
                  <a:gd name="T45" fmla="*/ 36 h 40"/>
                  <a:gd name="T46" fmla="*/ 22 w 40"/>
                  <a:gd name="T47" fmla="*/ 26 h 40"/>
                  <a:gd name="T48" fmla="*/ 20 w 40"/>
                  <a:gd name="T49" fmla="*/ 40 h 40"/>
                  <a:gd name="T50" fmla="*/ 22 w 40"/>
                  <a:gd name="T51" fmla="*/ 22 h 40"/>
                  <a:gd name="T52" fmla="*/ 22 w 40"/>
                  <a:gd name="T53" fmla="*/ 18 h 40"/>
                  <a:gd name="T54" fmla="*/ 20 w 40"/>
                  <a:gd name="T55" fmla="*/ 18 h 40"/>
                  <a:gd name="T56" fmla="*/ 18 w 40"/>
                  <a:gd name="T57" fmla="*/ 18 h 40"/>
                  <a:gd name="T58" fmla="*/ 16 w 40"/>
                  <a:gd name="T59" fmla="*/ 18 h 40"/>
                  <a:gd name="T60" fmla="*/ 16 w 40"/>
                  <a:gd name="T61" fmla="*/ 22 h 40"/>
                  <a:gd name="T62" fmla="*/ 18 w 40"/>
                  <a:gd name="T63" fmla="*/ 24 h 40"/>
                  <a:gd name="T64" fmla="*/ 20 w 40"/>
                  <a:gd name="T65" fmla="*/ 24 h 40"/>
                  <a:gd name="T66" fmla="*/ 22 w 40"/>
                  <a:gd name="T67"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0">
                    <a:moveTo>
                      <a:pt x="20" y="40"/>
                    </a:moveTo>
                    <a:lnTo>
                      <a:pt x="18" y="40"/>
                    </a:lnTo>
                    <a:lnTo>
                      <a:pt x="16" y="26"/>
                    </a:lnTo>
                    <a:lnTo>
                      <a:pt x="6" y="36"/>
                    </a:lnTo>
                    <a:lnTo>
                      <a:pt x="4" y="34"/>
                    </a:lnTo>
                    <a:lnTo>
                      <a:pt x="14" y="22"/>
                    </a:lnTo>
                    <a:lnTo>
                      <a:pt x="0" y="22"/>
                    </a:lnTo>
                    <a:lnTo>
                      <a:pt x="0" y="18"/>
                    </a:lnTo>
                    <a:lnTo>
                      <a:pt x="14" y="18"/>
                    </a:lnTo>
                    <a:lnTo>
                      <a:pt x="4" y="6"/>
                    </a:lnTo>
                    <a:lnTo>
                      <a:pt x="6" y="4"/>
                    </a:lnTo>
                    <a:lnTo>
                      <a:pt x="16" y="14"/>
                    </a:lnTo>
                    <a:lnTo>
                      <a:pt x="18" y="0"/>
                    </a:lnTo>
                    <a:lnTo>
                      <a:pt x="20" y="0"/>
                    </a:lnTo>
                    <a:lnTo>
                      <a:pt x="22" y="14"/>
                    </a:lnTo>
                    <a:lnTo>
                      <a:pt x="32" y="6"/>
                    </a:lnTo>
                    <a:lnTo>
                      <a:pt x="34" y="8"/>
                    </a:lnTo>
                    <a:lnTo>
                      <a:pt x="26" y="18"/>
                    </a:lnTo>
                    <a:lnTo>
                      <a:pt x="40" y="18"/>
                    </a:lnTo>
                    <a:lnTo>
                      <a:pt x="40" y="22"/>
                    </a:lnTo>
                    <a:lnTo>
                      <a:pt x="26" y="22"/>
                    </a:lnTo>
                    <a:lnTo>
                      <a:pt x="34" y="34"/>
                    </a:lnTo>
                    <a:lnTo>
                      <a:pt x="32" y="36"/>
                    </a:lnTo>
                    <a:lnTo>
                      <a:pt x="22" y="26"/>
                    </a:lnTo>
                    <a:lnTo>
                      <a:pt x="20" y="40"/>
                    </a:lnTo>
                    <a:close/>
                    <a:moveTo>
                      <a:pt x="22" y="22"/>
                    </a:moveTo>
                    <a:lnTo>
                      <a:pt x="22" y="18"/>
                    </a:lnTo>
                    <a:lnTo>
                      <a:pt x="20" y="18"/>
                    </a:lnTo>
                    <a:lnTo>
                      <a:pt x="18" y="18"/>
                    </a:lnTo>
                    <a:lnTo>
                      <a:pt x="16" y="18"/>
                    </a:lnTo>
                    <a:lnTo>
                      <a:pt x="16" y="22"/>
                    </a:lnTo>
                    <a:lnTo>
                      <a:pt x="18" y="24"/>
                    </a:lnTo>
                    <a:lnTo>
                      <a:pt x="20" y="24"/>
                    </a:lnTo>
                    <a:lnTo>
                      <a:pt x="2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6" name="Rectangle 939"/>
              <p:cNvSpPr>
                <a:spLocks noChangeArrowheads="1"/>
              </p:cNvSpPr>
              <p:nvPr/>
            </p:nvSpPr>
            <p:spPr bwMode="auto">
              <a:xfrm>
                <a:off x="3391" y="1505"/>
                <a:ext cx="59" cy="88"/>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7" name="Rectangle 940"/>
              <p:cNvSpPr>
                <a:spLocks noChangeArrowheads="1"/>
              </p:cNvSpPr>
              <p:nvPr/>
            </p:nvSpPr>
            <p:spPr bwMode="auto">
              <a:xfrm>
                <a:off x="3206" y="1577"/>
                <a:ext cx="324" cy="54"/>
              </a:xfrm>
              <a:prstGeom prst="rect">
                <a:avLst/>
              </a:prstGeom>
              <a:solidFill>
                <a:srgbClr val="303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8" name="Freeform 941"/>
              <p:cNvSpPr>
                <a:spLocks/>
              </p:cNvSpPr>
              <p:nvPr/>
            </p:nvSpPr>
            <p:spPr bwMode="auto">
              <a:xfrm>
                <a:off x="3194" y="1593"/>
                <a:ext cx="260" cy="38"/>
              </a:xfrm>
              <a:custGeom>
                <a:avLst/>
                <a:gdLst>
                  <a:gd name="T0" fmla="*/ 0 w 131"/>
                  <a:gd name="T1" fmla="*/ 0 h 19"/>
                  <a:gd name="T2" fmla="*/ 131 w 131"/>
                  <a:gd name="T3" fmla="*/ 0 h 19"/>
                  <a:gd name="T4" fmla="*/ 131 w 131"/>
                  <a:gd name="T5" fmla="*/ 19 h 19"/>
                  <a:gd name="T6" fmla="*/ 41 w 131"/>
                  <a:gd name="T7" fmla="*/ 19 h 19"/>
                  <a:gd name="T8" fmla="*/ 41 w 131"/>
                  <a:gd name="T9" fmla="*/ 18 h 19"/>
                  <a:gd name="T10" fmla="*/ 26 w 131"/>
                  <a:gd name="T11" fmla="*/ 3 h 19"/>
                  <a:gd name="T12" fmla="*/ 11 w 131"/>
                  <a:gd name="T13" fmla="*/ 18 h 19"/>
                  <a:gd name="T14" fmla="*/ 11 w 131"/>
                  <a:gd name="T15" fmla="*/ 19 h 19"/>
                  <a:gd name="T16" fmla="*/ 0 w 131"/>
                  <a:gd name="T17" fmla="*/ 19 h 19"/>
                  <a:gd name="T18" fmla="*/ 0 w 131"/>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19">
                    <a:moveTo>
                      <a:pt x="0" y="0"/>
                    </a:moveTo>
                    <a:cubicBezTo>
                      <a:pt x="131" y="0"/>
                      <a:pt x="131" y="0"/>
                      <a:pt x="131" y="0"/>
                    </a:cubicBezTo>
                    <a:cubicBezTo>
                      <a:pt x="131" y="19"/>
                      <a:pt x="131" y="19"/>
                      <a:pt x="131" y="19"/>
                    </a:cubicBezTo>
                    <a:cubicBezTo>
                      <a:pt x="41" y="19"/>
                      <a:pt x="41" y="19"/>
                      <a:pt x="41" y="19"/>
                    </a:cubicBezTo>
                    <a:cubicBezTo>
                      <a:pt x="41" y="19"/>
                      <a:pt x="41" y="18"/>
                      <a:pt x="41" y="18"/>
                    </a:cubicBezTo>
                    <a:cubicBezTo>
                      <a:pt x="41" y="10"/>
                      <a:pt x="34" y="3"/>
                      <a:pt x="26" y="3"/>
                    </a:cubicBezTo>
                    <a:cubicBezTo>
                      <a:pt x="18" y="3"/>
                      <a:pt x="11" y="10"/>
                      <a:pt x="11" y="18"/>
                    </a:cubicBezTo>
                    <a:cubicBezTo>
                      <a:pt x="11" y="18"/>
                      <a:pt x="11" y="19"/>
                      <a:pt x="11" y="19"/>
                    </a:cubicBezTo>
                    <a:cubicBezTo>
                      <a:pt x="0" y="19"/>
                      <a:pt x="0" y="19"/>
                      <a:pt x="0" y="19"/>
                    </a:cubicBezTo>
                    <a:lnTo>
                      <a:pt x="0" y="0"/>
                    </a:lnTo>
                    <a:close/>
                  </a:path>
                </a:pathLst>
              </a:custGeom>
              <a:solidFill>
                <a:srgbClr val="D78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9" name="Freeform 942"/>
              <p:cNvSpPr>
                <a:spLocks noEditPoints="1"/>
              </p:cNvSpPr>
              <p:nvPr/>
            </p:nvSpPr>
            <p:spPr bwMode="auto">
              <a:xfrm>
                <a:off x="3194" y="1617"/>
                <a:ext cx="260" cy="14"/>
              </a:xfrm>
              <a:custGeom>
                <a:avLst/>
                <a:gdLst>
                  <a:gd name="T0" fmla="*/ 131 w 131"/>
                  <a:gd name="T1" fmla="*/ 0 h 7"/>
                  <a:gd name="T2" fmla="*/ 40 w 131"/>
                  <a:gd name="T3" fmla="*/ 0 h 7"/>
                  <a:gd name="T4" fmla="*/ 41 w 131"/>
                  <a:gd name="T5" fmla="*/ 6 h 7"/>
                  <a:gd name="T6" fmla="*/ 41 w 131"/>
                  <a:gd name="T7" fmla="*/ 7 h 7"/>
                  <a:gd name="T8" fmla="*/ 131 w 131"/>
                  <a:gd name="T9" fmla="*/ 7 h 7"/>
                  <a:gd name="T10" fmla="*/ 131 w 131"/>
                  <a:gd name="T11" fmla="*/ 0 h 7"/>
                  <a:gd name="T12" fmla="*/ 0 w 131"/>
                  <a:gd name="T13" fmla="*/ 0 h 7"/>
                  <a:gd name="T14" fmla="*/ 0 w 131"/>
                  <a:gd name="T15" fmla="*/ 7 h 7"/>
                  <a:gd name="T16" fmla="*/ 11 w 131"/>
                  <a:gd name="T17" fmla="*/ 7 h 7"/>
                  <a:gd name="T18" fmla="*/ 11 w 131"/>
                  <a:gd name="T19" fmla="*/ 6 h 7"/>
                  <a:gd name="T20" fmla="*/ 13 w 131"/>
                  <a:gd name="T21" fmla="*/ 0 h 7"/>
                  <a:gd name="T22" fmla="*/ 0 w 13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7">
                    <a:moveTo>
                      <a:pt x="131" y="0"/>
                    </a:moveTo>
                    <a:cubicBezTo>
                      <a:pt x="40" y="0"/>
                      <a:pt x="40" y="0"/>
                      <a:pt x="40" y="0"/>
                    </a:cubicBezTo>
                    <a:cubicBezTo>
                      <a:pt x="40" y="2"/>
                      <a:pt x="41" y="4"/>
                      <a:pt x="41" y="6"/>
                    </a:cubicBezTo>
                    <a:cubicBezTo>
                      <a:pt x="41" y="6"/>
                      <a:pt x="41" y="7"/>
                      <a:pt x="41" y="7"/>
                    </a:cubicBezTo>
                    <a:cubicBezTo>
                      <a:pt x="131" y="7"/>
                      <a:pt x="131" y="7"/>
                      <a:pt x="131" y="7"/>
                    </a:cubicBezTo>
                    <a:lnTo>
                      <a:pt x="131" y="0"/>
                    </a:lnTo>
                    <a:close/>
                    <a:moveTo>
                      <a:pt x="0" y="0"/>
                    </a:moveTo>
                    <a:cubicBezTo>
                      <a:pt x="0" y="7"/>
                      <a:pt x="0" y="7"/>
                      <a:pt x="0" y="7"/>
                    </a:cubicBezTo>
                    <a:cubicBezTo>
                      <a:pt x="11" y="7"/>
                      <a:pt x="11" y="7"/>
                      <a:pt x="11" y="7"/>
                    </a:cubicBezTo>
                    <a:cubicBezTo>
                      <a:pt x="11" y="7"/>
                      <a:pt x="11" y="6"/>
                      <a:pt x="11" y="6"/>
                    </a:cubicBezTo>
                    <a:cubicBezTo>
                      <a:pt x="11" y="4"/>
                      <a:pt x="12" y="2"/>
                      <a:pt x="13" y="0"/>
                    </a:cubicBezTo>
                    <a:lnTo>
                      <a:pt x="0" y="0"/>
                    </a:lnTo>
                    <a:close/>
                  </a:path>
                </a:pathLst>
              </a:custGeom>
              <a:solidFill>
                <a:srgbClr val="E0A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0" name="Freeform 943"/>
              <p:cNvSpPr>
                <a:spLocks/>
              </p:cNvSpPr>
              <p:nvPr/>
            </p:nvSpPr>
            <p:spPr bwMode="auto">
              <a:xfrm>
                <a:off x="3446" y="1505"/>
                <a:ext cx="112" cy="126"/>
              </a:xfrm>
              <a:custGeom>
                <a:avLst/>
                <a:gdLst>
                  <a:gd name="T0" fmla="*/ 11 w 56"/>
                  <a:gd name="T1" fmla="*/ 63 h 63"/>
                  <a:gd name="T2" fmla="*/ 0 w 56"/>
                  <a:gd name="T3" fmla="*/ 63 h 63"/>
                  <a:gd name="T4" fmla="*/ 0 w 56"/>
                  <a:gd name="T5" fmla="*/ 44 h 63"/>
                  <a:gd name="T6" fmla="*/ 2 w 56"/>
                  <a:gd name="T7" fmla="*/ 44 h 63"/>
                  <a:gd name="T8" fmla="*/ 2 w 56"/>
                  <a:gd name="T9" fmla="*/ 0 h 63"/>
                  <a:gd name="T10" fmla="*/ 15 w 56"/>
                  <a:gd name="T11" fmla="*/ 1 h 63"/>
                  <a:gd name="T12" fmla="*/ 38 w 56"/>
                  <a:gd name="T13" fmla="*/ 28 h 63"/>
                  <a:gd name="T14" fmla="*/ 56 w 56"/>
                  <a:gd name="T15" fmla="*/ 37 h 63"/>
                  <a:gd name="T16" fmla="*/ 56 w 56"/>
                  <a:gd name="T17" fmla="*/ 63 h 63"/>
                  <a:gd name="T18" fmla="*/ 41 w 56"/>
                  <a:gd name="T19" fmla="*/ 63 h 63"/>
                  <a:gd name="T20" fmla="*/ 41 w 56"/>
                  <a:gd name="T21" fmla="*/ 62 h 63"/>
                  <a:gd name="T22" fmla="*/ 26 w 56"/>
                  <a:gd name="T23" fmla="*/ 47 h 63"/>
                  <a:gd name="T24" fmla="*/ 11 w 56"/>
                  <a:gd name="T25" fmla="*/ 62 h 63"/>
                  <a:gd name="T26" fmla="*/ 11 w 56"/>
                  <a:gd name="T2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63">
                    <a:moveTo>
                      <a:pt x="11" y="63"/>
                    </a:moveTo>
                    <a:cubicBezTo>
                      <a:pt x="0" y="63"/>
                      <a:pt x="0" y="63"/>
                      <a:pt x="0" y="63"/>
                    </a:cubicBezTo>
                    <a:cubicBezTo>
                      <a:pt x="0" y="44"/>
                      <a:pt x="0" y="44"/>
                      <a:pt x="0" y="44"/>
                    </a:cubicBezTo>
                    <a:cubicBezTo>
                      <a:pt x="2" y="44"/>
                      <a:pt x="2" y="44"/>
                      <a:pt x="2" y="44"/>
                    </a:cubicBezTo>
                    <a:cubicBezTo>
                      <a:pt x="2" y="0"/>
                      <a:pt x="2" y="0"/>
                      <a:pt x="2" y="0"/>
                    </a:cubicBezTo>
                    <a:cubicBezTo>
                      <a:pt x="5" y="0"/>
                      <a:pt x="12" y="0"/>
                      <a:pt x="15" y="1"/>
                    </a:cubicBezTo>
                    <a:cubicBezTo>
                      <a:pt x="19" y="2"/>
                      <a:pt x="37" y="28"/>
                      <a:pt x="38" y="28"/>
                    </a:cubicBezTo>
                    <a:cubicBezTo>
                      <a:pt x="40" y="29"/>
                      <a:pt x="51" y="34"/>
                      <a:pt x="56" y="37"/>
                    </a:cubicBezTo>
                    <a:cubicBezTo>
                      <a:pt x="56" y="63"/>
                      <a:pt x="56" y="63"/>
                      <a:pt x="56" y="63"/>
                    </a:cubicBezTo>
                    <a:cubicBezTo>
                      <a:pt x="41" y="63"/>
                      <a:pt x="41" y="63"/>
                      <a:pt x="41" y="63"/>
                    </a:cubicBezTo>
                    <a:cubicBezTo>
                      <a:pt x="41" y="63"/>
                      <a:pt x="41" y="62"/>
                      <a:pt x="41" y="62"/>
                    </a:cubicBezTo>
                    <a:cubicBezTo>
                      <a:pt x="41" y="54"/>
                      <a:pt x="34" y="47"/>
                      <a:pt x="26" y="47"/>
                    </a:cubicBezTo>
                    <a:cubicBezTo>
                      <a:pt x="18" y="47"/>
                      <a:pt x="11" y="54"/>
                      <a:pt x="11" y="62"/>
                    </a:cubicBezTo>
                    <a:cubicBezTo>
                      <a:pt x="11" y="62"/>
                      <a:pt x="11" y="63"/>
                      <a:pt x="11" y="63"/>
                    </a:cubicBezTo>
                    <a:close/>
                  </a:path>
                </a:pathLst>
              </a:custGeom>
              <a:solidFill>
                <a:srgbClr val="FFC1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1" name="Freeform 944"/>
              <p:cNvSpPr>
                <a:spLocks/>
              </p:cNvSpPr>
              <p:nvPr/>
            </p:nvSpPr>
            <p:spPr bwMode="auto">
              <a:xfrm>
                <a:off x="3520" y="1561"/>
                <a:ext cx="38" cy="20"/>
              </a:xfrm>
              <a:custGeom>
                <a:avLst/>
                <a:gdLst>
                  <a:gd name="T0" fmla="*/ 2 w 19"/>
                  <a:gd name="T1" fmla="*/ 0 h 10"/>
                  <a:gd name="T2" fmla="*/ 19 w 19"/>
                  <a:gd name="T3" fmla="*/ 9 h 10"/>
                  <a:gd name="T4" fmla="*/ 15 w 19"/>
                  <a:gd name="T5" fmla="*/ 10 h 10"/>
                  <a:gd name="T6" fmla="*/ 1 w 19"/>
                  <a:gd name="T7" fmla="*/ 3 h 10"/>
                  <a:gd name="T8" fmla="*/ 2 w 19"/>
                  <a:gd name="T9" fmla="*/ 0 h 10"/>
                </a:gdLst>
                <a:ahLst/>
                <a:cxnLst>
                  <a:cxn ang="0">
                    <a:pos x="T0" y="T1"/>
                  </a:cxn>
                  <a:cxn ang="0">
                    <a:pos x="T2" y="T3"/>
                  </a:cxn>
                  <a:cxn ang="0">
                    <a:pos x="T4" y="T5"/>
                  </a:cxn>
                  <a:cxn ang="0">
                    <a:pos x="T6" y="T7"/>
                  </a:cxn>
                  <a:cxn ang="0">
                    <a:pos x="T8" y="T9"/>
                  </a:cxn>
                </a:cxnLst>
                <a:rect l="0" t="0" r="r" b="b"/>
                <a:pathLst>
                  <a:path w="19" h="10">
                    <a:moveTo>
                      <a:pt x="2" y="0"/>
                    </a:moveTo>
                    <a:cubicBezTo>
                      <a:pt x="4" y="1"/>
                      <a:pt x="14" y="6"/>
                      <a:pt x="19" y="9"/>
                    </a:cubicBezTo>
                    <a:cubicBezTo>
                      <a:pt x="17" y="10"/>
                      <a:pt x="15" y="10"/>
                      <a:pt x="15" y="10"/>
                    </a:cubicBezTo>
                    <a:cubicBezTo>
                      <a:pt x="15" y="10"/>
                      <a:pt x="1" y="3"/>
                      <a:pt x="1" y="3"/>
                    </a:cubicBezTo>
                    <a:cubicBezTo>
                      <a:pt x="0" y="3"/>
                      <a:pt x="1" y="2"/>
                      <a:pt x="2" y="0"/>
                    </a:cubicBezTo>
                    <a:close/>
                  </a:path>
                </a:pathLst>
              </a:custGeom>
              <a:solidFill>
                <a:srgbClr val="E596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2" name="Freeform 945"/>
              <p:cNvSpPr>
                <a:spLocks/>
              </p:cNvSpPr>
              <p:nvPr/>
            </p:nvSpPr>
            <p:spPr bwMode="auto">
              <a:xfrm>
                <a:off x="3452" y="1563"/>
                <a:ext cx="64" cy="52"/>
              </a:xfrm>
              <a:custGeom>
                <a:avLst/>
                <a:gdLst>
                  <a:gd name="T0" fmla="*/ 0 w 32"/>
                  <a:gd name="T1" fmla="*/ 0 h 26"/>
                  <a:gd name="T2" fmla="*/ 0 w 32"/>
                  <a:gd name="T3" fmla="*/ 26 h 26"/>
                  <a:gd name="T4" fmla="*/ 6 w 32"/>
                  <a:gd name="T5" fmla="*/ 26 h 26"/>
                  <a:gd name="T6" fmla="*/ 32 w 32"/>
                  <a:gd name="T7" fmla="*/ 16 h 26"/>
                  <a:gd name="T8" fmla="*/ 32 w 32"/>
                  <a:gd name="T9" fmla="*/ 0 h 26"/>
                  <a:gd name="T10" fmla="*/ 0 w 32"/>
                  <a:gd name="T11" fmla="*/ 0 h 26"/>
                </a:gdLst>
                <a:ahLst/>
                <a:cxnLst>
                  <a:cxn ang="0">
                    <a:pos x="T0" y="T1"/>
                  </a:cxn>
                  <a:cxn ang="0">
                    <a:pos x="T2" y="T3"/>
                  </a:cxn>
                  <a:cxn ang="0">
                    <a:pos x="T4" y="T5"/>
                  </a:cxn>
                  <a:cxn ang="0">
                    <a:pos x="T6" y="T7"/>
                  </a:cxn>
                  <a:cxn ang="0">
                    <a:pos x="T8" y="T9"/>
                  </a:cxn>
                  <a:cxn ang="0">
                    <a:pos x="T10" y="T11"/>
                  </a:cxn>
                </a:cxnLst>
                <a:rect l="0" t="0" r="r" b="b"/>
                <a:pathLst>
                  <a:path w="32" h="26">
                    <a:moveTo>
                      <a:pt x="0" y="0"/>
                    </a:moveTo>
                    <a:cubicBezTo>
                      <a:pt x="0" y="26"/>
                      <a:pt x="0" y="26"/>
                      <a:pt x="0" y="26"/>
                    </a:cubicBezTo>
                    <a:cubicBezTo>
                      <a:pt x="6" y="26"/>
                      <a:pt x="6" y="26"/>
                      <a:pt x="6" y="26"/>
                    </a:cubicBezTo>
                    <a:cubicBezTo>
                      <a:pt x="11" y="15"/>
                      <a:pt x="23" y="14"/>
                      <a:pt x="32" y="16"/>
                    </a:cubicBezTo>
                    <a:cubicBezTo>
                      <a:pt x="32" y="0"/>
                      <a:pt x="32" y="0"/>
                      <a:pt x="32" y="0"/>
                    </a:cubicBezTo>
                    <a:lnTo>
                      <a:pt x="0" y="0"/>
                    </a:lnTo>
                    <a:close/>
                  </a:path>
                </a:pathLst>
              </a:custGeom>
              <a:solidFill>
                <a:srgbClr val="EAB4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3" name="Freeform 946"/>
              <p:cNvSpPr>
                <a:spLocks/>
              </p:cNvSpPr>
              <p:nvPr/>
            </p:nvSpPr>
            <p:spPr bwMode="auto">
              <a:xfrm>
                <a:off x="3482" y="1515"/>
                <a:ext cx="40" cy="46"/>
              </a:xfrm>
              <a:custGeom>
                <a:avLst/>
                <a:gdLst>
                  <a:gd name="T0" fmla="*/ 1 w 20"/>
                  <a:gd name="T1" fmla="*/ 0 h 23"/>
                  <a:gd name="T2" fmla="*/ 20 w 20"/>
                  <a:gd name="T3" fmla="*/ 23 h 23"/>
                  <a:gd name="T4" fmla="*/ 18 w 20"/>
                  <a:gd name="T5" fmla="*/ 23 h 23"/>
                  <a:gd name="T6" fmla="*/ 0 w 20"/>
                  <a:gd name="T7" fmla="*/ 0 h 23"/>
                  <a:gd name="T8" fmla="*/ 1 w 20"/>
                  <a:gd name="T9" fmla="*/ 0 h 23"/>
                </a:gdLst>
                <a:ahLst/>
                <a:cxnLst>
                  <a:cxn ang="0">
                    <a:pos x="T0" y="T1"/>
                  </a:cxn>
                  <a:cxn ang="0">
                    <a:pos x="T2" y="T3"/>
                  </a:cxn>
                  <a:cxn ang="0">
                    <a:pos x="T4" y="T5"/>
                  </a:cxn>
                  <a:cxn ang="0">
                    <a:pos x="T6" y="T7"/>
                  </a:cxn>
                  <a:cxn ang="0">
                    <a:pos x="T8" y="T9"/>
                  </a:cxn>
                </a:cxnLst>
                <a:rect l="0" t="0" r="r" b="b"/>
                <a:pathLst>
                  <a:path w="20" h="23">
                    <a:moveTo>
                      <a:pt x="1" y="0"/>
                    </a:moveTo>
                    <a:cubicBezTo>
                      <a:pt x="8" y="7"/>
                      <a:pt x="18" y="20"/>
                      <a:pt x="20" y="23"/>
                    </a:cubicBezTo>
                    <a:cubicBezTo>
                      <a:pt x="19" y="23"/>
                      <a:pt x="18" y="23"/>
                      <a:pt x="18" y="23"/>
                    </a:cubicBezTo>
                    <a:cubicBezTo>
                      <a:pt x="0" y="0"/>
                      <a:pt x="0" y="0"/>
                      <a:pt x="0" y="0"/>
                    </a:cubicBezTo>
                    <a:lnTo>
                      <a:pt x="1" y="0"/>
                    </a:ln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4" name="Freeform 947"/>
              <p:cNvSpPr>
                <a:spLocks/>
              </p:cNvSpPr>
              <p:nvPr/>
            </p:nvSpPr>
            <p:spPr bwMode="auto">
              <a:xfrm>
                <a:off x="3452" y="1515"/>
                <a:ext cx="64" cy="48"/>
              </a:xfrm>
              <a:custGeom>
                <a:avLst/>
                <a:gdLst>
                  <a:gd name="T0" fmla="*/ 0 w 32"/>
                  <a:gd name="T1" fmla="*/ 24 h 24"/>
                  <a:gd name="T2" fmla="*/ 32 w 32"/>
                  <a:gd name="T3" fmla="*/ 24 h 24"/>
                  <a:gd name="T4" fmla="*/ 12 w 32"/>
                  <a:gd name="T5" fmla="*/ 0 h 24"/>
                  <a:gd name="T6" fmla="*/ 0 w 32"/>
                  <a:gd name="T7" fmla="*/ 0 h 24"/>
                  <a:gd name="T8" fmla="*/ 0 w 32"/>
                  <a:gd name="T9" fmla="*/ 24 h 24"/>
                </a:gdLst>
                <a:ahLst/>
                <a:cxnLst>
                  <a:cxn ang="0">
                    <a:pos x="T0" y="T1"/>
                  </a:cxn>
                  <a:cxn ang="0">
                    <a:pos x="T2" y="T3"/>
                  </a:cxn>
                  <a:cxn ang="0">
                    <a:pos x="T4" y="T5"/>
                  </a:cxn>
                  <a:cxn ang="0">
                    <a:pos x="T6" y="T7"/>
                  </a:cxn>
                  <a:cxn ang="0">
                    <a:pos x="T8" y="T9"/>
                  </a:cxn>
                </a:cxnLst>
                <a:rect l="0" t="0" r="r" b="b"/>
                <a:pathLst>
                  <a:path w="32" h="24">
                    <a:moveTo>
                      <a:pt x="0" y="24"/>
                    </a:moveTo>
                    <a:cubicBezTo>
                      <a:pt x="32" y="24"/>
                      <a:pt x="32" y="24"/>
                      <a:pt x="32" y="24"/>
                    </a:cubicBezTo>
                    <a:cubicBezTo>
                      <a:pt x="32" y="24"/>
                      <a:pt x="14" y="0"/>
                      <a:pt x="12" y="0"/>
                    </a:cubicBezTo>
                    <a:cubicBezTo>
                      <a:pt x="0" y="0"/>
                      <a:pt x="0" y="0"/>
                      <a:pt x="0" y="0"/>
                    </a:cubicBezTo>
                    <a:lnTo>
                      <a:pt x="0" y="24"/>
                    </a:ln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5" name="Freeform 948"/>
              <p:cNvSpPr>
                <a:spLocks/>
              </p:cNvSpPr>
              <p:nvPr/>
            </p:nvSpPr>
            <p:spPr bwMode="auto">
              <a:xfrm>
                <a:off x="3500" y="1551"/>
                <a:ext cx="16" cy="12"/>
              </a:xfrm>
              <a:custGeom>
                <a:avLst/>
                <a:gdLst>
                  <a:gd name="T0" fmla="*/ 0 w 8"/>
                  <a:gd name="T1" fmla="*/ 6 h 6"/>
                  <a:gd name="T2" fmla="*/ 8 w 8"/>
                  <a:gd name="T3" fmla="*/ 6 h 6"/>
                  <a:gd name="T4" fmla="*/ 4 w 8"/>
                  <a:gd name="T5" fmla="*/ 0 h 6"/>
                  <a:gd name="T6" fmla="*/ 0 w 8"/>
                  <a:gd name="T7" fmla="*/ 6 h 6"/>
                </a:gdLst>
                <a:ahLst/>
                <a:cxnLst>
                  <a:cxn ang="0">
                    <a:pos x="T0" y="T1"/>
                  </a:cxn>
                  <a:cxn ang="0">
                    <a:pos x="T2" y="T3"/>
                  </a:cxn>
                  <a:cxn ang="0">
                    <a:pos x="T4" y="T5"/>
                  </a:cxn>
                  <a:cxn ang="0">
                    <a:pos x="T6" y="T7"/>
                  </a:cxn>
                </a:cxnLst>
                <a:rect l="0" t="0" r="r" b="b"/>
                <a:pathLst>
                  <a:path w="8" h="6">
                    <a:moveTo>
                      <a:pt x="0" y="6"/>
                    </a:moveTo>
                    <a:cubicBezTo>
                      <a:pt x="8" y="6"/>
                      <a:pt x="8" y="6"/>
                      <a:pt x="8" y="6"/>
                    </a:cubicBezTo>
                    <a:cubicBezTo>
                      <a:pt x="8" y="6"/>
                      <a:pt x="6" y="4"/>
                      <a:pt x="4" y="0"/>
                    </a:cubicBezTo>
                    <a:cubicBezTo>
                      <a:pt x="3" y="2"/>
                      <a:pt x="1" y="5"/>
                      <a:pt x="0" y="6"/>
                    </a:cubicBezTo>
                    <a:close/>
                  </a:path>
                </a:pathLst>
              </a:custGeom>
              <a:solidFill>
                <a:srgbClr val="6D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6" name="Freeform 949"/>
              <p:cNvSpPr>
                <a:spLocks/>
              </p:cNvSpPr>
              <p:nvPr/>
            </p:nvSpPr>
            <p:spPr bwMode="auto">
              <a:xfrm>
                <a:off x="3552" y="1585"/>
                <a:ext cx="8" cy="20"/>
              </a:xfrm>
              <a:custGeom>
                <a:avLst/>
                <a:gdLst>
                  <a:gd name="T0" fmla="*/ 1 w 4"/>
                  <a:gd name="T1" fmla="*/ 10 h 10"/>
                  <a:gd name="T2" fmla="*/ 1 w 4"/>
                  <a:gd name="T3" fmla="*/ 10 h 10"/>
                  <a:gd name="T4" fmla="*/ 3 w 4"/>
                  <a:gd name="T5" fmla="*/ 10 h 10"/>
                  <a:gd name="T6" fmla="*/ 3 w 4"/>
                  <a:gd name="T7" fmla="*/ 0 h 10"/>
                  <a:gd name="T8" fmla="*/ 0 w 4"/>
                  <a:gd name="T9" fmla="*/ 0 h 10"/>
                  <a:gd name="T10" fmla="*/ 1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1" y="10"/>
                    </a:moveTo>
                    <a:cubicBezTo>
                      <a:pt x="1" y="10"/>
                      <a:pt x="1" y="10"/>
                      <a:pt x="1" y="10"/>
                    </a:cubicBezTo>
                    <a:cubicBezTo>
                      <a:pt x="1" y="10"/>
                      <a:pt x="2" y="10"/>
                      <a:pt x="3" y="10"/>
                    </a:cubicBezTo>
                    <a:cubicBezTo>
                      <a:pt x="3" y="10"/>
                      <a:pt x="4" y="0"/>
                      <a:pt x="3" y="0"/>
                    </a:cubicBezTo>
                    <a:cubicBezTo>
                      <a:pt x="2" y="0"/>
                      <a:pt x="1" y="0"/>
                      <a:pt x="0" y="0"/>
                    </a:cubicBezTo>
                    <a:cubicBezTo>
                      <a:pt x="0" y="0"/>
                      <a:pt x="0" y="10"/>
                      <a:pt x="1" y="10"/>
                    </a:cubicBezTo>
                    <a:close/>
                  </a:path>
                </a:pathLst>
              </a:custGeom>
              <a:solidFill>
                <a:srgbClr val="DDDE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7" name="Freeform 950"/>
              <p:cNvSpPr>
                <a:spLocks/>
              </p:cNvSpPr>
              <p:nvPr/>
            </p:nvSpPr>
            <p:spPr bwMode="auto">
              <a:xfrm>
                <a:off x="3544" y="1585"/>
                <a:ext cx="10" cy="20"/>
              </a:xfrm>
              <a:custGeom>
                <a:avLst/>
                <a:gdLst>
                  <a:gd name="T0" fmla="*/ 5 w 5"/>
                  <a:gd name="T1" fmla="*/ 10 h 10"/>
                  <a:gd name="T2" fmla="*/ 4 w 5"/>
                  <a:gd name="T3" fmla="*/ 0 h 10"/>
                  <a:gd name="T4" fmla="*/ 4 w 5"/>
                  <a:gd name="T5" fmla="*/ 0 h 10"/>
                  <a:gd name="T6" fmla="*/ 5 w 5"/>
                  <a:gd name="T7" fmla="*/ 10 h 10"/>
                </a:gdLst>
                <a:ahLst/>
                <a:cxnLst>
                  <a:cxn ang="0">
                    <a:pos x="T0" y="T1"/>
                  </a:cxn>
                  <a:cxn ang="0">
                    <a:pos x="T2" y="T3"/>
                  </a:cxn>
                  <a:cxn ang="0">
                    <a:pos x="T4" y="T5"/>
                  </a:cxn>
                  <a:cxn ang="0">
                    <a:pos x="T6" y="T7"/>
                  </a:cxn>
                </a:cxnLst>
                <a:rect l="0" t="0" r="r" b="b"/>
                <a:pathLst>
                  <a:path w="5" h="10">
                    <a:moveTo>
                      <a:pt x="5" y="10"/>
                    </a:moveTo>
                    <a:cubicBezTo>
                      <a:pt x="5" y="10"/>
                      <a:pt x="5" y="0"/>
                      <a:pt x="4" y="0"/>
                    </a:cubicBezTo>
                    <a:cubicBezTo>
                      <a:pt x="4" y="0"/>
                      <a:pt x="4" y="0"/>
                      <a:pt x="4" y="0"/>
                    </a:cubicBezTo>
                    <a:cubicBezTo>
                      <a:pt x="0" y="0"/>
                      <a:pt x="1" y="10"/>
                      <a:pt x="5" y="10"/>
                    </a:cubicBezTo>
                    <a:close/>
                  </a:path>
                </a:pathLst>
              </a:custGeom>
              <a:solidFill>
                <a:srgbClr val="EB8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8" name="Freeform 951"/>
              <p:cNvSpPr>
                <a:spLocks noEditPoints="1"/>
              </p:cNvSpPr>
              <p:nvPr/>
            </p:nvSpPr>
            <p:spPr bwMode="auto">
              <a:xfrm>
                <a:off x="3470" y="1601"/>
                <a:ext cx="56" cy="56"/>
              </a:xfrm>
              <a:custGeom>
                <a:avLst/>
                <a:gdLst>
                  <a:gd name="T0" fmla="*/ 17 w 28"/>
                  <a:gd name="T1" fmla="*/ 20 h 28"/>
                  <a:gd name="T2" fmla="*/ 20 w 28"/>
                  <a:gd name="T3" fmla="*/ 11 h 28"/>
                  <a:gd name="T4" fmla="*/ 11 w 28"/>
                  <a:gd name="T5" fmla="*/ 8 h 28"/>
                  <a:gd name="T6" fmla="*/ 7 w 28"/>
                  <a:gd name="T7" fmla="*/ 17 h 28"/>
                  <a:gd name="T8" fmla="*/ 17 w 28"/>
                  <a:gd name="T9" fmla="*/ 20 h 28"/>
                  <a:gd name="T10" fmla="*/ 25 w 28"/>
                  <a:gd name="T11" fmla="*/ 8 h 28"/>
                  <a:gd name="T12" fmla="*/ 20 w 28"/>
                  <a:gd name="T13" fmla="*/ 25 h 28"/>
                  <a:gd name="T14" fmla="*/ 3 w 28"/>
                  <a:gd name="T15" fmla="*/ 20 h 28"/>
                  <a:gd name="T16" fmla="*/ 8 w 28"/>
                  <a:gd name="T17" fmla="*/ 3 h 28"/>
                  <a:gd name="T18" fmla="*/ 25 w 28"/>
                  <a:gd name="T1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7" y="20"/>
                    </a:moveTo>
                    <a:cubicBezTo>
                      <a:pt x="21" y="19"/>
                      <a:pt x="22" y="14"/>
                      <a:pt x="20" y="11"/>
                    </a:cubicBezTo>
                    <a:cubicBezTo>
                      <a:pt x="19" y="7"/>
                      <a:pt x="14" y="6"/>
                      <a:pt x="11" y="8"/>
                    </a:cubicBezTo>
                    <a:cubicBezTo>
                      <a:pt x="7" y="9"/>
                      <a:pt x="6" y="14"/>
                      <a:pt x="7" y="17"/>
                    </a:cubicBezTo>
                    <a:cubicBezTo>
                      <a:pt x="9" y="21"/>
                      <a:pt x="14" y="22"/>
                      <a:pt x="17" y="20"/>
                    </a:cubicBezTo>
                    <a:close/>
                    <a:moveTo>
                      <a:pt x="25" y="8"/>
                    </a:moveTo>
                    <a:cubicBezTo>
                      <a:pt x="28" y="14"/>
                      <a:pt x="26" y="22"/>
                      <a:pt x="20" y="25"/>
                    </a:cubicBezTo>
                    <a:cubicBezTo>
                      <a:pt x="14" y="28"/>
                      <a:pt x="6" y="26"/>
                      <a:pt x="3" y="20"/>
                    </a:cubicBezTo>
                    <a:cubicBezTo>
                      <a:pt x="0" y="14"/>
                      <a:pt x="2" y="6"/>
                      <a:pt x="8" y="3"/>
                    </a:cubicBezTo>
                    <a:cubicBezTo>
                      <a:pt x="14" y="0"/>
                      <a:pt x="22" y="2"/>
                      <a:pt x="25" y="8"/>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9" name="Freeform 952"/>
              <p:cNvSpPr>
                <a:spLocks/>
              </p:cNvSpPr>
              <p:nvPr/>
            </p:nvSpPr>
            <p:spPr bwMode="auto">
              <a:xfrm>
                <a:off x="3478" y="1609"/>
                <a:ext cx="40" cy="40"/>
              </a:xfrm>
              <a:custGeom>
                <a:avLst/>
                <a:gdLst>
                  <a:gd name="T0" fmla="*/ 18 w 20"/>
                  <a:gd name="T1" fmla="*/ 6 h 20"/>
                  <a:gd name="T2" fmla="*/ 14 w 20"/>
                  <a:gd name="T3" fmla="*/ 18 h 20"/>
                  <a:gd name="T4" fmla="*/ 2 w 20"/>
                  <a:gd name="T5" fmla="*/ 14 h 20"/>
                  <a:gd name="T6" fmla="*/ 6 w 20"/>
                  <a:gd name="T7" fmla="*/ 2 h 20"/>
                  <a:gd name="T8" fmla="*/ 18 w 20"/>
                  <a:gd name="T9" fmla="*/ 6 h 20"/>
                </a:gdLst>
                <a:ahLst/>
                <a:cxnLst>
                  <a:cxn ang="0">
                    <a:pos x="T0" y="T1"/>
                  </a:cxn>
                  <a:cxn ang="0">
                    <a:pos x="T2" y="T3"/>
                  </a:cxn>
                  <a:cxn ang="0">
                    <a:pos x="T4" y="T5"/>
                  </a:cxn>
                  <a:cxn ang="0">
                    <a:pos x="T6" y="T7"/>
                  </a:cxn>
                  <a:cxn ang="0">
                    <a:pos x="T8" y="T9"/>
                  </a:cxn>
                </a:cxnLst>
                <a:rect l="0" t="0" r="r" b="b"/>
                <a:pathLst>
                  <a:path w="20" h="20">
                    <a:moveTo>
                      <a:pt x="18" y="6"/>
                    </a:moveTo>
                    <a:cubicBezTo>
                      <a:pt x="20" y="10"/>
                      <a:pt x="18" y="15"/>
                      <a:pt x="14" y="18"/>
                    </a:cubicBezTo>
                    <a:cubicBezTo>
                      <a:pt x="10" y="20"/>
                      <a:pt x="5" y="18"/>
                      <a:pt x="2" y="14"/>
                    </a:cubicBezTo>
                    <a:cubicBezTo>
                      <a:pt x="0" y="10"/>
                      <a:pt x="2" y="5"/>
                      <a:pt x="6" y="2"/>
                    </a:cubicBezTo>
                    <a:cubicBezTo>
                      <a:pt x="10" y="0"/>
                      <a:pt x="15" y="2"/>
                      <a:pt x="18" y="6"/>
                    </a:cubicBezTo>
                    <a:close/>
                  </a:path>
                </a:pathLst>
              </a:custGeom>
              <a:solidFill>
                <a:srgbClr val="DDDE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0" name="Freeform 953"/>
              <p:cNvSpPr>
                <a:spLocks/>
              </p:cNvSpPr>
              <p:nvPr/>
            </p:nvSpPr>
            <p:spPr bwMode="auto">
              <a:xfrm>
                <a:off x="3492" y="1623"/>
                <a:ext cx="12" cy="12"/>
              </a:xfrm>
              <a:custGeom>
                <a:avLst/>
                <a:gdLst>
                  <a:gd name="T0" fmla="*/ 6 w 6"/>
                  <a:gd name="T1" fmla="*/ 2 h 6"/>
                  <a:gd name="T2" fmla="*/ 4 w 6"/>
                  <a:gd name="T3" fmla="*/ 6 h 6"/>
                  <a:gd name="T4" fmla="*/ 0 w 6"/>
                  <a:gd name="T5" fmla="*/ 4 h 6"/>
                  <a:gd name="T6" fmla="*/ 2 w 6"/>
                  <a:gd name="T7" fmla="*/ 0 h 6"/>
                  <a:gd name="T8" fmla="*/ 6 w 6"/>
                  <a:gd name="T9" fmla="*/ 2 h 6"/>
                </a:gdLst>
                <a:ahLst/>
                <a:cxnLst>
                  <a:cxn ang="0">
                    <a:pos x="T0" y="T1"/>
                  </a:cxn>
                  <a:cxn ang="0">
                    <a:pos x="T2" y="T3"/>
                  </a:cxn>
                  <a:cxn ang="0">
                    <a:pos x="T4" y="T5"/>
                  </a:cxn>
                  <a:cxn ang="0">
                    <a:pos x="T6" y="T7"/>
                  </a:cxn>
                  <a:cxn ang="0">
                    <a:pos x="T8" y="T9"/>
                  </a:cxn>
                </a:cxnLst>
                <a:rect l="0" t="0" r="r" b="b"/>
                <a:pathLst>
                  <a:path w="6" h="6">
                    <a:moveTo>
                      <a:pt x="6" y="2"/>
                    </a:moveTo>
                    <a:cubicBezTo>
                      <a:pt x="6" y="3"/>
                      <a:pt x="6" y="5"/>
                      <a:pt x="4" y="6"/>
                    </a:cubicBezTo>
                    <a:cubicBezTo>
                      <a:pt x="3" y="6"/>
                      <a:pt x="1" y="6"/>
                      <a:pt x="0" y="4"/>
                    </a:cubicBezTo>
                    <a:cubicBezTo>
                      <a:pt x="0" y="3"/>
                      <a:pt x="0" y="1"/>
                      <a:pt x="2" y="0"/>
                    </a:cubicBezTo>
                    <a:cubicBezTo>
                      <a:pt x="3" y="0"/>
                      <a:pt x="5" y="0"/>
                      <a:pt x="6" y="2"/>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1" name="Freeform 954"/>
              <p:cNvSpPr>
                <a:spLocks/>
              </p:cNvSpPr>
              <p:nvPr/>
            </p:nvSpPr>
            <p:spPr bwMode="auto">
              <a:xfrm>
                <a:off x="3490" y="1615"/>
                <a:ext cx="6" cy="8"/>
              </a:xfrm>
              <a:custGeom>
                <a:avLst/>
                <a:gdLst>
                  <a:gd name="T0" fmla="*/ 3 w 3"/>
                  <a:gd name="T1" fmla="*/ 1 h 4"/>
                  <a:gd name="T2" fmla="*/ 2 w 3"/>
                  <a:gd name="T3" fmla="*/ 3 h 4"/>
                  <a:gd name="T4" fmla="*/ 0 w 3"/>
                  <a:gd name="T5" fmla="*/ 3 h 4"/>
                  <a:gd name="T6" fmla="*/ 1 w 3"/>
                  <a:gd name="T7" fmla="*/ 1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3" y="2"/>
                      <a:pt x="3" y="3"/>
                      <a:pt x="2" y="3"/>
                    </a:cubicBezTo>
                    <a:cubicBezTo>
                      <a:pt x="1" y="4"/>
                      <a:pt x="0" y="3"/>
                      <a:pt x="0" y="3"/>
                    </a:cubicBezTo>
                    <a:cubicBezTo>
                      <a:pt x="0" y="2"/>
                      <a:pt x="0" y="1"/>
                      <a:pt x="1" y="1"/>
                    </a:cubicBezTo>
                    <a:cubicBezTo>
                      <a:pt x="1" y="0"/>
                      <a:pt x="2" y="0"/>
                      <a:pt x="3"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2" name="Freeform 955"/>
              <p:cNvSpPr>
                <a:spLocks/>
              </p:cNvSpPr>
              <p:nvPr/>
            </p:nvSpPr>
            <p:spPr bwMode="auto">
              <a:xfrm>
                <a:off x="3484" y="1631"/>
                <a:ext cx="8" cy="6"/>
              </a:xfrm>
              <a:custGeom>
                <a:avLst/>
                <a:gdLst>
                  <a:gd name="T0" fmla="*/ 1 w 4"/>
                  <a:gd name="T1" fmla="*/ 0 h 3"/>
                  <a:gd name="T2" fmla="*/ 3 w 4"/>
                  <a:gd name="T3" fmla="*/ 1 h 3"/>
                  <a:gd name="T4" fmla="*/ 3 w 4"/>
                  <a:gd name="T5" fmla="*/ 3 h 3"/>
                  <a:gd name="T6" fmla="*/ 1 w 4"/>
                  <a:gd name="T7" fmla="*/ 2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2" y="0"/>
                      <a:pt x="3" y="0"/>
                      <a:pt x="3" y="1"/>
                    </a:cubicBezTo>
                    <a:cubicBezTo>
                      <a:pt x="4" y="2"/>
                      <a:pt x="3" y="3"/>
                      <a:pt x="3" y="3"/>
                    </a:cubicBezTo>
                    <a:cubicBezTo>
                      <a:pt x="2" y="3"/>
                      <a:pt x="1" y="3"/>
                      <a:pt x="1" y="2"/>
                    </a:cubicBezTo>
                    <a:cubicBezTo>
                      <a:pt x="0" y="2"/>
                      <a:pt x="0" y="1"/>
                      <a:pt x="1"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3" name="Freeform 956"/>
              <p:cNvSpPr>
                <a:spLocks/>
              </p:cNvSpPr>
              <p:nvPr/>
            </p:nvSpPr>
            <p:spPr bwMode="auto">
              <a:xfrm>
                <a:off x="3500" y="1635"/>
                <a:ext cx="6" cy="8"/>
              </a:xfrm>
              <a:custGeom>
                <a:avLst/>
                <a:gdLst>
                  <a:gd name="T0" fmla="*/ 0 w 3"/>
                  <a:gd name="T1" fmla="*/ 3 h 4"/>
                  <a:gd name="T2" fmla="*/ 1 w 3"/>
                  <a:gd name="T3" fmla="*/ 1 h 4"/>
                  <a:gd name="T4" fmla="*/ 3 w 3"/>
                  <a:gd name="T5" fmla="*/ 1 h 4"/>
                  <a:gd name="T6" fmla="*/ 2 w 3"/>
                  <a:gd name="T7" fmla="*/ 3 h 4"/>
                  <a:gd name="T8" fmla="*/ 0 w 3"/>
                  <a:gd name="T9" fmla="*/ 3 h 4"/>
                </a:gdLst>
                <a:ahLst/>
                <a:cxnLst>
                  <a:cxn ang="0">
                    <a:pos x="T0" y="T1"/>
                  </a:cxn>
                  <a:cxn ang="0">
                    <a:pos x="T2" y="T3"/>
                  </a:cxn>
                  <a:cxn ang="0">
                    <a:pos x="T4" y="T5"/>
                  </a:cxn>
                  <a:cxn ang="0">
                    <a:pos x="T6" y="T7"/>
                  </a:cxn>
                  <a:cxn ang="0">
                    <a:pos x="T8" y="T9"/>
                  </a:cxn>
                </a:cxnLst>
                <a:rect l="0" t="0" r="r" b="b"/>
                <a:pathLst>
                  <a:path w="3" h="4">
                    <a:moveTo>
                      <a:pt x="0" y="3"/>
                    </a:moveTo>
                    <a:cubicBezTo>
                      <a:pt x="0" y="2"/>
                      <a:pt x="0" y="1"/>
                      <a:pt x="1" y="1"/>
                    </a:cubicBezTo>
                    <a:cubicBezTo>
                      <a:pt x="2" y="0"/>
                      <a:pt x="3" y="1"/>
                      <a:pt x="3" y="1"/>
                    </a:cubicBezTo>
                    <a:cubicBezTo>
                      <a:pt x="3" y="2"/>
                      <a:pt x="3" y="3"/>
                      <a:pt x="2" y="3"/>
                    </a:cubicBezTo>
                    <a:cubicBezTo>
                      <a:pt x="2" y="4"/>
                      <a:pt x="1" y="4"/>
                      <a:pt x="0" y="3"/>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4" name="Freeform 957"/>
              <p:cNvSpPr>
                <a:spLocks/>
              </p:cNvSpPr>
              <p:nvPr/>
            </p:nvSpPr>
            <p:spPr bwMode="auto">
              <a:xfrm>
                <a:off x="3504" y="1621"/>
                <a:ext cx="8" cy="6"/>
              </a:xfrm>
              <a:custGeom>
                <a:avLst/>
                <a:gdLst>
                  <a:gd name="T0" fmla="*/ 3 w 4"/>
                  <a:gd name="T1" fmla="*/ 3 h 3"/>
                  <a:gd name="T2" fmla="*/ 1 w 4"/>
                  <a:gd name="T3" fmla="*/ 2 h 3"/>
                  <a:gd name="T4" fmla="*/ 1 w 4"/>
                  <a:gd name="T5" fmla="*/ 0 h 3"/>
                  <a:gd name="T6" fmla="*/ 3 w 4"/>
                  <a:gd name="T7" fmla="*/ 1 h 3"/>
                  <a:gd name="T8" fmla="*/ 3 w 4"/>
                  <a:gd name="T9" fmla="*/ 3 h 3"/>
                </a:gdLst>
                <a:ahLst/>
                <a:cxnLst>
                  <a:cxn ang="0">
                    <a:pos x="T0" y="T1"/>
                  </a:cxn>
                  <a:cxn ang="0">
                    <a:pos x="T2" y="T3"/>
                  </a:cxn>
                  <a:cxn ang="0">
                    <a:pos x="T4" y="T5"/>
                  </a:cxn>
                  <a:cxn ang="0">
                    <a:pos x="T6" y="T7"/>
                  </a:cxn>
                  <a:cxn ang="0">
                    <a:pos x="T8" y="T9"/>
                  </a:cxn>
                </a:cxnLst>
                <a:rect l="0" t="0" r="r" b="b"/>
                <a:pathLst>
                  <a:path w="4" h="3">
                    <a:moveTo>
                      <a:pt x="3" y="3"/>
                    </a:moveTo>
                    <a:cubicBezTo>
                      <a:pt x="2" y="3"/>
                      <a:pt x="1" y="3"/>
                      <a:pt x="1" y="2"/>
                    </a:cubicBezTo>
                    <a:cubicBezTo>
                      <a:pt x="0" y="1"/>
                      <a:pt x="1" y="0"/>
                      <a:pt x="1" y="0"/>
                    </a:cubicBezTo>
                    <a:cubicBezTo>
                      <a:pt x="2" y="0"/>
                      <a:pt x="3" y="0"/>
                      <a:pt x="3" y="1"/>
                    </a:cubicBezTo>
                    <a:cubicBezTo>
                      <a:pt x="4" y="1"/>
                      <a:pt x="3" y="2"/>
                      <a:pt x="3" y="3"/>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5" name="Freeform 958"/>
              <p:cNvSpPr>
                <a:spLocks/>
              </p:cNvSpPr>
              <p:nvPr/>
            </p:nvSpPr>
            <p:spPr bwMode="auto">
              <a:xfrm>
                <a:off x="3504" y="1549"/>
                <a:ext cx="8" cy="18"/>
              </a:xfrm>
              <a:custGeom>
                <a:avLst/>
                <a:gdLst>
                  <a:gd name="T0" fmla="*/ 1 w 4"/>
                  <a:gd name="T1" fmla="*/ 0 h 9"/>
                  <a:gd name="T2" fmla="*/ 2 w 4"/>
                  <a:gd name="T3" fmla="*/ 0 h 9"/>
                  <a:gd name="T4" fmla="*/ 1 w 4"/>
                  <a:gd name="T5" fmla="*/ 8 h 9"/>
                  <a:gd name="T6" fmla="*/ 0 w 4"/>
                  <a:gd name="T7" fmla="*/ 8 h 9"/>
                  <a:gd name="T8" fmla="*/ 1 w 4"/>
                  <a:gd name="T9" fmla="*/ 0 h 9"/>
                </a:gdLst>
                <a:ahLst/>
                <a:cxnLst>
                  <a:cxn ang="0">
                    <a:pos x="T0" y="T1"/>
                  </a:cxn>
                  <a:cxn ang="0">
                    <a:pos x="T2" y="T3"/>
                  </a:cxn>
                  <a:cxn ang="0">
                    <a:pos x="T4" y="T5"/>
                  </a:cxn>
                  <a:cxn ang="0">
                    <a:pos x="T6" y="T7"/>
                  </a:cxn>
                  <a:cxn ang="0">
                    <a:pos x="T8" y="T9"/>
                  </a:cxn>
                </a:cxnLst>
                <a:rect l="0" t="0" r="r" b="b"/>
                <a:pathLst>
                  <a:path w="4" h="9">
                    <a:moveTo>
                      <a:pt x="1" y="0"/>
                    </a:moveTo>
                    <a:cubicBezTo>
                      <a:pt x="2" y="0"/>
                      <a:pt x="2" y="0"/>
                      <a:pt x="2" y="0"/>
                    </a:cubicBezTo>
                    <a:cubicBezTo>
                      <a:pt x="4" y="0"/>
                      <a:pt x="4" y="9"/>
                      <a:pt x="1" y="8"/>
                    </a:cubicBezTo>
                    <a:cubicBezTo>
                      <a:pt x="0" y="8"/>
                      <a:pt x="0" y="8"/>
                      <a:pt x="0" y="8"/>
                    </a:cubicBezTo>
                    <a:lnTo>
                      <a:pt x="1"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6" name="Freeform 959"/>
              <p:cNvSpPr>
                <a:spLocks/>
              </p:cNvSpPr>
              <p:nvPr/>
            </p:nvSpPr>
            <p:spPr bwMode="auto">
              <a:xfrm>
                <a:off x="3504" y="1549"/>
                <a:ext cx="4" cy="16"/>
              </a:xfrm>
              <a:custGeom>
                <a:avLst/>
                <a:gdLst>
                  <a:gd name="T0" fmla="*/ 2 w 4"/>
                  <a:gd name="T1" fmla="*/ 0 h 16"/>
                  <a:gd name="T2" fmla="*/ 4 w 4"/>
                  <a:gd name="T3" fmla="*/ 0 h 16"/>
                  <a:gd name="T4" fmla="*/ 2 w 4"/>
                  <a:gd name="T5" fmla="*/ 16 h 16"/>
                  <a:gd name="T6" fmla="*/ 0 w 4"/>
                  <a:gd name="T7" fmla="*/ 16 h 16"/>
                  <a:gd name="T8" fmla="*/ 2 w 4"/>
                  <a:gd name="T9" fmla="*/ 0 h 16"/>
                </a:gdLst>
                <a:ahLst/>
                <a:cxnLst>
                  <a:cxn ang="0">
                    <a:pos x="T0" y="T1"/>
                  </a:cxn>
                  <a:cxn ang="0">
                    <a:pos x="T2" y="T3"/>
                  </a:cxn>
                  <a:cxn ang="0">
                    <a:pos x="T4" y="T5"/>
                  </a:cxn>
                  <a:cxn ang="0">
                    <a:pos x="T6" y="T7"/>
                  </a:cxn>
                  <a:cxn ang="0">
                    <a:pos x="T8" y="T9"/>
                  </a:cxn>
                </a:cxnLst>
                <a:rect l="0" t="0" r="r" b="b"/>
                <a:pathLst>
                  <a:path w="4" h="16">
                    <a:moveTo>
                      <a:pt x="2" y="0"/>
                    </a:moveTo>
                    <a:lnTo>
                      <a:pt x="4" y="0"/>
                    </a:lnTo>
                    <a:lnTo>
                      <a:pt x="2" y="16"/>
                    </a:lnTo>
                    <a:lnTo>
                      <a:pt x="0" y="16"/>
                    </a:lnTo>
                    <a:lnTo>
                      <a:pt x="2" y="0"/>
                    </a:lnTo>
                    <a:close/>
                  </a:path>
                </a:pathLst>
              </a:custGeom>
              <a:solidFill>
                <a:srgbClr val="89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7" name="Freeform 960"/>
              <p:cNvSpPr>
                <a:spLocks/>
              </p:cNvSpPr>
              <p:nvPr/>
            </p:nvSpPr>
            <p:spPr bwMode="auto">
              <a:xfrm>
                <a:off x="3532" y="1609"/>
                <a:ext cx="34" cy="22"/>
              </a:xfrm>
              <a:custGeom>
                <a:avLst/>
                <a:gdLst>
                  <a:gd name="T0" fmla="*/ 3 w 17"/>
                  <a:gd name="T1" fmla="*/ 0 h 11"/>
                  <a:gd name="T2" fmla="*/ 14 w 17"/>
                  <a:gd name="T3" fmla="*/ 0 h 11"/>
                  <a:gd name="T4" fmla="*/ 17 w 17"/>
                  <a:gd name="T5" fmla="*/ 3 h 11"/>
                  <a:gd name="T6" fmla="*/ 17 w 17"/>
                  <a:gd name="T7" fmla="*/ 8 h 11"/>
                  <a:gd name="T8" fmla="*/ 14 w 17"/>
                  <a:gd name="T9" fmla="*/ 11 h 11"/>
                  <a:gd name="T10" fmla="*/ 3 w 17"/>
                  <a:gd name="T11" fmla="*/ 11 h 11"/>
                  <a:gd name="T12" fmla="*/ 0 w 17"/>
                  <a:gd name="T13" fmla="*/ 8 h 11"/>
                  <a:gd name="T14" fmla="*/ 0 w 17"/>
                  <a:gd name="T15" fmla="*/ 3 h 11"/>
                  <a:gd name="T16" fmla="*/ 3 w 17"/>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3" y="0"/>
                    </a:moveTo>
                    <a:cubicBezTo>
                      <a:pt x="14" y="0"/>
                      <a:pt x="14" y="0"/>
                      <a:pt x="14" y="0"/>
                    </a:cubicBezTo>
                    <a:cubicBezTo>
                      <a:pt x="16" y="0"/>
                      <a:pt x="17" y="1"/>
                      <a:pt x="17" y="3"/>
                    </a:cubicBezTo>
                    <a:cubicBezTo>
                      <a:pt x="17" y="8"/>
                      <a:pt x="17" y="8"/>
                      <a:pt x="17" y="8"/>
                    </a:cubicBezTo>
                    <a:cubicBezTo>
                      <a:pt x="17" y="10"/>
                      <a:pt x="16" y="11"/>
                      <a:pt x="14" y="11"/>
                    </a:cubicBezTo>
                    <a:cubicBezTo>
                      <a:pt x="3" y="11"/>
                      <a:pt x="3" y="11"/>
                      <a:pt x="3" y="11"/>
                    </a:cubicBezTo>
                    <a:cubicBezTo>
                      <a:pt x="1" y="11"/>
                      <a:pt x="0" y="10"/>
                      <a:pt x="0" y="8"/>
                    </a:cubicBezTo>
                    <a:cubicBezTo>
                      <a:pt x="0" y="3"/>
                      <a:pt x="0" y="3"/>
                      <a:pt x="0" y="3"/>
                    </a:cubicBezTo>
                    <a:cubicBezTo>
                      <a:pt x="0" y="1"/>
                      <a:pt x="1" y="0"/>
                      <a:pt x="3" y="0"/>
                    </a:cubicBezTo>
                    <a:close/>
                  </a:path>
                </a:pathLst>
              </a:custGeom>
              <a:solidFill>
                <a:srgbClr val="C7C9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8" name="Freeform 961"/>
              <p:cNvSpPr>
                <a:spLocks noEditPoints="1"/>
              </p:cNvSpPr>
              <p:nvPr/>
            </p:nvSpPr>
            <p:spPr bwMode="auto">
              <a:xfrm>
                <a:off x="3218" y="1601"/>
                <a:ext cx="56" cy="56"/>
              </a:xfrm>
              <a:custGeom>
                <a:avLst/>
                <a:gdLst>
                  <a:gd name="T0" fmla="*/ 11 w 28"/>
                  <a:gd name="T1" fmla="*/ 21 h 28"/>
                  <a:gd name="T2" fmla="*/ 21 w 28"/>
                  <a:gd name="T3" fmla="*/ 17 h 28"/>
                  <a:gd name="T4" fmla="*/ 17 w 28"/>
                  <a:gd name="T5" fmla="*/ 7 h 28"/>
                  <a:gd name="T6" fmla="*/ 8 w 28"/>
                  <a:gd name="T7" fmla="*/ 11 h 28"/>
                  <a:gd name="T8" fmla="*/ 11 w 28"/>
                  <a:gd name="T9" fmla="*/ 21 h 28"/>
                  <a:gd name="T10" fmla="*/ 25 w 28"/>
                  <a:gd name="T11" fmla="*/ 19 h 28"/>
                  <a:gd name="T12" fmla="*/ 9 w 28"/>
                  <a:gd name="T13" fmla="*/ 25 h 28"/>
                  <a:gd name="T14" fmla="*/ 3 w 28"/>
                  <a:gd name="T15" fmla="*/ 9 h 28"/>
                  <a:gd name="T16" fmla="*/ 19 w 28"/>
                  <a:gd name="T17" fmla="*/ 3 h 28"/>
                  <a:gd name="T18" fmla="*/ 25 w 28"/>
                  <a:gd name="T1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1" y="21"/>
                    </a:moveTo>
                    <a:cubicBezTo>
                      <a:pt x="15" y="22"/>
                      <a:pt x="19" y="21"/>
                      <a:pt x="21" y="17"/>
                    </a:cubicBezTo>
                    <a:cubicBezTo>
                      <a:pt x="22" y="13"/>
                      <a:pt x="21" y="9"/>
                      <a:pt x="17" y="7"/>
                    </a:cubicBezTo>
                    <a:cubicBezTo>
                      <a:pt x="14" y="6"/>
                      <a:pt x="9" y="7"/>
                      <a:pt x="8" y="11"/>
                    </a:cubicBezTo>
                    <a:cubicBezTo>
                      <a:pt x="6" y="15"/>
                      <a:pt x="7" y="19"/>
                      <a:pt x="11" y="21"/>
                    </a:cubicBezTo>
                    <a:close/>
                    <a:moveTo>
                      <a:pt x="25" y="19"/>
                    </a:moveTo>
                    <a:cubicBezTo>
                      <a:pt x="22" y="25"/>
                      <a:pt x="15" y="28"/>
                      <a:pt x="9" y="25"/>
                    </a:cubicBezTo>
                    <a:cubicBezTo>
                      <a:pt x="3" y="22"/>
                      <a:pt x="0" y="15"/>
                      <a:pt x="3" y="9"/>
                    </a:cubicBezTo>
                    <a:cubicBezTo>
                      <a:pt x="6" y="3"/>
                      <a:pt x="13" y="0"/>
                      <a:pt x="19" y="3"/>
                    </a:cubicBezTo>
                    <a:cubicBezTo>
                      <a:pt x="25" y="6"/>
                      <a:pt x="28" y="13"/>
                      <a:pt x="25" y="19"/>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9" name="Freeform 962"/>
              <p:cNvSpPr>
                <a:spLocks/>
              </p:cNvSpPr>
              <p:nvPr/>
            </p:nvSpPr>
            <p:spPr bwMode="auto">
              <a:xfrm>
                <a:off x="3226" y="1609"/>
                <a:ext cx="40" cy="40"/>
              </a:xfrm>
              <a:custGeom>
                <a:avLst/>
                <a:gdLst>
                  <a:gd name="T0" fmla="*/ 18 w 20"/>
                  <a:gd name="T1" fmla="*/ 14 h 20"/>
                  <a:gd name="T2" fmla="*/ 6 w 20"/>
                  <a:gd name="T3" fmla="*/ 18 h 20"/>
                  <a:gd name="T4" fmla="*/ 2 w 20"/>
                  <a:gd name="T5" fmla="*/ 6 h 20"/>
                  <a:gd name="T6" fmla="*/ 14 w 20"/>
                  <a:gd name="T7" fmla="*/ 2 h 20"/>
                  <a:gd name="T8" fmla="*/ 18 w 20"/>
                  <a:gd name="T9" fmla="*/ 14 h 20"/>
                </a:gdLst>
                <a:ahLst/>
                <a:cxnLst>
                  <a:cxn ang="0">
                    <a:pos x="T0" y="T1"/>
                  </a:cxn>
                  <a:cxn ang="0">
                    <a:pos x="T2" y="T3"/>
                  </a:cxn>
                  <a:cxn ang="0">
                    <a:pos x="T4" y="T5"/>
                  </a:cxn>
                  <a:cxn ang="0">
                    <a:pos x="T6" y="T7"/>
                  </a:cxn>
                  <a:cxn ang="0">
                    <a:pos x="T8" y="T9"/>
                  </a:cxn>
                </a:cxnLst>
                <a:rect l="0" t="0" r="r" b="b"/>
                <a:pathLst>
                  <a:path w="20" h="20">
                    <a:moveTo>
                      <a:pt x="18" y="14"/>
                    </a:moveTo>
                    <a:cubicBezTo>
                      <a:pt x="16" y="18"/>
                      <a:pt x="11" y="20"/>
                      <a:pt x="6" y="18"/>
                    </a:cubicBezTo>
                    <a:cubicBezTo>
                      <a:pt x="2" y="16"/>
                      <a:pt x="0" y="11"/>
                      <a:pt x="2" y="6"/>
                    </a:cubicBezTo>
                    <a:cubicBezTo>
                      <a:pt x="4" y="2"/>
                      <a:pt x="10" y="0"/>
                      <a:pt x="14" y="2"/>
                    </a:cubicBezTo>
                    <a:cubicBezTo>
                      <a:pt x="18" y="4"/>
                      <a:pt x="20" y="9"/>
                      <a:pt x="18" y="14"/>
                    </a:cubicBezTo>
                    <a:close/>
                  </a:path>
                </a:pathLst>
              </a:custGeom>
              <a:solidFill>
                <a:srgbClr val="DDDE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0" name="Freeform 963"/>
              <p:cNvSpPr>
                <a:spLocks/>
              </p:cNvSpPr>
              <p:nvPr/>
            </p:nvSpPr>
            <p:spPr bwMode="auto">
              <a:xfrm>
                <a:off x="3240" y="1623"/>
                <a:ext cx="14" cy="12"/>
              </a:xfrm>
              <a:custGeom>
                <a:avLst/>
                <a:gdLst>
                  <a:gd name="T0" fmla="*/ 6 w 7"/>
                  <a:gd name="T1" fmla="*/ 4 h 6"/>
                  <a:gd name="T2" fmla="*/ 2 w 7"/>
                  <a:gd name="T3" fmla="*/ 6 h 6"/>
                  <a:gd name="T4" fmla="*/ 0 w 7"/>
                  <a:gd name="T5" fmla="*/ 2 h 6"/>
                  <a:gd name="T6" fmla="*/ 4 w 7"/>
                  <a:gd name="T7" fmla="*/ 0 h 6"/>
                  <a:gd name="T8" fmla="*/ 6 w 7"/>
                  <a:gd name="T9" fmla="*/ 4 h 6"/>
                </a:gdLst>
                <a:ahLst/>
                <a:cxnLst>
                  <a:cxn ang="0">
                    <a:pos x="T0" y="T1"/>
                  </a:cxn>
                  <a:cxn ang="0">
                    <a:pos x="T2" y="T3"/>
                  </a:cxn>
                  <a:cxn ang="0">
                    <a:pos x="T4" y="T5"/>
                  </a:cxn>
                  <a:cxn ang="0">
                    <a:pos x="T6" y="T7"/>
                  </a:cxn>
                  <a:cxn ang="0">
                    <a:pos x="T8" y="T9"/>
                  </a:cxn>
                </a:cxnLst>
                <a:rect l="0" t="0" r="r" b="b"/>
                <a:pathLst>
                  <a:path w="7" h="6">
                    <a:moveTo>
                      <a:pt x="6" y="4"/>
                    </a:moveTo>
                    <a:cubicBezTo>
                      <a:pt x="5" y="6"/>
                      <a:pt x="3" y="6"/>
                      <a:pt x="2" y="6"/>
                    </a:cubicBezTo>
                    <a:cubicBezTo>
                      <a:pt x="0" y="5"/>
                      <a:pt x="0" y="3"/>
                      <a:pt x="0" y="2"/>
                    </a:cubicBezTo>
                    <a:cubicBezTo>
                      <a:pt x="1" y="0"/>
                      <a:pt x="3" y="0"/>
                      <a:pt x="4" y="0"/>
                    </a:cubicBezTo>
                    <a:cubicBezTo>
                      <a:pt x="6" y="1"/>
                      <a:pt x="7" y="3"/>
                      <a:pt x="6" y="4"/>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1" name="Freeform 964"/>
              <p:cNvSpPr>
                <a:spLocks/>
              </p:cNvSpPr>
              <p:nvPr/>
            </p:nvSpPr>
            <p:spPr bwMode="auto">
              <a:xfrm>
                <a:off x="3248" y="1615"/>
                <a:ext cx="6" cy="8"/>
              </a:xfrm>
              <a:custGeom>
                <a:avLst/>
                <a:gdLst>
                  <a:gd name="T0" fmla="*/ 3 w 3"/>
                  <a:gd name="T1" fmla="*/ 3 h 4"/>
                  <a:gd name="T2" fmla="*/ 1 w 3"/>
                  <a:gd name="T3" fmla="*/ 3 h 4"/>
                  <a:gd name="T4" fmla="*/ 0 w 3"/>
                  <a:gd name="T5" fmla="*/ 1 h 4"/>
                  <a:gd name="T6" fmla="*/ 2 w 3"/>
                  <a:gd name="T7" fmla="*/ 0 h 4"/>
                  <a:gd name="T8" fmla="*/ 3 w 3"/>
                  <a:gd name="T9" fmla="*/ 3 h 4"/>
                </a:gdLst>
                <a:ahLst/>
                <a:cxnLst>
                  <a:cxn ang="0">
                    <a:pos x="T0" y="T1"/>
                  </a:cxn>
                  <a:cxn ang="0">
                    <a:pos x="T2" y="T3"/>
                  </a:cxn>
                  <a:cxn ang="0">
                    <a:pos x="T4" y="T5"/>
                  </a:cxn>
                  <a:cxn ang="0">
                    <a:pos x="T6" y="T7"/>
                  </a:cxn>
                  <a:cxn ang="0">
                    <a:pos x="T8" y="T9"/>
                  </a:cxn>
                </a:cxnLst>
                <a:rect l="0" t="0" r="r" b="b"/>
                <a:pathLst>
                  <a:path w="3" h="4">
                    <a:moveTo>
                      <a:pt x="3" y="3"/>
                    </a:moveTo>
                    <a:cubicBezTo>
                      <a:pt x="3" y="3"/>
                      <a:pt x="2" y="4"/>
                      <a:pt x="1" y="3"/>
                    </a:cubicBezTo>
                    <a:cubicBezTo>
                      <a:pt x="0" y="3"/>
                      <a:pt x="0" y="2"/>
                      <a:pt x="0" y="1"/>
                    </a:cubicBezTo>
                    <a:cubicBezTo>
                      <a:pt x="1" y="0"/>
                      <a:pt x="1" y="0"/>
                      <a:pt x="2" y="0"/>
                    </a:cubicBezTo>
                    <a:cubicBezTo>
                      <a:pt x="3" y="1"/>
                      <a:pt x="3" y="2"/>
                      <a:pt x="3" y="3"/>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2" name="Freeform 965"/>
              <p:cNvSpPr>
                <a:spLocks/>
              </p:cNvSpPr>
              <p:nvPr/>
            </p:nvSpPr>
            <p:spPr bwMode="auto">
              <a:xfrm>
                <a:off x="3232" y="1621"/>
                <a:ext cx="8" cy="6"/>
              </a:xfrm>
              <a:custGeom>
                <a:avLst/>
                <a:gdLst>
                  <a:gd name="T0" fmla="*/ 3 w 4"/>
                  <a:gd name="T1" fmla="*/ 0 h 3"/>
                  <a:gd name="T2" fmla="*/ 3 w 4"/>
                  <a:gd name="T3" fmla="*/ 2 h 3"/>
                  <a:gd name="T4" fmla="*/ 1 w 4"/>
                  <a:gd name="T5" fmla="*/ 3 h 3"/>
                  <a:gd name="T6" fmla="*/ 1 w 4"/>
                  <a:gd name="T7" fmla="*/ 1 h 3"/>
                  <a:gd name="T8" fmla="*/ 3 w 4"/>
                  <a:gd name="T9" fmla="*/ 0 h 3"/>
                </a:gdLst>
                <a:ahLst/>
                <a:cxnLst>
                  <a:cxn ang="0">
                    <a:pos x="T0" y="T1"/>
                  </a:cxn>
                  <a:cxn ang="0">
                    <a:pos x="T2" y="T3"/>
                  </a:cxn>
                  <a:cxn ang="0">
                    <a:pos x="T4" y="T5"/>
                  </a:cxn>
                  <a:cxn ang="0">
                    <a:pos x="T6" y="T7"/>
                  </a:cxn>
                  <a:cxn ang="0">
                    <a:pos x="T8" y="T9"/>
                  </a:cxn>
                </a:cxnLst>
                <a:rect l="0" t="0" r="r" b="b"/>
                <a:pathLst>
                  <a:path w="4" h="3">
                    <a:moveTo>
                      <a:pt x="3" y="0"/>
                    </a:moveTo>
                    <a:cubicBezTo>
                      <a:pt x="3" y="1"/>
                      <a:pt x="4" y="1"/>
                      <a:pt x="3" y="2"/>
                    </a:cubicBezTo>
                    <a:cubicBezTo>
                      <a:pt x="3" y="3"/>
                      <a:pt x="2" y="3"/>
                      <a:pt x="1" y="3"/>
                    </a:cubicBezTo>
                    <a:cubicBezTo>
                      <a:pt x="1" y="3"/>
                      <a:pt x="0" y="2"/>
                      <a:pt x="1" y="1"/>
                    </a:cubicBezTo>
                    <a:cubicBezTo>
                      <a:pt x="1" y="0"/>
                      <a:pt x="2" y="0"/>
                      <a:pt x="3"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3" name="Freeform 966"/>
              <p:cNvSpPr>
                <a:spLocks/>
              </p:cNvSpPr>
              <p:nvPr/>
            </p:nvSpPr>
            <p:spPr bwMode="auto">
              <a:xfrm>
                <a:off x="3238" y="1635"/>
                <a:ext cx="6" cy="8"/>
              </a:xfrm>
              <a:custGeom>
                <a:avLst/>
                <a:gdLst>
                  <a:gd name="T0" fmla="*/ 0 w 3"/>
                  <a:gd name="T1" fmla="*/ 1 h 4"/>
                  <a:gd name="T2" fmla="*/ 2 w 3"/>
                  <a:gd name="T3" fmla="*/ 1 h 4"/>
                  <a:gd name="T4" fmla="*/ 3 w 3"/>
                  <a:gd name="T5" fmla="*/ 3 h 4"/>
                  <a:gd name="T6" fmla="*/ 1 w 3"/>
                  <a:gd name="T7" fmla="*/ 4 h 4"/>
                  <a:gd name="T8" fmla="*/ 0 w 3"/>
                  <a:gd name="T9" fmla="*/ 1 h 4"/>
                </a:gdLst>
                <a:ahLst/>
                <a:cxnLst>
                  <a:cxn ang="0">
                    <a:pos x="T0" y="T1"/>
                  </a:cxn>
                  <a:cxn ang="0">
                    <a:pos x="T2" y="T3"/>
                  </a:cxn>
                  <a:cxn ang="0">
                    <a:pos x="T4" y="T5"/>
                  </a:cxn>
                  <a:cxn ang="0">
                    <a:pos x="T6" y="T7"/>
                  </a:cxn>
                  <a:cxn ang="0">
                    <a:pos x="T8" y="T9"/>
                  </a:cxn>
                </a:cxnLst>
                <a:rect l="0" t="0" r="r" b="b"/>
                <a:pathLst>
                  <a:path w="3" h="4">
                    <a:moveTo>
                      <a:pt x="0" y="1"/>
                    </a:moveTo>
                    <a:cubicBezTo>
                      <a:pt x="1" y="1"/>
                      <a:pt x="2" y="0"/>
                      <a:pt x="2" y="1"/>
                    </a:cubicBezTo>
                    <a:cubicBezTo>
                      <a:pt x="3" y="1"/>
                      <a:pt x="3" y="2"/>
                      <a:pt x="3" y="3"/>
                    </a:cubicBezTo>
                    <a:cubicBezTo>
                      <a:pt x="3" y="4"/>
                      <a:pt x="2" y="4"/>
                      <a:pt x="1" y="4"/>
                    </a:cubicBezTo>
                    <a:cubicBezTo>
                      <a:pt x="0" y="3"/>
                      <a:pt x="0" y="2"/>
                      <a:pt x="0"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4" name="Freeform 967"/>
              <p:cNvSpPr>
                <a:spLocks/>
              </p:cNvSpPr>
              <p:nvPr/>
            </p:nvSpPr>
            <p:spPr bwMode="auto">
              <a:xfrm>
                <a:off x="3252" y="1631"/>
                <a:ext cx="8" cy="6"/>
              </a:xfrm>
              <a:custGeom>
                <a:avLst/>
                <a:gdLst>
                  <a:gd name="T0" fmla="*/ 2 w 4"/>
                  <a:gd name="T1" fmla="*/ 3 h 3"/>
                  <a:gd name="T2" fmla="*/ 1 w 4"/>
                  <a:gd name="T3" fmla="*/ 1 h 3"/>
                  <a:gd name="T4" fmla="*/ 3 w 4"/>
                  <a:gd name="T5" fmla="*/ 0 h 3"/>
                  <a:gd name="T6" fmla="*/ 4 w 4"/>
                  <a:gd name="T7" fmla="*/ 2 h 3"/>
                  <a:gd name="T8" fmla="*/ 2 w 4"/>
                  <a:gd name="T9" fmla="*/ 3 h 3"/>
                </a:gdLst>
                <a:ahLst/>
                <a:cxnLst>
                  <a:cxn ang="0">
                    <a:pos x="T0" y="T1"/>
                  </a:cxn>
                  <a:cxn ang="0">
                    <a:pos x="T2" y="T3"/>
                  </a:cxn>
                  <a:cxn ang="0">
                    <a:pos x="T4" y="T5"/>
                  </a:cxn>
                  <a:cxn ang="0">
                    <a:pos x="T6" y="T7"/>
                  </a:cxn>
                  <a:cxn ang="0">
                    <a:pos x="T8" y="T9"/>
                  </a:cxn>
                </a:cxnLst>
                <a:rect l="0" t="0" r="r" b="b"/>
                <a:pathLst>
                  <a:path w="4" h="3">
                    <a:moveTo>
                      <a:pt x="2" y="3"/>
                    </a:moveTo>
                    <a:cubicBezTo>
                      <a:pt x="1" y="2"/>
                      <a:pt x="0" y="2"/>
                      <a:pt x="1" y="1"/>
                    </a:cubicBezTo>
                    <a:cubicBezTo>
                      <a:pt x="1" y="0"/>
                      <a:pt x="2" y="0"/>
                      <a:pt x="3" y="0"/>
                    </a:cubicBezTo>
                    <a:cubicBezTo>
                      <a:pt x="4" y="0"/>
                      <a:pt x="4" y="1"/>
                      <a:pt x="4" y="2"/>
                    </a:cubicBezTo>
                    <a:cubicBezTo>
                      <a:pt x="3" y="3"/>
                      <a:pt x="2" y="3"/>
                      <a:pt x="2" y="3"/>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5" name="Freeform 968"/>
              <p:cNvSpPr>
                <a:spLocks/>
              </p:cNvSpPr>
              <p:nvPr/>
            </p:nvSpPr>
            <p:spPr bwMode="auto">
              <a:xfrm>
                <a:off x="3184" y="1609"/>
                <a:ext cx="24" cy="22"/>
              </a:xfrm>
              <a:custGeom>
                <a:avLst/>
                <a:gdLst>
                  <a:gd name="T0" fmla="*/ 3 w 12"/>
                  <a:gd name="T1" fmla="*/ 0 h 11"/>
                  <a:gd name="T2" fmla="*/ 12 w 12"/>
                  <a:gd name="T3" fmla="*/ 0 h 11"/>
                  <a:gd name="T4" fmla="*/ 12 w 12"/>
                  <a:gd name="T5" fmla="*/ 11 h 11"/>
                  <a:gd name="T6" fmla="*/ 3 w 12"/>
                  <a:gd name="T7" fmla="*/ 11 h 11"/>
                  <a:gd name="T8" fmla="*/ 0 w 12"/>
                  <a:gd name="T9" fmla="*/ 8 h 11"/>
                  <a:gd name="T10" fmla="*/ 0 w 12"/>
                  <a:gd name="T11" fmla="*/ 3 h 11"/>
                  <a:gd name="T12" fmla="*/ 3 w 1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2" h="11">
                    <a:moveTo>
                      <a:pt x="3" y="0"/>
                    </a:moveTo>
                    <a:cubicBezTo>
                      <a:pt x="12" y="0"/>
                      <a:pt x="12" y="0"/>
                      <a:pt x="12" y="0"/>
                    </a:cubicBezTo>
                    <a:cubicBezTo>
                      <a:pt x="12" y="11"/>
                      <a:pt x="12" y="11"/>
                      <a:pt x="12" y="11"/>
                    </a:cubicBezTo>
                    <a:cubicBezTo>
                      <a:pt x="3" y="11"/>
                      <a:pt x="3" y="11"/>
                      <a:pt x="3" y="11"/>
                    </a:cubicBezTo>
                    <a:cubicBezTo>
                      <a:pt x="1" y="11"/>
                      <a:pt x="0" y="10"/>
                      <a:pt x="0" y="8"/>
                    </a:cubicBezTo>
                    <a:cubicBezTo>
                      <a:pt x="0" y="3"/>
                      <a:pt x="0" y="3"/>
                      <a:pt x="0" y="3"/>
                    </a:cubicBezTo>
                    <a:cubicBezTo>
                      <a:pt x="0" y="1"/>
                      <a:pt x="1" y="0"/>
                      <a:pt x="3" y="0"/>
                    </a:cubicBezTo>
                    <a:close/>
                  </a:path>
                </a:pathLst>
              </a:custGeom>
              <a:solidFill>
                <a:srgbClr val="C7C9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6" name="Freeform 969"/>
              <p:cNvSpPr>
                <a:spLocks/>
              </p:cNvSpPr>
              <p:nvPr/>
            </p:nvSpPr>
            <p:spPr bwMode="auto">
              <a:xfrm>
                <a:off x="3534" y="1587"/>
                <a:ext cx="6" cy="10"/>
              </a:xfrm>
              <a:custGeom>
                <a:avLst/>
                <a:gdLst>
                  <a:gd name="T0" fmla="*/ 2 w 6"/>
                  <a:gd name="T1" fmla="*/ 0 h 10"/>
                  <a:gd name="T2" fmla="*/ 4 w 6"/>
                  <a:gd name="T3" fmla="*/ 0 h 10"/>
                  <a:gd name="T4" fmla="*/ 6 w 6"/>
                  <a:gd name="T5" fmla="*/ 2 h 10"/>
                  <a:gd name="T6" fmla="*/ 6 w 6"/>
                  <a:gd name="T7" fmla="*/ 8 h 10"/>
                  <a:gd name="T8" fmla="*/ 4 w 6"/>
                  <a:gd name="T9" fmla="*/ 10 h 10"/>
                  <a:gd name="T10" fmla="*/ 2 w 6"/>
                  <a:gd name="T11" fmla="*/ 10 h 10"/>
                  <a:gd name="T12" fmla="*/ 0 w 6"/>
                  <a:gd name="T13" fmla="*/ 8 h 10"/>
                  <a:gd name="T14" fmla="*/ 0 w 6"/>
                  <a:gd name="T15" fmla="*/ 2 h 10"/>
                  <a:gd name="T16" fmla="*/ 2 w 6"/>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0">
                    <a:moveTo>
                      <a:pt x="2" y="0"/>
                    </a:moveTo>
                    <a:lnTo>
                      <a:pt x="4" y="0"/>
                    </a:lnTo>
                    <a:lnTo>
                      <a:pt x="6" y="2"/>
                    </a:lnTo>
                    <a:lnTo>
                      <a:pt x="6" y="8"/>
                    </a:lnTo>
                    <a:lnTo>
                      <a:pt x="4" y="10"/>
                    </a:lnTo>
                    <a:lnTo>
                      <a:pt x="2" y="10"/>
                    </a:lnTo>
                    <a:lnTo>
                      <a:pt x="0" y="8"/>
                    </a:lnTo>
                    <a:lnTo>
                      <a:pt x="0" y="2"/>
                    </a:lnTo>
                    <a:lnTo>
                      <a:pt x="2" y="0"/>
                    </a:lnTo>
                    <a:close/>
                  </a:path>
                </a:pathLst>
              </a:custGeom>
              <a:solidFill>
                <a:srgbClr val="EB8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7" name="Rectangle 970"/>
              <p:cNvSpPr>
                <a:spLocks noChangeArrowheads="1"/>
              </p:cNvSpPr>
              <p:nvPr/>
            </p:nvSpPr>
            <p:spPr bwMode="auto">
              <a:xfrm>
                <a:off x="3192" y="1595"/>
                <a:ext cx="6" cy="12"/>
              </a:xfrm>
              <a:prstGeom prst="rect">
                <a:avLst/>
              </a:prstGeom>
              <a:solidFill>
                <a:srgbClr val="EB80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Rectangle 971"/>
              <p:cNvSpPr>
                <a:spLocks noChangeArrowheads="1"/>
              </p:cNvSpPr>
              <p:nvPr/>
            </p:nvSpPr>
            <p:spPr bwMode="auto">
              <a:xfrm>
                <a:off x="3194" y="1483"/>
                <a:ext cx="254" cy="110"/>
              </a:xfrm>
              <a:prstGeom prst="rect">
                <a:avLst/>
              </a:prstGeom>
              <a:solidFill>
                <a:srgbClr val="AAAA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9" name="Rectangle 972"/>
              <p:cNvSpPr>
                <a:spLocks noChangeArrowheads="1"/>
              </p:cNvSpPr>
              <p:nvPr/>
            </p:nvSpPr>
            <p:spPr bwMode="auto">
              <a:xfrm>
                <a:off x="3200" y="1487"/>
                <a:ext cx="242" cy="10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0" name="Freeform 973"/>
              <p:cNvSpPr>
                <a:spLocks/>
              </p:cNvSpPr>
              <p:nvPr/>
            </p:nvSpPr>
            <p:spPr bwMode="auto">
              <a:xfrm>
                <a:off x="796" y="1926"/>
                <a:ext cx="650" cy="86"/>
              </a:xfrm>
              <a:custGeom>
                <a:avLst/>
                <a:gdLst>
                  <a:gd name="T0" fmla="*/ 296 w 327"/>
                  <a:gd name="T1" fmla="*/ 0 h 43"/>
                  <a:gd name="T2" fmla="*/ 296 w 327"/>
                  <a:gd name="T3" fmla="*/ 0 h 43"/>
                  <a:gd name="T4" fmla="*/ 259 w 327"/>
                  <a:gd name="T5" fmla="*/ 0 h 43"/>
                  <a:gd name="T6" fmla="*/ 259 w 327"/>
                  <a:gd name="T7" fmla="*/ 35 h 43"/>
                  <a:gd name="T8" fmla="*/ 125 w 327"/>
                  <a:gd name="T9" fmla="*/ 35 h 43"/>
                  <a:gd name="T10" fmla="*/ 125 w 327"/>
                  <a:gd name="T11" fmla="*/ 0 h 43"/>
                  <a:gd name="T12" fmla="*/ 30 w 327"/>
                  <a:gd name="T13" fmla="*/ 0 h 43"/>
                  <a:gd name="T14" fmla="*/ 9 w 327"/>
                  <a:gd name="T15" fmla="*/ 7 h 43"/>
                  <a:gd name="T16" fmla="*/ 0 w 327"/>
                  <a:gd name="T17" fmla="*/ 22 h 43"/>
                  <a:gd name="T18" fmla="*/ 9 w 327"/>
                  <a:gd name="T19" fmla="*/ 36 h 43"/>
                  <a:gd name="T20" fmla="*/ 30 w 327"/>
                  <a:gd name="T21" fmla="*/ 43 h 43"/>
                  <a:gd name="T22" fmla="*/ 30 w 327"/>
                  <a:gd name="T23" fmla="*/ 43 h 43"/>
                  <a:gd name="T24" fmla="*/ 296 w 327"/>
                  <a:gd name="T25" fmla="*/ 43 h 43"/>
                  <a:gd name="T26" fmla="*/ 317 w 327"/>
                  <a:gd name="T27" fmla="*/ 36 h 43"/>
                  <a:gd name="T28" fmla="*/ 325 w 327"/>
                  <a:gd name="T29" fmla="*/ 22 h 43"/>
                  <a:gd name="T30" fmla="*/ 327 w 327"/>
                  <a:gd name="T31" fmla="*/ 22 h 43"/>
                  <a:gd name="T32" fmla="*/ 327 w 327"/>
                  <a:gd name="T33" fmla="*/ 22 h 43"/>
                  <a:gd name="T34" fmla="*/ 325 w 327"/>
                  <a:gd name="T35" fmla="*/ 22 h 43"/>
                  <a:gd name="T36" fmla="*/ 317 w 327"/>
                  <a:gd name="T37" fmla="*/ 7 h 43"/>
                  <a:gd name="T38" fmla="*/ 296 w 327"/>
                  <a:gd name="T3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7" h="43">
                    <a:moveTo>
                      <a:pt x="296" y="0"/>
                    </a:moveTo>
                    <a:cubicBezTo>
                      <a:pt x="296" y="0"/>
                      <a:pt x="296" y="0"/>
                      <a:pt x="296" y="0"/>
                    </a:cubicBezTo>
                    <a:cubicBezTo>
                      <a:pt x="259" y="0"/>
                      <a:pt x="259" y="0"/>
                      <a:pt x="259" y="0"/>
                    </a:cubicBezTo>
                    <a:cubicBezTo>
                      <a:pt x="259" y="35"/>
                      <a:pt x="259" y="35"/>
                      <a:pt x="259" y="35"/>
                    </a:cubicBezTo>
                    <a:cubicBezTo>
                      <a:pt x="125" y="35"/>
                      <a:pt x="125" y="35"/>
                      <a:pt x="125" y="35"/>
                    </a:cubicBezTo>
                    <a:cubicBezTo>
                      <a:pt x="125" y="0"/>
                      <a:pt x="125" y="0"/>
                      <a:pt x="125" y="0"/>
                    </a:cubicBezTo>
                    <a:cubicBezTo>
                      <a:pt x="30" y="0"/>
                      <a:pt x="30" y="0"/>
                      <a:pt x="30" y="0"/>
                    </a:cubicBezTo>
                    <a:cubicBezTo>
                      <a:pt x="22" y="0"/>
                      <a:pt x="14" y="3"/>
                      <a:pt x="9" y="7"/>
                    </a:cubicBezTo>
                    <a:cubicBezTo>
                      <a:pt x="4" y="11"/>
                      <a:pt x="0" y="16"/>
                      <a:pt x="0" y="22"/>
                    </a:cubicBezTo>
                    <a:cubicBezTo>
                      <a:pt x="0" y="27"/>
                      <a:pt x="4" y="33"/>
                      <a:pt x="9" y="36"/>
                    </a:cubicBezTo>
                    <a:cubicBezTo>
                      <a:pt x="14" y="40"/>
                      <a:pt x="22" y="43"/>
                      <a:pt x="30" y="43"/>
                    </a:cubicBezTo>
                    <a:cubicBezTo>
                      <a:pt x="30" y="43"/>
                      <a:pt x="30" y="43"/>
                      <a:pt x="30" y="43"/>
                    </a:cubicBezTo>
                    <a:cubicBezTo>
                      <a:pt x="296" y="43"/>
                      <a:pt x="296" y="43"/>
                      <a:pt x="296" y="43"/>
                    </a:cubicBezTo>
                    <a:cubicBezTo>
                      <a:pt x="304" y="43"/>
                      <a:pt x="312" y="40"/>
                      <a:pt x="317" y="36"/>
                    </a:cubicBezTo>
                    <a:cubicBezTo>
                      <a:pt x="322" y="33"/>
                      <a:pt x="325" y="27"/>
                      <a:pt x="325" y="22"/>
                    </a:cubicBezTo>
                    <a:cubicBezTo>
                      <a:pt x="327" y="22"/>
                      <a:pt x="327" y="22"/>
                      <a:pt x="327" y="22"/>
                    </a:cubicBezTo>
                    <a:cubicBezTo>
                      <a:pt x="327" y="22"/>
                      <a:pt x="327" y="22"/>
                      <a:pt x="327" y="22"/>
                    </a:cubicBezTo>
                    <a:cubicBezTo>
                      <a:pt x="325" y="22"/>
                      <a:pt x="325" y="22"/>
                      <a:pt x="325" y="22"/>
                    </a:cubicBezTo>
                    <a:cubicBezTo>
                      <a:pt x="325" y="16"/>
                      <a:pt x="322" y="11"/>
                      <a:pt x="317" y="7"/>
                    </a:cubicBezTo>
                    <a:cubicBezTo>
                      <a:pt x="312" y="3"/>
                      <a:pt x="304" y="0"/>
                      <a:pt x="29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Rectangle 974"/>
              <p:cNvSpPr>
                <a:spLocks noChangeArrowheads="1"/>
              </p:cNvSpPr>
              <p:nvPr/>
            </p:nvSpPr>
            <p:spPr bwMode="auto">
              <a:xfrm>
                <a:off x="1044" y="1926"/>
                <a:ext cx="267" cy="70"/>
              </a:xfrm>
              <a:prstGeom prst="rect">
                <a:avLst/>
              </a:prstGeom>
              <a:solidFill>
                <a:srgbClr val="E2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Rectangle 975"/>
              <p:cNvSpPr>
                <a:spLocks noChangeArrowheads="1"/>
              </p:cNvSpPr>
              <p:nvPr/>
            </p:nvSpPr>
            <p:spPr bwMode="auto">
              <a:xfrm>
                <a:off x="1044" y="1926"/>
                <a:ext cx="267" cy="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976"/>
              <p:cNvSpPr>
                <a:spLocks noEditPoints="1"/>
              </p:cNvSpPr>
              <p:nvPr/>
            </p:nvSpPr>
            <p:spPr bwMode="auto">
              <a:xfrm>
                <a:off x="790" y="1920"/>
                <a:ext cx="660" cy="100"/>
              </a:xfrm>
              <a:custGeom>
                <a:avLst/>
                <a:gdLst>
                  <a:gd name="T0" fmla="*/ 128 w 332"/>
                  <a:gd name="T1" fmla="*/ 0 h 50"/>
                  <a:gd name="T2" fmla="*/ 33 w 332"/>
                  <a:gd name="T3" fmla="*/ 0 h 50"/>
                  <a:gd name="T4" fmla="*/ 10 w 332"/>
                  <a:gd name="T5" fmla="*/ 7 h 50"/>
                  <a:gd name="T6" fmla="*/ 0 w 332"/>
                  <a:gd name="T7" fmla="*/ 25 h 50"/>
                  <a:gd name="T8" fmla="*/ 10 w 332"/>
                  <a:gd name="T9" fmla="*/ 42 h 50"/>
                  <a:gd name="T10" fmla="*/ 33 w 332"/>
                  <a:gd name="T11" fmla="*/ 50 h 50"/>
                  <a:gd name="T12" fmla="*/ 299 w 332"/>
                  <a:gd name="T13" fmla="*/ 50 h 50"/>
                  <a:gd name="T14" fmla="*/ 322 w 332"/>
                  <a:gd name="T15" fmla="*/ 42 h 50"/>
                  <a:gd name="T16" fmla="*/ 332 w 332"/>
                  <a:gd name="T17" fmla="*/ 25 h 50"/>
                  <a:gd name="T18" fmla="*/ 330 w 332"/>
                  <a:gd name="T19" fmla="*/ 25 h 50"/>
                  <a:gd name="T20" fmla="*/ 328 w 332"/>
                  <a:gd name="T21" fmla="*/ 25 h 50"/>
                  <a:gd name="T22" fmla="*/ 320 w 332"/>
                  <a:gd name="T23" fmla="*/ 39 h 50"/>
                  <a:gd name="T24" fmla="*/ 299 w 332"/>
                  <a:gd name="T25" fmla="*/ 46 h 50"/>
                  <a:gd name="T26" fmla="*/ 33 w 332"/>
                  <a:gd name="T27" fmla="*/ 46 h 50"/>
                  <a:gd name="T28" fmla="*/ 33 w 332"/>
                  <a:gd name="T29" fmla="*/ 46 h 50"/>
                  <a:gd name="T30" fmla="*/ 12 w 332"/>
                  <a:gd name="T31" fmla="*/ 39 h 50"/>
                  <a:gd name="T32" fmla="*/ 3 w 332"/>
                  <a:gd name="T33" fmla="*/ 25 h 50"/>
                  <a:gd name="T34" fmla="*/ 12 w 332"/>
                  <a:gd name="T35" fmla="*/ 10 h 50"/>
                  <a:gd name="T36" fmla="*/ 33 w 332"/>
                  <a:gd name="T37" fmla="*/ 3 h 50"/>
                  <a:gd name="T38" fmla="*/ 128 w 332"/>
                  <a:gd name="T39" fmla="*/ 3 h 50"/>
                  <a:gd name="T40" fmla="*/ 128 w 332"/>
                  <a:gd name="T41" fmla="*/ 0 h 50"/>
                  <a:gd name="T42" fmla="*/ 299 w 332"/>
                  <a:gd name="T43" fmla="*/ 0 h 50"/>
                  <a:gd name="T44" fmla="*/ 262 w 332"/>
                  <a:gd name="T45" fmla="*/ 0 h 50"/>
                  <a:gd name="T46" fmla="*/ 262 w 332"/>
                  <a:gd name="T47" fmla="*/ 3 h 50"/>
                  <a:gd name="T48" fmla="*/ 299 w 332"/>
                  <a:gd name="T49" fmla="*/ 3 h 50"/>
                  <a:gd name="T50" fmla="*/ 299 w 332"/>
                  <a:gd name="T51" fmla="*/ 3 h 50"/>
                  <a:gd name="T52" fmla="*/ 320 w 332"/>
                  <a:gd name="T53" fmla="*/ 10 h 50"/>
                  <a:gd name="T54" fmla="*/ 328 w 332"/>
                  <a:gd name="T55" fmla="*/ 25 h 50"/>
                  <a:gd name="T56" fmla="*/ 330 w 332"/>
                  <a:gd name="T57" fmla="*/ 25 h 50"/>
                  <a:gd name="T58" fmla="*/ 332 w 332"/>
                  <a:gd name="T59" fmla="*/ 25 h 50"/>
                  <a:gd name="T60" fmla="*/ 332 w 332"/>
                  <a:gd name="T61" fmla="*/ 25 h 50"/>
                  <a:gd name="T62" fmla="*/ 322 w 332"/>
                  <a:gd name="T63" fmla="*/ 7 h 50"/>
                  <a:gd name="T64" fmla="*/ 299 w 332"/>
                  <a:gd name="T6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2" h="50">
                    <a:moveTo>
                      <a:pt x="128" y="0"/>
                    </a:moveTo>
                    <a:cubicBezTo>
                      <a:pt x="33" y="0"/>
                      <a:pt x="33" y="0"/>
                      <a:pt x="33" y="0"/>
                    </a:cubicBezTo>
                    <a:cubicBezTo>
                      <a:pt x="24" y="0"/>
                      <a:pt x="16" y="2"/>
                      <a:pt x="10" y="7"/>
                    </a:cubicBezTo>
                    <a:cubicBezTo>
                      <a:pt x="4" y="11"/>
                      <a:pt x="0" y="18"/>
                      <a:pt x="0" y="25"/>
                    </a:cubicBezTo>
                    <a:cubicBezTo>
                      <a:pt x="0" y="32"/>
                      <a:pt x="4" y="38"/>
                      <a:pt x="10" y="42"/>
                    </a:cubicBezTo>
                    <a:cubicBezTo>
                      <a:pt x="16" y="47"/>
                      <a:pt x="24" y="50"/>
                      <a:pt x="33" y="50"/>
                    </a:cubicBezTo>
                    <a:cubicBezTo>
                      <a:pt x="299" y="50"/>
                      <a:pt x="299" y="50"/>
                      <a:pt x="299" y="50"/>
                    </a:cubicBezTo>
                    <a:cubicBezTo>
                      <a:pt x="308" y="50"/>
                      <a:pt x="316" y="47"/>
                      <a:pt x="322" y="42"/>
                    </a:cubicBezTo>
                    <a:cubicBezTo>
                      <a:pt x="328" y="38"/>
                      <a:pt x="332" y="32"/>
                      <a:pt x="332" y="25"/>
                    </a:cubicBezTo>
                    <a:cubicBezTo>
                      <a:pt x="330" y="25"/>
                      <a:pt x="330" y="25"/>
                      <a:pt x="330" y="25"/>
                    </a:cubicBezTo>
                    <a:cubicBezTo>
                      <a:pt x="328" y="25"/>
                      <a:pt x="328" y="25"/>
                      <a:pt x="328" y="25"/>
                    </a:cubicBezTo>
                    <a:cubicBezTo>
                      <a:pt x="328" y="30"/>
                      <a:pt x="325" y="36"/>
                      <a:pt x="320" y="39"/>
                    </a:cubicBezTo>
                    <a:cubicBezTo>
                      <a:pt x="315" y="43"/>
                      <a:pt x="307" y="46"/>
                      <a:pt x="299" y="46"/>
                    </a:cubicBezTo>
                    <a:cubicBezTo>
                      <a:pt x="33" y="46"/>
                      <a:pt x="33" y="46"/>
                      <a:pt x="33" y="46"/>
                    </a:cubicBezTo>
                    <a:cubicBezTo>
                      <a:pt x="33" y="46"/>
                      <a:pt x="33" y="46"/>
                      <a:pt x="33" y="46"/>
                    </a:cubicBezTo>
                    <a:cubicBezTo>
                      <a:pt x="25" y="46"/>
                      <a:pt x="17" y="43"/>
                      <a:pt x="12" y="39"/>
                    </a:cubicBezTo>
                    <a:cubicBezTo>
                      <a:pt x="7" y="36"/>
                      <a:pt x="3" y="30"/>
                      <a:pt x="3" y="25"/>
                    </a:cubicBezTo>
                    <a:cubicBezTo>
                      <a:pt x="3" y="19"/>
                      <a:pt x="7" y="14"/>
                      <a:pt x="12" y="10"/>
                    </a:cubicBezTo>
                    <a:cubicBezTo>
                      <a:pt x="17" y="6"/>
                      <a:pt x="25" y="3"/>
                      <a:pt x="33" y="3"/>
                    </a:cubicBezTo>
                    <a:cubicBezTo>
                      <a:pt x="128" y="3"/>
                      <a:pt x="128" y="3"/>
                      <a:pt x="128" y="3"/>
                    </a:cubicBezTo>
                    <a:cubicBezTo>
                      <a:pt x="128" y="0"/>
                      <a:pt x="128" y="0"/>
                      <a:pt x="128" y="0"/>
                    </a:cubicBezTo>
                    <a:moveTo>
                      <a:pt x="299" y="0"/>
                    </a:moveTo>
                    <a:cubicBezTo>
                      <a:pt x="262" y="0"/>
                      <a:pt x="262" y="0"/>
                      <a:pt x="262" y="0"/>
                    </a:cubicBezTo>
                    <a:cubicBezTo>
                      <a:pt x="262" y="3"/>
                      <a:pt x="262" y="3"/>
                      <a:pt x="262" y="3"/>
                    </a:cubicBezTo>
                    <a:cubicBezTo>
                      <a:pt x="299" y="3"/>
                      <a:pt x="299" y="3"/>
                      <a:pt x="299" y="3"/>
                    </a:cubicBezTo>
                    <a:cubicBezTo>
                      <a:pt x="299" y="3"/>
                      <a:pt x="299" y="3"/>
                      <a:pt x="299" y="3"/>
                    </a:cubicBezTo>
                    <a:cubicBezTo>
                      <a:pt x="307" y="3"/>
                      <a:pt x="315" y="6"/>
                      <a:pt x="320" y="10"/>
                    </a:cubicBezTo>
                    <a:cubicBezTo>
                      <a:pt x="325" y="14"/>
                      <a:pt x="328" y="19"/>
                      <a:pt x="328" y="25"/>
                    </a:cubicBezTo>
                    <a:cubicBezTo>
                      <a:pt x="330" y="25"/>
                      <a:pt x="330" y="25"/>
                      <a:pt x="330" y="25"/>
                    </a:cubicBezTo>
                    <a:cubicBezTo>
                      <a:pt x="332" y="25"/>
                      <a:pt x="332" y="25"/>
                      <a:pt x="332" y="25"/>
                    </a:cubicBezTo>
                    <a:cubicBezTo>
                      <a:pt x="332" y="25"/>
                      <a:pt x="332" y="25"/>
                      <a:pt x="332" y="25"/>
                    </a:cubicBezTo>
                    <a:cubicBezTo>
                      <a:pt x="332" y="18"/>
                      <a:pt x="328" y="11"/>
                      <a:pt x="322" y="7"/>
                    </a:cubicBezTo>
                    <a:cubicBezTo>
                      <a:pt x="316" y="2"/>
                      <a:pt x="308" y="0"/>
                      <a:pt x="299"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977"/>
              <p:cNvSpPr>
                <a:spLocks noChangeArrowheads="1"/>
              </p:cNvSpPr>
              <p:nvPr/>
            </p:nvSpPr>
            <p:spPr bwMode="auto">
              <a:xfrm>
                <a:off x="1044" y="1920"/>
                <a:ext cx="267" cy="6"/>
              </a:xfrm>
              <a:prstGeom prst="rect">
                <a:avLst/>
              </a:prstGeom>
              <a:solidFill>
                <a:srgbClr val="ACB0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978"/>
              <p:cNvSpPr>
                <a:spLocks noChangeArrowheads="1"/>
              </p:cNvSpPr>
              <p:nvPr/>
            </p:nvSpPr>
            <p:spPr bwMode="auto">
              <a:xfrm>
                <a:off x="1044" y="1920"/>
                <a:ext cx="267" cy="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6" name="Freeform 979"/>
              <p:cNvSpPr>
                <a:spLocks/>
              </p:cNvSpPr>
              <p:nvPr/>
            </p:nvSpPr>
            <p:spPr bwMode="auto">
              <a:xfrm>
                <a:off x="1517" y="1928"/>
                <a:ext cx="692" cy="84"/>
              </a:xfrm>
              <a:custGeom>
                <a:avLst/>
                <a:gdLst>
                  <a:gd name="T0" fmla="*/ 245 w 348"/>
                  <a:gd name="T1" fmla="*/ 0 h 42"/>
                  <a:gd name="T2" fmla="*/ 31 w 348"/>
                  <a:gd name="T3" fmla="*/ 0 h 42"/>
                  <a:gd name="T4" fmla="*/ 9 w 348"/>
                  <a:gd name="T5" fmla="*/ 6 h 42"/>
                  <a:gd name="T6" fmla="*/ 0 w 348"/>
                  <a:gd name="T7" fmla="*/ 21 h 42"/>
                  <a:gd name="T8" fmla="*/ 9 w 348"/>
                  <a:gd name="T9" fmla="*/ 35 h 42"/>
                  <a:gd name="T10" fmla="*/ 31 w 348"/>
                  <a:gd name="T11" fmla="*/ 42 h 42"/>
                  <a:gd name="T12" fmla="*/ 31 w 348"/>
                  <a:gd name="T13" fmla="*/ 42 h 42"/>
                  <a:gd name="T14" fmla="*/ 324 w 348"/>
                  <a:gd name="T15" fmla="*/ 42 h 42"/>
                  <a:gd name="T16" fmla="*/ 346 w 348"/>
                  <a:gd name="T17" fmla="*/ 35 h 42"/>
                  <a:gd name="T18" fmla="*/ 348 w 348"/>
                  <a:gd name="T19" fmla="*/ 34 h 42"/>
                  <a:gd name="T20" fmla="*/ 245 w 348"/>
                  <a:gd name="T21" fmla="*/ 34 h 42"/>
                  <a:gd name="T22" fmla="*/ 245 w 348"/>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42">
                    <a:moveTo>
                      <a:pt x="245" y="0"/>
                    </a:moveTo>
                    <a:cubicBezTo>
                      <a:pt x="31" y="0"/>
                      <a:pt x="31" y="0"/>
                      <a:pt x="31" y="0"/>
                    </a:cubicBezTo>
                    <a:cubicBezTo>
                      <a:pt x="22" y="0"/>
                      <a:pt x="15" y="2"/>
                      <a:pt x="9" y="6"/>
                    </a:cubicBezTo>
                    <a:cubicBezTo>
                      <a:pt x="4" y="10"/>
                      <a:pt x="0" y="15"/>
                      <a:pt x="0" y="21"/>
                    </a:cubicBezTo>
                    <a:cubicBezTo>
                      <a:pt x="0" y="26"/>
                      <a:pt x="4" y="31"/>
                      <a:pt x="9" y="35"/>
                    </a:cubicBezTo>
                    <a:cubicBezTo>
                      <a:pt x="15" y="39"/>
                      <a:pt x="22" y="42"/>
                      <a:pt x="31" y="42"/>
                    </a:cubicBezTo>
                    <a:cubicBezTo>
                      <a:pt x="31" y="42"/>
                      <a:pt x="31" y="42"/>
                      <a:pt x="31" y="42"/>
                    </a:cubicBezTo>
                    <a:cubicBezTo>
                      <a:pt x="324" y="42"/>
                      <a:pt x="324" y="42"/>
                      <a:pt x="324" y="42"/>
                    </a:cubicBezTo>
                    <a:cubicBezTo>
                      <a:pt x="332" y="42"/>
                      <a:pt x="340" y="39"/>
                      <a:pt x="346" y="35"/>
                    </a:cubicBezTo>
                    <a:cubicBezTo>
                      <a:pt x="346" y="35"/>
                      <a:pt x="347" y="34"/>
                      <a:pt x="348" y="34"/>
                    </a:cubicBezTo>
                    <a:cubicBezTo>
                      <a:pt x="245" y="34"/>
                      <a:pt x="245" y="34"/>
                      <a:pt x="245" y="34"/>
                    </a:cubicBezTo>
                    <a:cubicBezTo>
                      <a:pt x="245" y="0"/>
                      <a:pt x="245" y="0"/>
                      <a:pt x="24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7" name="Freeform 980"/>
              <p:cNvSpPr>
                <a:spLocks/>
              </p:cNvSpPr>
              <p:nvPr/>
            </p:nvSpPr>
            <p:spPr bwMode="auto">
              <a:xfrm>
                <a:off x="2004" y="1928"/>
                <a:ext cx="221" cy="68"/>
              </a:xfrm>
              <a:custGeom>
                <a:avLst/>
                <a:gdLst>
                  <a:gd name="T0" fmla="*/ 79 w 111"/>
                  <a:gd name="T1" fmla="*/ 0 h 34"/>
                  <a:gd name="T2" fmla="*/ 0 w 111"/>
                  <a:gd name="T3" fmla="*/ 0 h 34"/>
                  <a:gd name="T4" fmla="*/ 0 w 111"/>
                  <a:gd name="T5" fmla="*/ 34 h 34"/>
                  <a:gd name="T6" fmla="*/ 103 w 111"/>
                  <a:gd name="T7" fmla="*/ 34 h 34"/>
                  <a:gd name="T8" fmla="*/ 109 w 111"/>
                  <a:gd name="T9" fmla="*/ 21 h 34"/>
                  <a:gd name="T10" fmla="*/ 111 w 111"/>
                  <a:gd name="T11" fmla="*/ 21 h 34"/>
                  <a:gd name="T12" fmla="*/ 111 w 111"/>
                  <a:gd name="T13" fmla="*/ 21 h 34"/>
                  <a:gd name="T14" fmla="*/ 109 w 111"/>
                  <a:gd name="T15" fmla="*/ 21 h 34"/>
                  <a:gd name="T16" fmla="*/ 101 w 111"/>
                  <a:gd name="T17" fmla="*/ 6 h 34"/>
                  <a:gd name="T18" fmla="*/ 79 w 111"/>
                  <a:gd name="T1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34">
                    <a:moveTo>
                      <a:pt x="79" y="0"/>
                    </a:moveTo>
                    <a:cubicBezTo>
                      <a:pt x="0" y="0"/>
                      <a:pt x="0" y="0"/>
                      <a:pt x="0" y="0"/>
                    </a:cubicBezTo>
                    <a:cubicBezTo>
                      <a:pt x="0" y="34"/>
                      <a:pt x="0" y="34"/>
                      <a:pt x="0" y="34"/>
                    </a:cubicBezTo>
                    <a:cubicBezTo>
                      <a:pt x="103" y="34"/>
                      <a:pt x="103" y="34"/>
                      <a:pt x="103" y="34"/>
                    </a:cubicBezTo>
                    <a:cubicBezTo>
                      <a:pt x="107" y="30"/>
                      <a:pt x="109" y="25"/>
                      <a:pt x="109" y="21"/>
                    </a:cubicBezTo>
                    <a:cubicBezTo>
                      <a:pt x="111" y="21"/>
                      <a:pt x="111" y="21"/>
                      <a:pt x="111" y="21"/>
                    </a:cubicBezTo>
                    <a:cubicBezTo>
                      <a:pt x="111" y="21"/>
                      <a:pt x="111" y="21"/>
                      <a:pt x="111" y="21"/>
                    </a:cubicBezTo>
                    <a:cubicBezTo>
                      <a:pt x="109" y="21"/>
                      <a:pt x="109" y="21"/>
                      <a:pt x="109" y="21"/>
                    </a:cubicBezTo>
                    <a:cubicBezTo>
                      <a:pt x="109" y="15"/>
                      <a:pt x="106" y="10"/>
                      <a:pt x="101" y="6"/>
                    </a:cubicBezTo>
                    <a:cubicBezTo>
                      <a:pt x="95" y="2"/>
                      <a:pt x="87" y="0"/>
                      <a:pt x="79"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8" name="Freeform 981"/>
              <p:cNvSpPr>
                <a:spLocks/>
              </p:cNvSpPr>
              <p:nvPr/>
            </p:nvSpPr>
            <p:spPr bwMode="auto">
              <a:xfrm>
                <a:off x="1511" y="1920"/>
                <a:ext cx="708" cy="100"/>
              </a:xfrm>
              <a:custGeom>
                <a:avLst/>
                <a:gdLst>
                  <a:gd name="T0" fmla="*/ 248 w 356"/>
                  <a:gd name="T1" fmla="*/ 0 h 50"/>
                  <a:gd name="T2" fmla="*/ 34 w 356"/>
                  <a:gd name="T3" fmla="*/ 0 h 50"/>
                  <a:gd name="T4" fmla="*/ 10 w 356"/>
                  <a:gd name="T5" fmla="*/ 7 h 50"/>
                  <a:gd name="T6" fmla="*/ 0 w 356"/>
                  <a:gd name="T7" fmla="*/ 25 h 50"/>
                  <a:gd name="T8" fmla="*/ 10 w 356"/>
                  <a:gd name="T9" fmla="*/ 42 h 50"/>
                  <a:gd name="T10" fmla="*/ 34 w 356"/>
                  <a:gd name="T11" fmla="*/ 50 h 50"/>
                  <a:gd name="T12" fmla="*/ 327 w 356"/>
                  <a:gd name="T13" fmla="*/ 50 h 50"/>
                  <a:gd name="T14" fmla="*/ 351 w 356"/>
                  <a:gd name="T15" fmla="*/ 42 h 50"/>
                  <a:gd name="T16" fmla="*/ 356 w 356"/>
                  <a:gd name="T17" fmla="*/ 38 h 50"/>
                  <a:gd name="T18" fmla="*/ 351 w 356"/>
                  <a:gd name="T19" fmla="*/ 38 h 50"/>
                  <a:gd name="T20" fmla="*/ 349 w 356"/>
                  <a:gd name="T21" fmla="*/ 39 h 50"/>
                  <a:gd name="T22" fmla="*/ 327 w 356"/>
                  <a:gd name="T23" fmla="*/ 46 h 50"/>
                  <a:gd name="T24" fmla="*/ 34 w 356"/>
                  <a:gd name="T25" fmla="*/ 46 h 50"/>
                  <a:gd name="T26" fmla="*/ 34 w 356"/>
                  <a:gd name="T27" fmla="*/ 46 h 50"/>
                  <a:gd name="T28" fmla="*/ 12 w 356"/>
                  <a:gd name="T29" fmla="*/ 39 h 50"/>
                  <a:gd name="T30" fmla="*/ 3 w 356"/>
                  <a:gd name="T31" fmla="*/ 25 h 50"/>
                  <a:gd name="T32" fmla="*/ 12 w 356"/>
                  <a:gd name="T33" fmla="*/ 10 h 50"/>
                  <a:gd name="T34" fmla="*/ 34 w 356"/>
                  <a:gd name="T35" fmla="*/ 4 h 50"/>
                  <a:gd name="T36" fmla="*/ 248 w 356"/>
                  <a:gd name="T37" fmla="*/ 4 h 50"/>
                  <a:gd name="T38" fmla="*/ 248 w 356"/>
                  <a:gd name="T3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6" h="50">
                    <a:moveTo>
                      <a:pt x="248" y="0"/>
                    </a:moveTo>
                    <a:cubicBezTo>
                      <a:pt x="34" y="0"/>
                      <a:pt x="34" y="0"/>
                      <a:pt x="34" y="0"/>
                    </a:cubicBezTo>
                    <a:cubicBezTo>
                      <a:pt x="25" y="0"/>
                      <a:pt x="16" y="2"/>
                      <a:pt x="10" y="7"/>
                    </a:cubicBezTo>
                    <a:cubicBezTo>
                      <a:pt x="4" y="11"/>
                      <a:pt x="0" y="18"/>
                      <a:pt x="0" y="25"/>
                    </a:cubicBezTo>
                    <a:cubicBezTo>
                      <a:pt x="0" y="32"/>
                      <a:pt x="4" y="38"/>
                      <a:pt x="10" y="42"/>
                    </a:cubicBezTo>
                    <a:cubicBezTo>
                      <a:pt x="16" y="47"/>
                      <a:pt x="25" y="50"/>
                      <a:pt x="34" y="50"/>
                    </a:cubicBezTo>
                    <a:cubicBezTo>
                      <a:pt x="327" y="50"/>
                      <a:pt x="327" y="50"/>
                      <a:pt x="327" y="50"/>
                    </a:cubicBezTo>
                    <a:cubicBezTo>
                      <a:pt x="336" y="50"/>
                      <a:pt x="344" y="47"/>
                      <a:pt x="351" y="42"/>
                    </a:cubicBezTo>
                    <a:cubicBezTo>
                      <a:pt x="353" y="41"/>
                      <a:pt x="354" y="39"/>
                      <a:pt x="356" y="38"/>
                    </a:cubicBezTo>
                    <a:cubicBezTo>
                      <a:pt x="351" y="38"/>
                      <a:pt x="351" y="38"/>
                      <a:pt x="351" y="38"/>
                    </a:cubicBezTo>
                    <a:cubicBezTo>
                      <a:pt x="350" y="38"/>
                      <a:pt x="349" y="39"/>
                      <a:pt x="349" y="39"/>
                    </a:cubicBezTo>
                    <a:cubicBezTo>
                      <a:pt x="343" y="43"/>
                      <a:pt x="335" y="46"/>
                      <a:pt x="327" y="46"/>
                    </a:cubicBezTo>
                    <a:cubicBezTo>
                      <a:pt x="34" y="46"/>
                      <a:pt x="34" y="46"/>
                      <a:pt x="34" y="46"/>
                    </a:cubicBezTo>
                    <a:cubicBezTo>
                      <a:pt x="34" y="46"/>
                      <a:pt x="34" y="46"/>
                      <a:pt x="34" y="46"/>
                    </a:cubicBezTo>
                    <a:cubicBezTo>
                      <a:pt x="25" y="46"/>
                      <a:pt x="18" y="43"/>
                      <a:pt x="12" y="39"/>
                    </a:cubicBezTo>
                    <a:cubicBezTo>
                      <a:pt x="7" y="35"/>
                      <a:pt x="3" y="30"/>
                      <a:pt x="3" y="25"/>
                    </a:cubicBezTo>
                    <a:cubicBezTo>
                      <a:pt x="3" y="19"/>
                      <a:pt x="7" y="14"/>
                      <a:pt x="12" y="10"/>
                    </a:cubicBezTo>
                    <a:cubicBezTo>
                      <a:pt x="18" y="6"/>
                      <a:pt x="25" y="4"/>
                      <a:pt x="34" y="4"/>
                    </a:cubicBezTo>
                    <a:cubicBezTo>
                      <a:pt x="248" y="4"/>
                      <a:pt x="248" y="4"/>
                      <a:pt x="248" y="4"/>
                    </a:cubicBezTo>
                    <a:cubicBezTo>
                      <a:pt x="248" y="0"/>
                      <a:pt x="248" y="0"/>
                      <a:pt x="248"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982"/>
              <p:cNvSpPr>
                <a:spLocks noEditPoints="1"/>
              </p:cNvSpPr>
              <p:nvPr/>
            </p:nvSpPr>
            <p:spPr bwMode="auto">
              <a:xfrm>
                <a:off x="2004" y="1920"/>
                <a:ext cx="224" cy="76"/>
              </a:xfrm>
              <a:custGeom>
                <a:avLst/>
                <a:gdLst>
                  <a:gd name="T0" fmla="*/ 113 w 113"/>
                  <a:gd name="T1" fmla="*/ 25 h 38"/>
                  <a:gd name="T2" fmla="*/ 111 w 113"/>
                  <a:gd name="T3" fmla="*/ 25 h 38"/>
                  <a:gd name="T4" fmla="*/ 109 w 113"/>
                  <a:gd name="T5" fmla="*/ 25 h 38"/>
                  <a:gd name="T6" fmla="*/ 103 w 113"/>
                  <a:gd name="T7" fmla="*/ 38 h 38"/>
                  <a:gd name="T8" fmla="*/ 108 w 113"/>
                  <a:gd name="T9" fmla="*/ 38 h 38"/>
                  <a:gd name="T10" fmla="*/ 113 w 113"/>
                  <a:gd name="T11" fmla="*/ 25 h 38"/>
                  <a:gd name="T12" fmla="*/ 113 w 113"/>
                  <a:gd name="T13" fmla="*/ 25 h 38"/>
                  <a:gd name="T14" fmla="*/ 113 w 113"/>
                  <a:gd name="T15" fmla="*/ 25 h 38"/>
                  <a:gd name="T16" fmla="*/ 113 w 113"/>
                  <a:gd name="T17" fmla="*/ 25 h 38"/>
                  <a:gd name="T18" fmla="*/ 79 w 113"/>
                  <a:gd name="T19" fmla="*/ 0 h 38"/>
                  <a:gd name="T20" fmla="*/ 0 w 113"/>
                  <a:gd name="T21" fmla="*/ 0 h 38"/>
                  <a:gd name="T22" fmla="*/ 0 w 113"/>
                  <a:gd name="T23" fmla="*/ 4 h 38"/>
                  <a:gd name="T24" fmla="*/ 79 w 113"/>
                  <a:gd name="T25" fmla="*/ 4 h 38"/>
                  <a:gd name="T26" fmla="*/ 101 w 113"/>
                  <a:gd name="T27" fmla="*/ 10 h 38"/>
                  <a:gd name="T28" fmla="*/ 109 w 113"/>
                  <a:gd name="T29" fmla="*/ 25 h 38"/>
                  <a:gd name="T30" fmla="*/ 111 w 113"/>
                  <a:gd name="T31" fmla="*/ 25 h 38"/>
                  <a:gd name="T32" fmla="*/ 113 w 113"/>
                  <a:gd name="T33" fmla="*/ 25 h 38"/>
                  <a:gd name="T34" fmla="*/ 113 w 113"/>
                  <a:gd name="T35" fmla="*/ 25 h 38"/>
                  <a:gd name="T36" fmla="*/ 103 w 113"/>
                  <a:gd name="T37" fmla="*/ 7 h 38"/>
                  <a:gd name="T38" fmla="*/ 79 w 113"/>
                  <a:gd name="T3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38">
                    <a:moveTo>
                      <a:pt x="113" y="25"/>
                    </a:moveTo>
                    <a:cubicBezTo>
                      <a:pt x="111" y="25"/>
                      <a:pt x="111" y="25"/>
                      <a:pt x="111" y="25"/>
                    </a:cubicBezTo>
                    <a:cubicBezTo>
                      <a:pt x="109" y="25"/>
                      <a:pt x="109" y="25"/>
                      <a:pt x="109" y="25"/>
                    </a:cubicBezTo>
                    <a:cubicBezTo>
                      <a:pt x="109" y="29"/>
                      <a:pt x="107" y="34"/>
                      <a:pt x="103" y="38"/>
                    </a:cubicBezTo>
                    <a:cubicBezTo>
                      <a:pt x="108" y="38"/>
                      <a:pt x="108" y="38"/>
                      <a:pt x="108" y="38"/>
                    </a:cubicBezTo>
                    <a:cubicBezTo>
                      <a:pt x="111" y="34"/>
                      <a:pt x="113" y="29"/>
                      <a:pt x="113" y="25"/>
                    </a:cubicBezTo>
                    <a:moveTo>
                      <a:pt x="113" y="25"/>
                    </a:moveTo>
                    <a:cubicBezTo>
                      <a:pt x="113" y="25"/>
                      <a:pt x="113" y="25"/>
                      <a:pt x="113" y="25"/>
                    </a:cubicBezTo>
                    <a:cubicBezTo>
                      <a:pt x="113" y="25"/>
                      <a:pt x="113" y="25"/>
                      <a:pt x="113" y="25"/>
                    </a:cubicBezTo>
                    <a:moveTo>
                      <a:pt x="79" y="0"/>
                    </a:moveTo>
                    <a:cubicBezTo>
                      <a:pt x="0" y="0"/>
                      <a:pt x="0" y="0"/>
                      <a:pt x="0" y="0"/>
                    </a:cubicBezTo>
                    <a:cubicBezTo>
                      <a:pt x="0" y="4"/>
                      <a:pt x="0" y="4"/>
                      <a:pt x="0" y="4"/>
                    </a:cubicBezTo>
                    <a:cubicBezTo>
                      <a:pt x="79" y="4"/>
                      <a:pt x="79" y="4"/>
                      <a:pt x="79" y="4"/>
                    </a:cubicBezTo>
                    <a:cubicBezTo>
                      <a:pt x="87" y="4"/>
                      <a:pt x="95" y="6"/>
                      <a:pt x="101" y="10"/>
                    </a:cubicBezTo>
                    <a:cubicBezTo>
                      <a:pt x="106" y="14"/>
                      <a:pt x="109" y="19"/>
                      <a:pt x="109" y="25"/>
                    </a:cubicBezTo>
                    <a:cubicBezTo>
                      <a:pt x="111" y="25"/>
                      <a:pt x="111" y="25"/>
                      <a:pt x="111" y="25"/>
                    </a:cubicBezTo>
                    <a:cubicBezTo>
                      <a:pt x="113" y="25"/>
                      <a:pt x="113" y="25"/>
                      <a:pt x="113" y="25"/>
                    </a:cubicBezTo>
                    <a:cubicBezTo>
                      <a:pt x="113" y="25"/>
                      <a:pt x="113" y="25"/>
                      <a:pt x="113" y="25"/>
                    </a:cubicBezTo>
                    <a:cubicBezTo>
                      <a:pt x="113" y="18"/>
                      <a:pt x="109" y="11"/>
                      <a:pt x="103" y="7"/>
                    </a:cubicBezTo>
                    <a:cubicBezTo>
                      <a:pt x="96" y="2"/>
                      <a:pt x="88" y="0"/>
                      <a:pt x="79"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Freeform 983"/>
              <p:cNvSpPr>
                <a:spLocks/>
              </p:cNvSpPr>
              <p:nvPr/>
            </p:nvSpPr>
            <p:spPr bwMode="auto">
              <a:xfrm>
                <a:off x="3001" y="1928"/>
                <a:ext cx="670" cy="84"/>
              </a:xfrm>
              <a:custGeom>
                <a:avLst/>
                <a:gdLst>
                  <a:gd name="T0" fmla="*/ 305 w 337"/>
                  <a:gd name="T1" fmla="*/ 0 h 42"/>
                  <a:gd name="T2" fmla="*/ 60 w 337"/>
                  <a:gd name="T3" fmla="*/ 0 h 42"/>
                  <a:gd name="T4" fmla="*/ 60 w 337"/>
                  <a:gd name="T5" fmla="*/ 34 h 42"/>
                  <a:gd name="T6" fmla="*/ 0 w 337"/>
                  <a:gd name="T7" fmla="*/ 34 h 42"/>
                  <a:gd name="T8" fmla="*/ 2 w 337"/>
                  <a:gd name="T9" fmla="*/ 35 h 42"/>
                  <a:gd name="T10" fmla="*/ 24 w 337"/>
                  <a:gd name="T11" fmla="*/ 42 h 42"/>
                  <a:gd name="T12" fmla="*/ 24 w 337"/>
                  <a:gd name="T13" fmla="*/ 42 h 42"/>
                  <a:gd name="T14" fmla="*/ 305 w 337"/>
                  <a:gd name="T15" fmla="*/ 42 h 42"/>
                  <a:gd name="T16" fmla="*/ 327 w 337"/>
                  <a:gd name="T17" fmla="*/ 35 h 42"/>
                  <a:gd name="T18" fmla="*/ 335 w 337"/>
                  <a:gd name="T19" fmla="*/ 21 h 42"/>
                  <a:gd name="T20" fmla="*/ 337 w 337"/>
                  <a:gd name="T21" fmla="*/ 21 h 42"/>
                  <a:gd name="T22" fmla="*/ 337 w 337"/>
                  <a:gd name="T23" fmla="*/ 21 h 42"/>
                  <a:gd name="T24" fmla="*/ 335 w 337"/>
                  <a:gd name="T25" fmla="*/ 21 h 42"/>
                  <a:gd name="T26" fmla="*/ 327 w 337"/>
                  <a:gd name="T27" fmla="*/ 6 h 42"/>
                  <a:gd name="T28" fmla="*/ 305 w 337"/>
                  <a:gd name="T2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7" h="42">
                    <a:moveTo>
                      <a:pt x="305" y="0"/>
                    </a:moveTo>
                    <a:cubicBezTo>
                      <a:pt x="60" y="0"/>
                      <a:pt x="60" y="0"/>
                      <a:pt x="60" y="0"/>
                    </a:cubicBezTo>
                    <a:cubicBezTo>
                      <a:pt x="60" y="34"/>
                      <a:pt x="60" y="34"/>
                      <a:pt x="60" y="34"/>
                    </a:cubicBezTo>
                    <a:cubicBezTo>
                      <a:pt x="0" y="34"/>
                      <a:pt x="0" y="34"/>
                      <a:pt x="0" y="34"/>
                    </a:cubicBezTo>
                    <a:cubicBezTo>
                      <a:pt x="0" y="34"/>
                      <a:pt x="1" y="35"/>
                      <a:pt x="2" y="35"/>
                    </a:cubicBezTo>
                    <a:cubicBezTo>
                      <a:pt x="7" y="39"/>
                      <a:pt x="15" y="42"/>
                      <a:pt x="24" y="42"/>
                    </a:cubicBezTo>
                    <a:cubicBezTo>
                      <a:pt x="24" y="42"/>
                      <a:pt x="24" y="42"/>
                      <a:pt x="24" y="42"/>
                    </a:cubicBezTo>
                    <a:cubicBezTo>
                      <a:pt x="305" y="42"/>
                      <a:pt x="305" y="42"/>
                      <a:pt x="305" y="42"/>
                    </a:cubicBezTo>
                    <a:cubicBezTo>
                      <a:pt x="313" y="42"/>
                      <a:pt x="321" y="39"/>
                      <a:pt x="327" y="35"/>
                    </a:cubicBezTo>
                    <a:cubicBezTo>
                      <a:pt x="332" y="31"/>
                      <a:pt x="335" y="26"/>
                      <a:pt x="335" y="21"/>
                    </a:cubicBezTo>
                    <a:cubicBezTo>
                      <a:pt x="337" y="21"/>
                      <a:pt x="337" y="21"/>
                      <a:pt x="337" y="21"/>
                    </a:cubicBezTo>
                    <a:cubicBezTo>
                      <a:pt x="337" y="21"/>
                      <a:pt x="337" y="21"/>
                      <a:pt x="337" y="21"/>
                    </a:cubicBezTo>
                    <a:cubicBezTo>
                      <a:pt x="335" y="21"/>
                      <a:pt x="335" y="21"/>
                      <a:pt x="335" y="21"/>
                    </a:cubicBezTo>
                    <a:cubicBezTo>
                      <a:pt x="335" y="15"/>
                      <a:pt x="332" y="10"/>
                      <a:pt x="327" y="6"/>
                    </a:cubicBezTo>
                    <a:cubicBezTo>
                      <a:pt x="321" y="2"/>
                      <a:pt x="313" y="0"/>
                      <a:pt x="30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984"/>
              <p:cNvSpPr>
                <a:spLocks/>
              </p:cNvSpPr>
              <p:nvPr/>
            </p:nvSpPr>
            <p:spPr bwMode="auto">
              <a:xfrm>
                <a:off x="2987" y="1928"/>
                <a:ext cx="134" cy="68"/>
              </a:xfrm>
              <a:custGeom>
                <a:avLst/>
                <a:gdLst>
                  <a:gd name="T0" fmla="*/ 67 w 67"/>
                  <a:gd name="T1" fmla="*/ 0 h 34"/>
                  <a:gd name="T2" fmla="*/ 31 w 67"/>
                  <a:gd name="T3" fmla="*/ 0 h 34"/>
                  <a:gd name="T4" fmla="*/ 9 w 67"/>
                  <a:gd name="T5" fmla="*/ 6 h 34"/>
                  <a:gd name="T6" fmla="*/ 0 w 67"/>
                  <a:gd name="T7" fmla="*/ 21 h 34"/>
                  <a:gd name="T8" fmla="*/ 7 w 67"/>
                  <a:gd name="T9" fmla="*/ 34 h 34"/>
                  <a:gd name="T10" fmla="*/ 67 w 67"/>
                  <a:gd name="T11" fmla="*/ 34 h 34"/>
                  <a:gd name="T12" fmla="*/ 67 w 6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67" h="34">
                    <a:moveTo>
                      <a:pt x="67" y="0"/>
                    </a:moveTo>
                    <a:cubicBezTo>
                      <a:pt x="31" y="0"/>
                      <a:pt x="31" y="0"/>
                      <a:pt x="31" y="0"/>
                    </a:cubicBezTo>
                    <a:cubicBezTo>
                      <a:pt x="22" y="0"/>
                      <a:pt x="14" y="2"/>
                      <a:pt x="9" y="6"/>
                    </a:cubicBezTo>
                    <a:cubicBezTo>
                      <a:pt x="3" y="10"/>
                      <a:pt x="0" y="15"/>
                      <a:pt x="0" y="21"/>
                    </a:cubicBezTo>
                    <a:cubicBezTo>
                      <a:pt x="0" y="25"/>
                      <a:pt x="3" y="30"/>
                      <a:pt x="7" y="34"/>
                    </a:cubicBezTo>
                    <a:cubicBezTo>
                      <a:pt x="67" y="34"/>
                      <a:pt x="67" y="34"/>
                      <a:pt x="67" y="34"/>
                    </a:cubicBezTo>
                    <a:cubicBezTo>
                      <a:pt x="67" y="0"/>
                      <a:pt x="67" y="0"/>
                      <a:pt x="67"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985"/>
              <p:cNvSpPr>
                <a:spLocks noEditPoints="1"/>
              </p:cNvSpPr>
              <p:nvPr/>
            </p:nvSpPr>
            <p:spPr bwMode="auto">
              <a:xfrm>
                <a:off x="2989" y="1920"/>
                <a:ext cx="686" cy="100"/>
              </a:xfrm>
              <a:custGeom>
                <a:avLst/>
                <a:gdLst>
                  <a:gd name="T0" fmla="*/ 345 w 345"/>
                  <a:gd name="T1" fmla="*/ 25 h 50"/>
                  <a:gd name="T2" fmla="*/ 343 w 345"/>
                  <a:gd name="T3" fmla="*/ 25 h 50"/>
                  <a:gd name="T4" fmla="*/ 341 w 345"/>
                  <a:gd name="T5" fmla="*/ 25 h 50"/>
                  <a:gd name="T6" fmla="*/ 333 w 345"/>
                  <a:gd name="T7" fmla="*/ 39 h 50"/>
                  <a:gd name="T8" fmla="*/ 311 w 345"/>
                  <a:gd name="T9" fmla="*/ 46 h 50"/>
                  <a:gd name="T10" fmla="*/ 30 w 345"/>
                  <a:gd name="T11" fmla="*/ 46 h 50"/>
                  <a:gd name="T12" fmla="*/ 30 w 345"/>
                  <a:gd name="T13" fmla="*/ 46 h 50"/>
                  <a:gd name="T14" fmla="*/ 8 w 345"/>
                  <a:gd name="T15" fmla="*/ 39 h 50"/>
                  <a:gd name="T16" fmla="*/ 6 w 345"/>
                  <a:gd name="T17" fmla="*/ 38 h 50"/>
                  <a:gd name="T18" fmla="*/ 0 w 345"/>
                  <a:gd name="T19" fmla="*/ 38 h 50"/>
                  <a:gd name="T20" fmla="*/ 6 w 345"/>
                  <a:gd name="T21" fmla="*/ 42 h 50"/>
                  <a:gd name="T22" fmla="*/ 30 w 345"/>
                  <a:gd name="T23" fmla="*/ 50 h 50"/>
                  <a:gd name="T24" fmla="*/ 311 w 345"/>
                  <a:gd name="T25" fmla="*/ 50 h 50"/>
                  <a:gd name="T26" fmla="*/ 335 w 345"/>
                  <a:gd name="T27" fmla="*/ 42 h 50"/>
                  <a:gd name="T28" fmla="*/ 345 w 345"/>
                  <a:gd name="T29" fmla="*/ 25 h 50"/>
                  <a:gd name="T30" fmla="*/ 311 w 345"/>
                  <a:gd name="T31" fmla="*/ 0 h 50"/>
                  <a:gd name="T32" fmla="*/ 66 w 345"/>
                  <a:gd name="T33" fmla="*/ 0 h 50"/>
                  <a:gd name="T34" fmla="*/ 66 w 345"/>
                  <a:gd name="T35" fmla="*/ 4 h 50"/>
                  <a:gd name="T36" fmla="*/ 311 w 345"/>
                  <a:gd name="T37" fmla="*/ 4 h 50"/>
                  <a:gd name="T38" fmla="*/ 333 w 345"/>
                  <a:gd name="T39" fmla="*/ 10 h 50"/>
                  <a:gd name="T40" fmla="*/ 341 w 345"/>
                  <a:gd name="T41" fmla="*/ 25 h 50"/>
                  <a:gd name="T42" fmla="*/ 343 w 345"/>
                  <a:gd name="T43" fmla="*/ 25 h 50"/>
                  <a:gd name="T44" fmla="*/ 345 w 345"/>
                  <a:gd name="T45" fmla="*/ 25 h 50"/>
                  <a:gd name="T46" fmla="*/ 345 w 345"/>
                  <a:gd name="T47" fmla="*/ 25 h 50"/>
                  <a:gd name="T48" fmla="*/ 335 w 345"/>
                  <a:gd name="T49" fmla="*/ 7 h 50"/>
                  <a:gd name="T50" fmla="*/ 311 w 345"/>
                  <a:gd name="T5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5" h="50">
                    <a:moveTo>
                      <a:pt x="345" y="25"/>
                    </a:moveTo>
                    <a:cubicBezTo>
                      <a:pt x="343" y="25"/>
                      <a:pt x="343" y="25"/>
                      <a:pt x="343" y="25"/>
                    </a:cubicBezTo>
                    <a:cubicBezTo>
                      <a:pt x="341" y="25"/>
                      <a:pt x="341" y="25"/>
                      <a:pt x="341" y="25"/>
                    </a:cubicBezTo>
                    <a:cubicBezTo>
                      <a:pt x="341" y="30"/>
                      <a:pt x="338" y="35"/>
                      <a:pt x="333" y="39"/>
                    </a:cubicBezTo>
                    <a:cubicBezTo>
                      <a:pt x="327" y="43"/>
                      <a:pt x="319" y="46"/>
                      <a:pt x="311" y="46"/>
                    </a:cubicBezTo>
                    <a:cubicBezTo>
                      <a:pt x="30" y="46"/>
                      <a:pt x="30" y="46"/>
                      <a:pt x="30" y="46"/>
                    </a:cubicBezTo>
                    <a:cubicBezTo>
                      <a:pt x="30" y="46"/>
                      <a:pt x="30" y="46"/>
                      <a:pt x="30" y="46"/>
                    </a:cubicBezTo>
                    <a:cubicBezTo>
                      <a:pt x="21" y="46"/>
                      <a:pt x="13" y="43"/>
                      <a:pt x="8" y="39"/>
                    </a:cubicBezTo>
                    <a:cubicBezTo>
                      <a:pt x="7" y="39"/>
                      <a:pt x="6" y="38"/>
                      <a:pt x="6" y="38"/>
                    </a:cubicBezTo>
                    <a:cubicBezTo>
                      <a:pt x="0" y="38"/>
                      <a:pt x="0" y="38"/>
                      <a:pt x="0" y="38"/>
                    </a:cubicBezTo>
                    <a:cubicBezTo>
                      <a:pt x="2" y="39"/>
                      <a:pt x="4" y="41"/>
                      <a:pt x="6" y="42"/>
                    </a:cubicBezTo>
                    <a:cubicBezTo>
                      <a:pt x="12" y="47"/>
                      <a:pt x="20" y="50"/>
                      <a:pt x="30" y="50"/>
                    </a:cubicBezTo>
                    <a:cubicBezTo>
                      <a:pt x="311" y="50"/>
                      <a:pt x="311" y="50"/>
                      <a:pt x="311" y="50"/>
                    </a:cubicBezTo>
                    <a:cubicBezTo>
                      <a:pt x="320" y="50"/>
                      <a:pt x="329" y="47"/>
                      <a:pt x="335" y="42"/>
                    </a:cubicBezTo>
                    <a:cubicBezTo>
                      <a:pt x="341" y="38"/>
                      <a:pt x="345" y="32"/>
                      <a:pt x="345" y="25"/>
                    </a:cubicBezTo>
                    <a:moveTo>
                      <a:pt x="311" y="0"/>
                    </a:moveTo>
                    <a:cubicBezTo>
                      <a:pt x="66" y="0"/>
                      <a:pt x="66" y="0"/>
                      <a:pt x="66" y="0"/>
                    </a:cubicBezTo>
                    <a:cubicBezTo>
                      <a:pt x="66" y="4"/>
                      <a:pt x="66" y="4"/>
                      <a:pt x="66" y="4"/>
                    </a:cubicBezTo>
                    <a:cubicBezTo>
                      <a:pt x="311" y="4"/>
                      <a:pt x="311" y="4"/>
                      <a:pt x="311" y="4"/>
                    </a:cubicBezTo>
                    <a:cubicBezTo>
                      <a:pt x="319" y="4"/>
                      <a:pt x="327" y="6"/>
                      <a:pt x="333" y="10"/>
                    </a:cubicBezTo>
                    <a:cubicBezTo>
                      <a:pt x="338" y="14"/>
                      <a:pt x="341" y="19"/>
                      <a:pt x="341" y="25"/>
                    </a:cubicBezTo>
                    <a:cubicBezTo>
                      <a:pt x="343" y="25"/>
                      <a:pt x="343" y="25"/>
                      <a:pt x="343" y="25"/>
                    </a:cubicBezTo>
                    <a:cubicBezTo>
                      <a:pt x="345" y="25"/>
                      <a:pt x="345" y="25"/>
                      <a:pt x="345" y="25"/>
                    </a:cubicBezTo>
                    <a:cubicBezTo>
                      <a:pt x="345" y="25"/>
                      <a:pt x="345" y="25"/>
                      <a:pt x="345" y="25"/>
                    </a:cubicBezTo>
                    <a:cubicBezTo>
                      <a:pt x="345" y="18"/>
                      <a:pt x="341" y="11"/>
                      <a:pt x="335" y="7"/>
                    </a:cubicBezTo>
                    <a:cubicBezTo>
                      <a:pt x="329" y="2"/>
                      <a:pt x="320" y="0"/>
                      <a:pt x="311"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Freeform 986"/>
              <p:cNvSpPr>
                <a:spLocks/>
              </p:cNvSpPr>
              <p:nvPr/>
            </p:nvSpPr>
            <p:spPr bwMode="auto">
              <a:xfrm>
                <a:off x="2980" y="1920"/>
                <a:ext cx="141" cy="76"/>
              </a:xfrm>
              <a:custGeom>
                <a:avLst/>
                <a:gdLst>
                  <a:gd name="T0" fmla="*/ 71 w 71"/>
                  <a:gd name="T1" fmla="*/ 0 h 38"/>
                  <a:gd name="T2" fmla="*/ 35 w 71"/>
                  <a:gd name="T3" fmla="*/ 0 h 38"/>
                  <a:gd name="T4" fmla="*/ 11 w 71"/>
                  <a:gd name="T5" fmla="*/ 7 h 38"/>
                  <a:gd name="T6" fmla="*/ 0 w 71"/>
                  <a:gd name="T7" fmla="*/ 25 h 38"/>
                  <a:gd name="T8" fmla="*/ 5 w 71"/>
                  <a:gd name="T9" fmla="*/ 38 h 38"/>
                  <a:gd name="T10" fmla="*/ 11 w 71"/>
                  <a:gd name="T11" fmla="*/ 38 h 38"/>
                  <a:gd name="T12" fmla="*/ 4 w 71"/>
                  <a:gd name="T13" fmla="*/ 25 h 38"/>
                  <a:gd name="T14" fmla="*/ 13 w 71"/>
                  <a:gd name="T15" fmla="*/ 10 h 38"/>
                  <a:gd name="T16" fmla="*/ 35 w 71"/>
                  <a:gd name="T17" fmla="*/ 4 h 38"/>
                  <a:gd name="T18" fmla="*/ 71 w 71"/>
                  <a:gd name="T19" fmla="*/ 4 h 38"/>
                  <a:gd name="T20" fmla="*/ 71 w 71"/>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38">
                    <a:moveTo>
                      <a:pt x="71" y="0"/>
                    </a:moveTo>
                    <a:cubicBezTo>
                      <a:pt x="35" y="0"/>
                      <a:pt x="35" y="0"/>
                      <a:pt x="35" y="0"/>
                    </a:cubicBezTo>
                    <a:cubicBezTo>
                      <a:pt x="25" y="0"/>
                      <a:pt x="17" y="2"/>
                      <a:pt x="11" y="7"/>
                    </a:cubicBezTo>
                    <a:cubicBezTo>
                      <a:pt x="4" y="11"/>
                      <a:pt x="0" y="18"/>
                      <a:pt x="0" y="25"/>
                    </a:cubicBezTo>
                    <a:cubicBezTo>
                      <a:pt x="0" y="29"/>
                      <a:pt x="2" y="34"/>
                      <a:pt x="5" y="38"/>
                    </a:cubicBezTo>
                    <a:cubicBezTo>
                      <a:pt x="11" y="38"/>
                      <a:pt x="11" y="38"/>
                      <a:pt x="11" y="38"/>
                    </a:cubicBezTo>
                    <a:cubicBezTo>
                      <a:pt x="7" y="34"/>
                      <a:pt x="4" y="29"/>
                      <a:pt x="4" y="25"/>
                    </a:cubicBezTo>
                    <a:cubicBezTo>
                      <a:pt x="4" y="19"/>
                      <a:pt x="7" y="14"/>
                      <a:pt x="13" y="10"/>
                    </a:cubicBezTo>
                    <a:cubicBezTo>
                      <a:pt x="18" y="6"/>
                      <a:pt x="26" y="4"/>
                      <a:pt x="35" y="4"/>
                    </a:cubicBezTo>
                    <a:cubicBezTo>
                      <a:pt x="71" y="4"/>
                      <a:pt x="71" y="4"/>
                      <a:pt x="71" y="4"/>
                    </a:cubicBezTo>
                    <a:cubicBezTo>
                      <a:pt x="71" y="0"/>
                      <a:pt x="71" y="0"/>
                      <a:pt x="71"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987"/>
              <p:cNvSpPr>
                <a:spLocks/>
              </p:cNvSpPr>
              <p:nvPr/>
            </p:nvSpPr>
            <p:spPr bwMode="auto">
              <a:xfrm>
                <a:off x="2379" y="1417"/>
                <a:ext cx="368" cy="72"/>
              </a:xfrm>
              <a:custGeom>
                <a:avLst/>
                <a:gdLst>
                  <a:gd name="T0" fmla="*/ 30 w 368"/>
                  <a:gd name="T1" fmla="*/ 6 h 72"/>
                  <a:gd name="T2" fmla="*/ 0 w 368"/>
                  <a:gd name="T3" fmla="*/ 30 h 72"/>
                  <a:gd name="T4" fmla="*/ 4 w 368"/>
                  <a:gd name="T5" fmla="*/ 54 h 72"/>
                  <a:gd name="T6" fmla="*/ 16 w 368"/>
                  <a:gd name="T7" fmla="*/ 68 h 72"/>
                  <a:gd name="T8" fmla="*/ 98 w 368"/>
                  <a:gd name="T9" fmla="*/ 70 h 72"/>
                  <a:gd name="T10" fmla="*/ 293 w 368"/>
                  <a:gd name="T11" fmla="*/ 72 h 72"/>
                  <a:gd name="T12" fmla="*/ 358 w 368"/>
                  <a:gd name="T13" fmla="*/ 60 h 72"/>
                  <a:gd name="T14" fmla="*/ 368 w 368"/>
                  <a:gd name="T15" fmla="*/ 58 h 72"/>
                  <a:gd name="T16" fmla="*/ 350 w 368"/>
                  <a:gd name="T17" fmla="*/ 14 h 72"/>
                  <a:gd name="T18" fmla="*/ 293 w 368"/>
                  <a:gd name="T19" fmla="*/ 0 h 72"/>
                  <a:gd name="T20" fmla="*/ 30 w 368"/>
                  <a:gd name="T21"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8" h="72">
                    <a:moveTo>
                      <a:pt x="30" y="6"/>
                    </a:moveTo>
                    <a:lnTo>
                      <a:pt x="0" y="30"/>
                    </a:lnTo>
                    <a:lnTo>
                      <a:pt x="4" y="54"/>
                    </a:lnTo>
                    <a:lnTo>
                      <a:pt x="16" y="68"/>
                    </a:lnTo>
                    <a:lnTo>
                      <a:pt x="98" y="70"/>
                    </a:lnTo>
                    <a:lnTo>
                      <a:pt x="293" y="72"/>
                    </a:lnTo>
                    <a:lnTo>
                      <a:pt x="358" y="60"/>
                    </a:lnTo>
                    <a:lnTo>
                      <a:pt x="368" y="58"/>
                    </a:lnTo>
                    <a:lnTo>
                      <a:pt x="350" y="14"/>
                    </a:lnTo>
                    <a:lnTo>
                      <a:pt x="293" y="0"/>
                    </a:lnTo>
                    <a:lnTo>
                      <a:pt x="30" y="6"/>
                    </a:lnTo>
                    <a:close/>
                  </a:path>
                </a:pathLst>
              </a:custGeom>
              <a:solidFill>
                <a:srgbClr val="232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988"/>
              <p:cNvSpPr>
                <a:spLocks/>
              </p:cNvSpPr>
              <p:nvPr/>
            </p:nvSpPr>
            <p:spPr bwMode="auto">
              <a:xfrm>
                <a:off x="2465" y="1367"/>
                <a:ext cx="93" cy="50"/>
              </a:xfrm>
              <a:custGeom>
                <a:avLst/>
                <a:gdLst>
                  <a:gd name="T0" fmla="*/ 40 w 47"/>
                  <a:gd name="T1" fmla="*/ 0 h 25"/>
                  <a:gd name="T2" fmla="*/ 5 w 47"/>
                  <a:gd name="T3" fmla="*/ 14 h 25"/>
                  <a:gd name="T4" fmla="*/ 1 w 47"/>
                  <a:gd name="T5" fmla="*/ 21 h 25"/>
                  <a:gd name="T6" fmla="*/ 6 w 47"/>
                  <a:gd name="T7" fmla="*/ 25 h 25"/>
                  <a:gd name="T8" fmla="*/ 47 w 47"/>
                  <a:gd name="T9" fmla="*/ 3 h 25"/>
                  <a:gd name="T10" fmla="*/ 43 w 47"/>
                  <a:gd name="T11" fmla="*/ 0 h 25"/>
                  <a:gd name="T12" fmla="*/ 40 w 47"/>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7" h="25">
                    <a:moveTo>
                      <a:pt x="40" y="0"/>
                    </a:moveTo>
                    <a:cubicBezTo>
                      <a:pt x="40" y="0"/>
                      <a:pt x="21" y="6"/>
                      <a:pt x="5" y="14"/>
                    </a:cubicBezTo>
                    <a:cubicBezTo>
                      <a:pt x="5" y="14"/>
                      <a:pt x="0" y="18"/>
                      <a:pt x="1" y="21"/>
                    </a:cubicBezTo>
                    <a:cubicBezTo>
                      <a:pt x="6" y="25"/>
                      <a:pt x="6" y="25"/>
                      <a:pt x="6" y="25"/>
                    </a:cubicBezTo>
                    <a:cubicBezTo>
                      <a:pt x="47" y="3"/>
                      <a:pt x="47" y="3"/>
                      <a:pt x="47" y="3"/>
                    </a:cubicBezTo>
                    <a:cubicBezTo>
                      <a:pt x="43" y="0"/>
                      <a:pt x="43" y="0"/>
                      <a:pt x="43" y="0"/>
                    </a:cubicBezTo>
                    <a:lnTo>
                      <a:pt x="40" y="0"/>
                    </a:ln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Freeform 989"/>
              <p:cNvSpPr>
                <a:spLocks/>
              </p:cNvSpPr>
              <p:nvPr/>
            </p:nvSpPr>
            <p:spPr bwMode="auto">
              <a:xfrm>
                <a:off x="2689" y="1371"/>
                <a:ext cx="68" cy="40"/>
              </a:xfrm>
              <a:custGeom>
                <a:avLst/>
                <a:gdLst>
                  <a:gd name="T0" fmla="*/ 1 w 34"/>
                  <a:gd name="T1" fmla="*/ 0 h 20"/>
                  <a:gd name="T2" fmla="*/ 28 w 34"/>
                  <a:gd name="T3" fmla="*/ 12 h 20"/>
                  <a:gd name="T4" fmla="*/ 33 w 34"/>
                  <a:gd name="T5" fmla="*/ 14 h 20"/>
                  <a:gd name="T6" fmla="*/ 34 w 34"/>
                  <a:gd name="T7" fmla="*/ 17 h 20"/>
                  <a:gd name="T8" fmla="*/ 30 w 34"/>
                  <a:gd name="T9" fmla="*/ 20 h 20"/>
                  <a:gd name="T10" fmla="*/ 0 w 34"/>
                  <a:gd name="T11" fmla="*/ 3 h 20"/>
                  <a:gd name="T12" fmla="*/ 1 w 34"/>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34" h="20">
                    <a:moveTo>
                      <a:pt x="1" y="0"/>
                    </a:moveTo>
                    <a:cubicBezTo>
                      <a:pt x="1" y="0"/>
                      <a:pt x="23" y="8"/>
                      <a:pt x="28" y="12"/>
                    </a:cubicBezTo>
                    <a:cubicBezTo>
                      <a:pt x="33" y="14"/>
                      <a:pt x="33" y="14"/>
                      <a:pt x="33" y="14"/>
                    </a:cubicBezTo>
                    <a:cubicBezTo>
                      <a:pt x="34" y="17"/>
                      <a:pt x="34" y="17"/>
                      <a:pt x="34" y="17"/>
                    </a:cubicBezTo>
                    <a:cubicBezTo>
                      <a:pt x="30" y="20"/>
                      <a:pt x="30" y="20"/>
                      <a:pt x="30" y="20"/>
                    </a:cubicBezTo>
                    <a:cubicBezTo>
                      <a:pt x="0" y="3"/>
                      <a:pt x="0" y="3"/>
                      <a:pt x="0" y="3"/>
                    </a:cubicBezTo>
                    <a:lnTo>
                      <a:pt x="1" y="0"/>
                    </a:ln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Oval 990"/>
              <p:cNvSpPr>
                <a:spLocks noChangeArrowheads="1"/>
              </p:cNvSpPr>
              <p:nvPr/>
            </p:nvSpPr>
            <p:spPr bwMode="auto">
              <a:xfrm>
                <a:off x="2411" y="1451"/>
                <a:ext cx="54" cy="54"/>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991"/>
              <p:cNvSpPr>
                <a:spLocks/>
              </p:cNvSpPr>
              <p:nvPr/>
            </p:nvSpPr>
            <p:spPr bwMode="auto">
              <a:xfrm>
                <a:off x="2413" y="1451"/>
                <a:ext cx="50" cy="48"/>
              </a:xfrm>
              <a:custGeom>
                <a:avLst/>
                <a:gdLst>
                  <a:gd name="T0" fmla="*/ 24 w 50"/>
                  <a:gd name="T1" fmla="*/ 0 h 48"/>
                  <a:gd name="T2" fmla="*/ 30 w 50"/>
                  <a:gd name="T3" fmla="*/ 18 h 48"/>
                  <a:gd name="T4" fmla="*/ 50 w 50"/>
                  <a:gd name="T5" fmla="*/ 18 h 48"/>
                  <a:gd name="T6" fmla="*/ 34 w 50"/>
                  <a:gd name="T7" fmla="*/ 30 h 48"/>
                  <a:gd name="T8" fmla="*/ 40 w 50"/>
                  <a:gd name="T9" fmla="*/ 48 h 48"/>
                  <a:gd name="T10" fmla="*/ 24 w 50"/>
                  <a:gd name="T11" fmla="*/ 36 h 48"/>
                  <a:gd name="T12" fmla="*/ 10 w 50"/>
                  <a:gd name="T13" fmla="*/ 48 h 48"/>
                  <a:gd name="T14" fmla="*/ 16 w 50"/>
                  <a:gd name="T15" fmla="*/ 30 h 48"/>
                  <a:gd name="T16" fmla="*/ 0 w 50"/>
                  <a:gd name="T17" fmla="*/ 18 h 48"/>
                  <a:gd name="T18" fmla="*/ 18 w 50"/>
                  <a:gd name="T19" fmla="*/ 18 h 48"/>
                  <a:gd name="T20" fmla="*/ 24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4" y="0"/>
                    </a:moveTo>
                    <a:lnTo>
                      <a:pt x="30" y="18"/>
                    </a:lnTo>
                    <a:lnTo>
                      <a:pt x="50" y="18"/>
                    </a:lnTo>
                    <a:lnTo>
                      <a:pt x="34" y="30"/>
                    </a:lnTo>
                    <a:lnTo>
                      <a:pt x="40" y="48"/>
                    </a:lnTo>
                    <a:lnTo>
                      <a:pt x="24" y="36"/>
                    </a:lnTo>
                    <a:lnTo>
                      <a:pt x="10" y="48"/>
                    </a:lnTo>
                    <a:lnTo>
                      <a:pt x="16" y="30"/>
                    </a:lnTo>
                    <a:lnTo>
                      <a:pt x="0" y="18"/>
                    </a:lnTo>
                    <a:lnTo>
                      <a:pt x="18" y="18"/>
                    </a:ln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Freeform 992"/>
              <p:cNvSpPr>
                <a:spLocks noEditPoints="1"/>
              </p:cNvSpPr>
              <p:nvPr/>
            </p:nvSpPr>
            <p:spPr bwMode="auto">
              <a:xfrm>
                <a:off x="2399" y="1439"/>
                <a:ext cx="76" cy="76"/>
              </a:xfrm>
              <a:custGeom>
                <a:avLst/>
                <a:gdLst>
                  <a:gd name="T0" fmla="*/ 7 w 38"/>
                  <a:gd name="T1" fmla="*/ 32 h 38"/>
                  <a:gd name="T2" fmla="*/ 32 w 38"/>
                  <a:gd name="T3" fmla="*/ 32 h 38"/>
                  <a:gd name="T4" fmla="*/ 32 w 38"/>
                  <a:gd name="T5" fmla="*/ 7 h 38"/>
                  <a:gd name="T6" fmla="*/ 7 w 38"/>
                  <a:gd name="T7" fmla="*/ 7 h 38"/>
                  <a:gd name="T8" fmla="*/ 7 w 38"/>
                  <a:gd name="T9" fmla="*/ 32 h 38"/>
                  <a:gd name="T10" fmla="*/ 28 w 38"/>
                  <a:gd name="T11" fmla="*/ 28 h 38"/>
                  <a:gd name="T12" fmla="*/ 28 w 38"/>
                  <a:gd name="T13" fmla="*/ 28 h 38"/>
                  <a:gd name="T14" fmla="*/ 10 w 38"/>
                  <a:gd name="T15" fmla="*/ 28 h 38"/>
                  <a:gd name="T16" fmla="*/ 10 w 38"/>
                  <a:gd name="T17" fmla="*/ 10 h 38"/>
                  <a:gd name="T18" fmla="*/ 28 w 38"/>
                  <a:gd name="T19" fmla="*/ 10 h 38"/>
                  <a:gd name="T20" fmla="*/ 28 w 38"/>
                  <a:gd name="T21"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8">
                    <a:moveTo>
                      <a:pt x="7" y="32"/>
                    </a:moveTo>
                    <a:cubicBezTo>
                      <a:pt x="14" y="38"/>
                      <a:pt x="25" y="38"/>
                      <a:pt x="32" y="32"/>
                    </a:cubicBezTo>
                    <a:cubicBezTo>
                      <a:pt x="38" y="25"/>
                      <a:pt x="38" y="14"/>
                      <a:pt x="32" y="7"/>
                    </a:cubicBezTo>
                    <a:cubicBezTo>
                      <a:pt x="25" y="0"/>
                      <a:pt x="14" y="0"/>
                      <a:pt x="7" y="7"/>
                    </a:cubicBezTo>
                    <a:cubicBezTo>
                      <a:pt x="0" y="14"/>
                      <a:pt x="0" y="25"/>
                      <a:pt x="7" y="32"/>
                    </a:cubicBezTo>
                    <a:close/>
                    <a:moveTo>
                      <a:pt x="28" y="28"/>
                    </a:moveTo>
                    <a:cubicBezTo>
                      <a:pt x="28" y="28"/>
                      <a:pt x="28" y="28"/>
                      <a:pt x="28" y="28"/>
                    </a:cubicBezTo>
                    <a:cubicBezTo>
                      <a:pt x="23" y="33"/>
                      <a:pt x="15" y="33"/>
                      <a:pt x="10" y="28"/>
                    </a:cubicBezTo>
                    <a:cubicBezTo>
                      <a:pt x="5" y="23"/>
                      <a:pt x="5" y="15"/>
                      <a:pt x="10" y="10"/>
                    </a:cubicBezTo>
                    <a:cubicBezTo>
                      <a:pt x="15" y="5"/>
                      <a:pt x="23" y="5"/>
                      <a:pt x="28" y="10"/>
                    </a:cubicBezTo>
                    <a:cubicBezTo>
                      <a:pt x="33" y="15"/>
                      <a:pt x="33" y="23"/>
                      <a:pt x="28" y="28"/>
                    </a:cubicBezTo>
                    <a:close/>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Oval 993"/>
              <p:cNvSpPr>
                <a:spLocks noChangeArrowheads="1"/>
              </p:cNvSpPr>
              <p:nvPr/>
            </p:nvSpPr>
            <p:spPr bwMode="auto">
              <a:xfrm>
                <a:off x="2431" y="1471"/>
                <a:ext cx="14" cy="14"/>
              </a:xfrm>
              <a:prstGeom prst="ellipse">
                <a:avLst/>
              </a:prstGeom>
              <a:solidFill>
                <a:srgbClr val="9497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994"/>
              <p:cNvSpPr>
                <a:spLocks noEditPoints="1"/>
              </p:cNvSpPr>
              <p:nvPr/>
            </p:nvSpPr>
            <p:spPr bwMode="auto">
              <a:xfrm>
                <a:off x="2409" y="1449"/>
                <a:ext cx="56" cy="56"/>
              </a:xfrm>
              <a:custGeom>
                <a:avLst/>
                <a:gdLst>
                  <a:gd name="T0" fmla="*/ 5 w 28"/>
                  <a:gd name="T1" fmla="*/ 5 h 28"/>
                  <a:gd name="T2" fmla="*/ 23 w 28"/>
                  <a:gd name="T3" fmla="*/ 5 h 28"/>
                  <a:gd name="T4" fmla="*/ 23 w 28"/>
                  <a:gd name="T5" fmla="*/ 23 h 28"/>
                  <a:gd name="T6" fmla="*/ 5 w 28"/>
                  <a:gd name="T7" fmla="*/ 23 h 28"/>
                  <a:gd name="T8" fmla="*/ 5 w 28"/>
                  <a:gd name="T9" fmla="*/ 5 h 28"/>
                  <a:gd name="T10" fmla="*/ 14 w 28"/>
                  <a:gd name="T11" fmla="*/ 28 h 28"/>
                  <a:gd name="T12" fmla="*/ 28 w 28"/>
                  <a:gd name="T13" fmla="*/ 14 h 28"/>
                  <a:gd name="T14" fmla="*/ 14 w 28"/>
                  <a:gd name="T15" fmla="*/ 0 h 28"/>
                  <a:gd name="T16" fmla="*/ 0 w 28"/>
                  <a:gd name="T17" fmla="*/ 14 h 28"/>
                  <a:gd name="T18" fmla="*/ 14 w 28"/>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5" y="5"/>
                    </a:moveTo>
                    <a:cubicBezTo>
                      <a:pt x="10" y="0"/>
                      <a:pt x="18" y="0"/>
                      <a:pt x="23" y="5"/>
                    </a:cubicBezTo>
                    <a:cubicBezTo>
                      <a:pt x="28" y="10"/>
                      <a:pt x="28" y="18"/>
                      <a:pt x="23" y="23"/>
                    </a:cubicBezTo>
                    <a:cubicBezTo>
                      <a:pt x="18" y="28"/>
                      <a:pt x="10" y="28"/>
                      <a:pt x="5" y="23"/>
                    </a:cubicBezTo>
                    <a:cubicBezTo>
                      <a:pt x="0" y="18"/>
                      <a:pt x="0" y="10"/>
                      <a:pt x="5" y="5"/>
                    </a:cubicBezTo>
                    <a:close/>
                    <a:moveTo>
                      <a:pt x="14" y="28"/>
                    </a:moveTo>
                    <a:cubicBezTo>
                      <a:pt x="22" y="28"/>
                      <a:pt x="28" y="22"/>
                      <a:pt x="28" y="14"/>
                    </a:cubicBezTo>
                    <a:cubicBezTo>
                      <a:pt x="28" y="7"/>
                      <a:pt x="22" y="0"/>
                      <a:pt x="14" y="0"/>
                    </a:cubicBezTo>
                    <a:cubicBezTo>
                      <a:pt x="7" y="0"/>
                      <a:pt x="0" y="7"/>
                      <a:pt x="0" y="14"/>
                    </a:cubicBezTo>
                    <a:cubicBezTo>
                      <a:pt x="0" y="22"/>
                      <a:pt x="7" y="28"/>
                      <a:pt x="1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995"/>
              <p:cNvSpPr>
                <a:spLocks/>
              </p:cNvSpPr>
              <p:nvPr/>
            </p:nvSpPr>
            <p:spPr bwMode="auto">
              <a:xfrm>
                <a:off x="2431" y="1451"/>
                <a:ext cx="14" cy="18"/>
              </a:xfrm>
              <a:custGeom>
                <a:avLst/>
                <a:gdLst>
                  <a:gd name="T0" fmla="*/ 4 w 14"/>
                  <a:gd name="T1" fmla="*/ 0 h 18"/>
                  <a:gd name="T2" fmla="*/ 0 w 14"/>
                  <a:gd name="T3" fmla="*/ 18 h 18"/>
                  <a:gd name="T4" fmla="*/ 14 w 14"/>
                  <a:gd name="T5" fmla="*/ 18 h 18"/>
                  <a:gd name="T6" fmla="*/ 10 w 14"/>
                  <a:gd name="T7" fmla="*/ 0 h 18"/>
                  <a:gd name="T8" fmla="*/ 4 w 14"/>
                  <a:gd name="T9" fmla="*/ 0 h 18"/>
                </a:gdLst>
                <a:ahLst/>
                <a:cxnLst>
                  <a:cxn ang="0">
                    <a:pos x="T0" y="T1"/>
                  </a:cxn>
                  <a:cxn ang="0">
                    <a:pos x="T2" y="T3"/>
                  </a:cxn>
                  <a:cxn ang="0">
                    <a:pos x="T4" y="T5"/>
                  </a:cxn>
                  <a:cxn ang="0">
                    <a:pos x="T6" y="T7"/>
                  </a:cxn>
                  <a:cxn ang="0">
                    <a:pos x="T8" y="T9"/>
                  </a:cxn>
                </a:cxnLst>
                <a:rect l="0" t="0" r="r" b="b"/>
                <a:pathLst>
                  <a:path w="14" h="18">
                    <a:moveTo>
                      <a:pt x="4" y="0"/>
                    </a:moveTo>
                    <a:lnTo>
                      <a:pt x="0" y="18"/>
                    </a:lnTo>
                    <a:lnTo>
                      <a:pt x="14" y="18"/>
                    </a:lnTo>
                    <a:lnTo>
                      <a:pt x="10" y="0"/>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3" name="Freeform 996"/>
              <p:cNvSpPr>
                <a:spLocks/>
              </p:cNvSpPr>
              <p:nvPr/>
            </p:nvSpPr>
            <p:spPr bwMode="auto">
              <a:xfrm>
                <a:off x="2411" y="1467"/>
                <a:ext cx="20" cy="14"/>
              </a:xfrm>
              <a:custGeom>
                <a:avLst/>
                <a:gdLst>
                  <a:gd name="T0" fmla="*/ 0 w 20"/>
                  <a:gd name="T1" fmla="*/ 6 h 14"/>
                  <a:gd name="T2" fmla="*/ 18 w 20"/>
                  <a:gd name="T3" fmla="*/ 14 h 14"/>
                  <a:gd name="T4" fmla="*/ 20 w 20"/>
                  <a:gd name="T5" fmla="*/ 2 h 14"/>
                  <a:gd name="T6" fmla="*/ 2 w 20"/>
                  <a:gd name="T7" fmla="*/ 0 h 14"/>
                  <a:gd name="T8" fmla="*/ 0 w 20"/>
                  <a:gd name="T9" fmla="*/ 6 h 14"/>
                </a:gdLst>
                <a:ahLst/>
                <a:cxnLst>
                  <a:cxn ang="0">
                    <a:pos x="T0" y="T1"/>
                  </a:cxn>
                  <a:cxn ang="0">
                    <a:pos x="T2" y="T3"/>
                  </a:cxn>
                  <a:cxn ang="0">
                    <a:pos x="T4" y="T5"/>
                  </a:cxn>
                  <a:cxn ang="0">
                    <a:pos x="T6" y="T7"/>
                  </a:cxn>
                  <a:cxn ang="0">
                    <a:pos x="T8" y="T9"/>
                  </a:cxn>
                </a:cxnLst>
                <a:rect l="0" t="0" r="r" b="b"/>
                <a:pathLst>
                  <a:path w="20" h="14">
                    <a:moveTo>
                      <a:pt x="0" y="6"/>
                    </a:moveTo>
                    <a:lnTo>
                      <a:pt x="18" y="14"/>
                    </a:lnTo>
                    <a:lnTo>
                      <a:pt x="20" y="2"/>
                    </a:lnTo>
                    <a:lnTo>
                      <a:pt x="2"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4" name="Freeform 997"/>
              <p:cNvSpPr>
                <a:spLocks/>
              </p:cNvSpPr>
              <p:nvPr/>
            </p:nvSpPr>
            <p:spPr bwMode="auto">
              <a:xfrm>
                <a:off x="2421" y="1481"/>
                <a:ext cx="16" cy="20"/>
              </a:xfrm>
              <a:custGeom>
                <a:avLst/>
                <a:gdLst>
                  <a:gd name="T0" fmla="*/ 4 w 16"/>
                  <a:gd name="T1" fmla="*/ 20 h 20"/>
                  <a:gd name="T2" fmla="*/ 16 w 16"/>
                  <a:gd name="T3" fmla="*/ 6 h 20"/>
                  <a:gd name="T4" fmla="*/ 8 w 16"/>
                  <a:gd name="T5" fmla="*/ 0 h 20"/>
                  <a:gd name="T6" fmla="*/ 0 w 16"/>
                  <a:gd name="T7" fmla="*/ 16 h 20"/>
                  <a:gd name="T8" fmla="*/ 4 w 16"/>
                  <a:gd name="T9" fmla="*/ 20 h 20"/>
                </a:gdLst>
                <a:ahLst/>
                <a:cxnLst>
                  <a:cxn ang="0">
                    <a:pos x="T0" y="T1"/>
                  </a:cxn>
                  <a:cxn ang="0">
                    <a:pos x="T2" y="T3"/>
                  </a:cxn>
                  <a:cxn ang="0">
                    <a:pos x="T4" y="T5"/>
                  </a:cxn>
                  <a:cxn ang="0">
                    <a:pos x="T6" y="T7"/>
                  </a:cxn>
                  <a:cxn ang="0">
                    <a:pos x="T8" y="T9"/>
                  </a:cxn>
                </a:cxnLst>
                <a:rect l="0" t="0" r="r" b="b"/>
                <a:pathLst>
                  <a:path w="16" h="20">
                    <a:moveTo>
                      <a:pt x="4" y="20"/>
                    </a:moveTo>
                    <a:lnTo>
                      <a:pt x="16" y="6"/>
                    </a:lnTo>
                    <a:lnTo>
                      <a:pt x="8" y="0"/>
                    </a:lnTo>
                    <a:lnTo>
                      <a:pt x="0" y="16"/>
                    </a:lnTo>
                    <a:lnTo>
                      <a:pt x="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5" name="Freeform 998"/>
              <p:cNvSpPr>
                <a:spLocks/>
              </p:cNvSpPr>
              <p:nvPr/>
            </p:nvSpPr>
            <p:spPr bwMode="auto">
              <a:xfrm>
                <a:off x="2437" y="1481"/>
                <a:ext cx="18" cy="20"/>
              </a:xfrm>
              <a:custGeom>
                <a:avLst/>
                <a:gdLst>
                  <a:gd name="T0" fmla="*/ 18 w 18"/>
                  <a:gd name="T1" fmla="*/ 16 h 20"/>
                  <a:gd name="T2" fmla="*/ 10 w 18"/>
                  <a:gd name="T3" fmla="*/ 0 h 20"/>
                  <a:gd name="T4" fmla="*/ 0 w 18"/>
                  <a:gd name="T5" fmla="*/ 6 h 20"/>
                  <a:gd name="T6" fmla="*/ 14 w 18"/>
                  <a:gd name="T7" fmla="*/ 20 h 20"/>
                  <a:gd name="T8" fmla="*/ 18 w 18"/>
                  <a:gd name="T9" fmla="*/ 16 h 20"/>
                </a:gdLst>
                <a:ahLst/>
                <a:cxnLst>
                  <a:cxn ang="0">
                    <a:pos x="T0" y="T1"/>
                  </a:cxn>
                  <a:cxn ang="0">
                    <a:pos x="T2" y="T3"/>
                  </a:cxn>
                  <a:cxn ang="0">
                    <a:pos x="T4" y="T5"/>
                  </a:cxn>
                  <a:cxn ang="0">
                    <a:pos x="T6" y="T7"/>
                  </a:cxn>
                  <a:cxn ang="0">
                    <a:pos x="T8" y="T9"/>
                  </a:cxn>
                </a:cxnLst>
                <a:rect l="0" t="0" r="r" b="b"/>
                <a:pathLst>
                  <a:path w="18" h="20">
                    <a:moveTo>
                      <a:pt x="18" y="16"/>
                    </a:moveTo>
                    <a:lnTo>
                      <a:pt x="10" y="0"/>
                    </a:lnTo>
                    <a:lnTo>
                      <a:pt x="0" y="6"/>
                    </a:lnTo>
                    <a:lnTo>
                      <a:pt x="14" y="20"/>
                    </a:lnTo>
                    <a:lnTo>
                      <a:pt x="1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6" name="Freeform 999"/>
              <p:cNvSpPr>
                <a:spLocks/>
              </p:cNvSpPr>
              <p:nvPr/>
            </p:nvSpPr>
            <p:spPr bwMode="auto">
              <a:xfrm>
                <a:off x="2443" y="1467"/>
                <a:ext cx="20" cy="14"/>
              </a:xfrm>
              <a:custGeom>
                <a:avLst/>
                <a:gdLst>
                  <a:gd name="T0" fmla="*/ 18 w 20"/>
                  <a:gd name="T1" fmla="*/ 0 h 14"/>
                  <a:gd name="T2" fmla="*/ 0 w 20"/>
                  <a:gd name="T3" fmla="*/ 2 h 14"/>
                  <a:gd name="T4" fmla="*/ 4 w 20"/>
                  <a:gd name="T5" fmla="*/ 14 h 14"/>
                  <a:gd name="T6" fmla="*/ 20 w 20"/>
                  <a:gd name="T7" fmla="*/ 6 h 14"/>
                  <a:gd name="T8" fmla="*/ 18 w 20"/>
                  <a:gd name="T9" fmla="*/ 0 h 14"/>
                </a:gdLst>
                <a:ahLst/>
                <a:cxnLst>
                  <a:cxn ang="0">
                    <a:pos x="T0" y="T1"/>
                  </a:cxn>
                  <a:cxn ang="0">
                    <a:pos x="T2" y="T3"/>
                  </a:cxn>
                  <a:cxn ang="0">
                    <a:pos x="T4" y="T5"/>
                  </a:cxn>
                  <a:cxn ang="0">
                    <a:pos x="T6" y="T7"/>
                  </a:cxn>
                  <a:cxn ang="0">
                    <a:pos x="T8" y="T9"/>
                  </a:cxn>
                </a:cxnLst>
                <a:rect l="0" t="0" r="r" b="b"/>
                <a:pathLst>
                  <a:path w="20" h="14">
                    <a:moveTo>
                      <a:pt x="18" y="0"/>
                    </a:moveTo>
                    <a:lnTo>
                      <a:pt x="0" y="2"/>
                    </a:lnTo>
                    <a:lnTo>
                      <a:pt x="4" y="14"/>
                    </a:lnTo>
                    <a:lnTo>
                      <a:pt x="20" y="6"/>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7" name="Oval 1000"/>
              <p:cNvSpPr>
                <a:spLocks noChangeArrowheads="1"/>
              </p:cNvSpPr>
              <p:nvPr/>
            </p:nvSpPr>
            <p:spPr bwMode="auto">
              <a:xfrm>
                <a:off x="2682" y="1451"/>
                <a:ext cx="53" cy="54"/>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8" name="Freeform 1001"/>
              <p:cNvSpPr>
                <a:spLocks/>
              </p:cNvSpPr>
              <p:nvPr/>
            </p:nvSpPr>
            <p:spPr bwMode="auto">
              <a:xfrm>
                <a:off x="2683" y="1451"/>
                <a:ext cx="50" cy="48"/>
              </a:xfrm>
              <a:custGeom>
                <a:avLst/>
                <a:gdLst>
                  <a:gd name="T0" fmla="*/ 24 w 50"/>
                  <a:gd name="T1" fmla="*/ 0 h 48"/>
                  <a:gd name="T2" fmla="*/ 30 w 50"/>
                  <a:gd name="T3" fmla="*/ 18 h 48"/>
                  <a:gd name="T4" fmla="*/ 50 w 50"/>
                  <a:gd name="T5" fmla="*/ 18 h 48"/>
                  <a:gd name="T6" fmla="*/ 34 w 50"/>
                  <a:gd name="T7" fmla="*/ 30 h 48"/>
                  <a:gd name="T8" fmla="*/ 40 w 50"/>
                  <a:gd name="T9" fmla="*/ 48 h 48"/>
                  <a:gd name="T10" fmla="*/ 24 w 50"/>
                  <a:gd name="T11" fmla="*/ 36 h 48"/>
                  <a:gd name="T12" fmla="*/ 10 w 50"/>
                  <a:gd name="T13" fmla="*/ 48 h 48"/>
                  <a:gd name="T14" fmla="*/ 16 w 50"/>
                  <a:gd name="T15" fmla="*/ 30 h 48"/>
                  <a:gd name="T16" fmla="*/ 0 w 50"/>
                  <a:gd name="T17" fmla="*/ 18 h 48"/>
                  <a:gd name="T18" fmla="*/ 18 w 50"/>
                  <a:gd name="T19" fmla="*/ 18 h 48"/>
                  <a:gd name="T20" fmla="*/ 24 w 50"/>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24" y="0"/>
                    </a:moveTo>
                    <a:lnTo>
                      <a:pt x="30" y="18"/>
                    </a:lnTo>
                    <a:lnTo>
                      <a:pt x="50" y="18"/>
                    </a:lnTo>
                    <a:lnTo>
                      <a:pt x="34" y="30"/>
                    </a:lnTo>
                    <a:lnTo>
                      <a:pt x="40" y="48"/>
                    </a:lnTo>
                    <a:lnTo>
                      <a:pt x="24" y="36"/>
                    </a:lnTo>
                    <a:lnTo>
                      <a:pt x="10" y="48"/>
                    </a:lnTo>
                    <a:lnTo>
                      <a:pt x="16" y="30"/>
                    </a:lnTo>
                    <a:lnTo>
                      <a:pt x="0" y="18"/>
                    </a:lnTo>
                    <a:lnTo>
                      <a:pt x="18" y="18"/>
                    </a:ln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9" name="Freeform 1002"/>
              <p:cNvSpPr>
                <a:spLocks noEditPoints="1"/>
              </p:cNvSpPr>
              <p:nvPr/>
            </p:nvSpPr>
            <p:spPr bwMode="auto">
              <a:xfrm>
                <a:off x="2670" y="1439"/>
                <a:ext cx="75" cy="76"/>
              </a:xfrm>
              <a:custGeom>
                <a:avLst/>
                <a:gdLst>
                  <a:gd name="T0" fmla="*/ 7 w 38"/>
                  <a:gd name="T1" fmla="*/ 32 h 38"/>
                  <a:gd name="T2" fmla="*/ 32 w 38"/>
                  <a:gd name="T3" fmla="*/ 32 h 38"/>
                  <a:gd name="T4" fmla="*/ 32 w 38"/>
                  <a:gd name="T5" fmla="*/ 7 h 38"/>
                  <a:gd name="T6" fmla="*/ 7 w 38"/>
                  <a:gd name="T7" fmla="*/ 7 h 38"/>
                  <a:gd name="T8" fmla="*/ 7 w 38"/>
                  <a:gd name="T9" fmla="*/ 32 h 38"/>
                  <a:gd name="T10" fmla="*/ 28 w 38"/>
                  <a:gd name="T11" fmla="*/ 28 h 38"/>
                  <a:gd name="T12" fmla="*/ 28 w 38"/>
                  <a:gd name="T13" fmla="*/ 28 h 38"/>
                  <a:gd name="T14" fmla="*/ 10 w 38"/>
                  <a:gd name="T15" fmla="*/ 28 h 38"/>
                  <a:gd name="T16" fmla="*/ 10 w 38"/>
                  <a:gd name="T17" fmla="*/ 10 h 38"/>
                  <a:gd name="T18" fmla="*/ 28 w 38"/>
                  <a:gd name="T19" fmla="*/ 10 h 38"/>
                  <a:gd name="T20" fmla="*/ 28 w 38"/>
                  <a:gd name="T21"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8">
                    <a:moveTo>
                      <a:pt x="7" y="32"/>
                    </a:moveTo>
                    <a:cubicBezTo>
                      <a:pt x="14" y="38"/>
                      <a:pt x="25" y="38"/>
                      <a:pt x="32" y="32"/>
                    </a:cubicBezTo>
                    <a:cubicBezTo>
                      <a:pt x="38" y="25"/>
                      <a:pt x="38" y="14"/>
                      <a:pt x="32" y="7"/>
                    </a:cubicBezTo>
                    <a:cubicBezTo>
                      <a:pt x="25" y="0"/>
                      <a:pt x="14" y="0"/>
                      <a:pt x="7" y="7"/>
                    </a:cubicBezTo>
                    <a:cubicBezTo>
                      <a:pt x="0" y="14"/>
                      <a:pt x="0" y="25"/>
                      <a:pt x="7" y="32"/>
                    </a:cubicBezTo>
                    <a:close/>
                    <a:moveTo>
                      <a:pt x="28" y="28"/>
                    </a:moveTo>
                    <a:cubicBezTo>
                      <a:pt x="28" y="28"/>
                      <a:pt x="28" y="28"/>
                      <a:pt x="28" y="28"/>
                    </a:cubicBezTo>
                    <a:cubicBezTo>
                      <a:pt x="23" y="33"/>
                      <a:pt x="15" y="33"/>
                      <a:pt x="10" y="28"/>
                    </a:cubicBezTo>
                    <a:cubicBezTo>
                      <a:pt x="5" y="23"/>
                      <a:pt x="5" y="15"/>
                      <a:pt x="10" y="10"/>
                    </a:cubicBezTo>
                    <a:cubicBezTo>
                      <a:pt x="15" y="5"/>
                      <a:pt x="23" y="5"/>
                      <a:pt x="28" y="10"/>
                    </a:cubicBezTo>
                    <a:cubicBezTo>
                      <a:pt x="33" y="15"/>
                      <a:pt x="33" y="23"/>
                      <a:pt x="28" y="28"/>
                    </a:cubicBezTo>
                    <a:close/>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0" name="Oval 1003"/>
              <p:cNvSpPr>
                <a:spLocks noChangeArrowheads="1"/>
              </p:cNvSpPr>
              <p:nvPr/>
            </p:nvSpPr>
            <p:spPr bwMode="auto">
              <a:xfrm>
                <a:off x="2701" y="1471"/>
                <a:ext cx="14" cy="14"/>
              </a:xfrm>
              <a:prstGeom prst="ellipse">
                <a:avLst/>
              </a:prstGeom>
              <a:solidFill>
                <a:srgbClr val="9497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1" name="Freeform 1004"/>
              <p:cNvSpPr>
                <a:spLocks noEditPoints="1"/>
              </p:cNvSpPr>
              <p:nvPr/>
            </p:nvSpPr>
            <p:spPr bwMode="auto">
              <a:xfrm>
                <a:off x="2680" y="1449"/>
                <a:ext cx="55" cy="56"/>
              </a:xfrm>
              <a:custGeom>
                <a:avLst/>
                <a:gdLst>
                  <a:gd name="T0" fmla="*/ 5 w 28"/>
                  <a:gd name="T1" fmla="*/ 5 h 28"/>
                  <a:gd name="T2" fmla="*/ 23 w 28"/>
                  <a:gd name="T3" fmla="*/ 5 h 28"/>
                  <a:gd name="T4" fmla="*/ 23 w 28"/>
                  <a:gd name="T5" fmla="*/ 23 h 28"/>
                  <a:gd name="T6" fmla="*/ 5 w 28"/>
                  <a:gd name="T7" fmla="*/ 23 h 28"/>
                  <a:gd name="T8" fmla="*/ 5 w 28"/>
                  <a:gd name="T9" fmla="*/ 5 h 28"/>
                  <a:gd name="T10" fmla="*/ 14 w 28"/>
                  <a:gd name="T11" fmla="*/ 28 h 28"/>
                  <a:gd name="T12" fmla="*/ 28 w 28"/>
                  <a:gd name="T13" fmla="*/ 14 h 28"/>
                  <a:gd name="T14" fmla="*/ 14 w 28"/>
                  <a:gd name="T15" fmla="*/ 0 h 28"/>
                  <a:gd name="T16" fmla="*/ 0 w 28"/>
                  <a:gd name="T17" fmla="*/ 14 h 28"/>
                  <a:gd name="T18" fmla="*/ 14 w 28"/>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5" y="5"/>
                    </a:moveTo>
                    <a:cubicBezTo>
                      <a:pt x="10" y="0"/>
                      <a:pt x="18" y="0"/>
                      <a:pt x="23" y="5"/>
                    </a:cubicBezTo>
                    <a:cubicBezTo>
                      <a:pt x="28" y="10"/>
                      <a:pt x="28" y="18"/>
                      <a:pt x="23" y="23"/>
                    </a:cubicBezTo>
                    <a:cubicBezTo>
                      <a:pt x="18" y="28"/>
                      <a:pt x="10" y="28"/>
                      <a:pt x="5" y="23"/>
                    </a:cubicBezTo>
                    <a:cubicBezTo>
                      <a:pt x="0" y="18"/>
                      <a:pt x="0" y="10"/>
                      <a:pt x="5" y="5"/>
                    </a:cubicBezTo>
                    <a:close/>
                    <a:moveTo>
                      <a:pt x="14" y="28"/>
                    </a:moveTo>
                    <a:cubicBezTo>
                      <a:pt x="22" y="28"/>
                      <a:pt x="28" y="22"/>
                      <a:pt x="28" y="14"/>
                    </a:cubicBezTo>
                    <a:cubicBezTo>
                      <a:pt x="28" y="7"/>
                      <a:pt x="22" y="0"/>
                      <a:pt x="14" y="0"/>
                    </a:cubicBezTo>
                    <a:cubicBezTo>
                      <a:pt x="7" y="0"/>
                      <a:pt x="0" y="7"/>
                      <a:pt x="0" y="14"/>
                    </a:cubicBezTo>
                    <a:cubicBezTo>
                      <a:pt x="0" y="22"/>
                      <a:pt x="7" y="28"/>
                      <a:pt x="1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2" name="Freeform 1005"/>
              <p:cNvSpPr>
                <a:spLocks/>
              </p:cNvSpPr>
              <p:nvPr/>
            </p:nvSpPr>
            <p:spPr bwMode="auto">
              <a:xfrm>
                <a:off x="2701" y="1451"/>
                <a:ext cx="14" cy="18"/>
              </a:xfrm>
              <a:custGeom>
                <a:avLst/>
                <a:gdLst>
                  <a:gd name="T0" fmla="*/ 4 w 14"/>
                  <a:gd name="T1" fmla="*/ 0 h 18"/>
                  <a:gd name="T2" fmla="*/ 0 w 14"/>
                  <a:gd name="T3" fmla="*/ 18 h 18"/>
                  <a:gd name="T4" fmla="*/ 14 w 14"/>
                  <a:gd name="T5" fmla="*/ 18 h 18"/>
                  <a:gd name="T6" fmla="*/ 10 w 14"/>
                  <a:gd name="T7" fmla="*/ 0 h 18"/>
                  <a:gd name="T8" fmla="*/ 4 w 14"/>
                  <a:gd name="T9" fmla="*/ 0 h 18"/>
                </a:gdLst>
                <a:ahLst/>
                <a:cxnLst>
                  <a:cxn ang="0">
                    <a:pos x="T0" y="T1"/>
                  </a:cxn>
                  <a:cxn ang="0">
                    <a:pos x="T2" y="T3"/>
                  </a:cxn>
                  <a:cxn ang="0">
                    <a:pos x="T4" y="T5"/>
                  </a:cxn>
                  <a:cxn ang="0">
                    <a:pos x="T6" y="T7"/>
                  </a:cxn>
                  <a:cxn ang="0">
                    <a:pos x="T8" y="T9"/>
                  </a:cxn>
                </a:cxnLst>
                <a:rect l="0" t="0" r="r" b="b"/>
                <a:pathLst>
                  <a:path w="14" h="18">
                    <a:moveTo>
                      <a:pt x="4" y="0"/>
                    </a:moveTo>
                    <a:lnTo>
                      <a:pt x="0" y="18"/>
                    </a:lnTo>
                    <a:lnTo>
                      <a:pt x="14" y="18"/>
                    </a:lnTo>
                    <a:lnTo>
                      <a:pt x="10" y="0"/>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3" name="Freeform 1006"/>
              <p:cNvSpPr>
                <a:spLocks/>
              </p:cNvSpPr>
              <p:nvPr/>
            </p:nvSpPr>
            <p:spPr bwMode="auto">
              <a:xfrm>
                <a:off x="2682" y="1467"/>
                <a:ext cx="21" cy="14"/>
              </a:xfrm>
              <a:custGeom>
                <a:avLst/>
                <a:gdLst>
                  <a:gd name="T0" fmla="*/ 0 w 21"/>
                  <a:gd name="T1" fmla="*/ 6 h 14"/>
                  <a:gd name="T2" fmla="*/ 17 w 21"/>
                  <a:gd name="T3" fmla="*/ 14 h 14"/>
                  <a:gd name="T4" fmla="*/ 21 w 21"/>
                  <a:gd name="T5" fmla="*/ 2 h 14"/>
                  <a:gd name="T6" fmla="*/ 1 w 21"/>
                  <a:gd name="T7" fmla="*/ 0 h 14"/>
                  <a:gd name="T8" fmla="*/ 0 w 21"/>
                  <a:gd name="T9" fmla="*/ 6 h 14"/>
                </a:gdLst>
                <a:ahLst/>
                <a:cxnLst>
                  <a:cxn ang="0">
                    <a:pos x="T0" y="T1"/>
                  </a:cxn>
                  <a:cxn ang="0">
                    <a:pos x="T2" y="T3"/>
                  </a:cxn>
                  <a:cxn ang="0">
                    <a:pos x="T4" y="T5"/>
                  </a:cxn>
                  <a:cxn ang="0">
                    <a:pos x="T6" y="T7"/>
                  </a:cxn>
                  <a:cxn ang="0">
                    <a:pos x="T8" y="T9"/>
                  </a:cxn>
                </a:cxnLst>
                <a:rect l="0" t="0" r="r" b="b"/>
                <a:pathLst>
                  <a:path w="21" h="14">
                    <a:moveTo>
                      <a:pt x="0" y="6"/>
                    </a:moveTo>
                    <a:lnTo>
                      <a:pt x="17" y="14"/>
                    </a:lnTo>
                    <a:lnTo>
                      <a:pt x="21" y="2"/>
                    </a:lnTo>
                    <a:lnTo>
                      <a:pt x="1"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4" name="Freeform 1007"/>
              <p:cNvSpPr>
                <a:spLocks/>
              </p:cNvSpPr>
              <p:nvPr/>
            </p:nvSpPr>
            <p:spPr bwMode="auto">
              <a:xfrm>
                <a:off x="2691" y="1481"/>
                <a:ext cx="18" cy="20"/>
              </a:xfrm>
              <a:custGeom>
                <a:avLst/>
                <a:gdLst>
                  <a:gd name="T0" fmla="*/ 4 w 18"/>
                  <a:gd name="T1" fmla="*/ 20 h 20"/>
                  <a:gd name="T2" fmla="*/ 18 w 18"/>
                  <a:gd name="T3" fmla="*/ 6 h 20"/>
                  <a:gd name="T4" fmla="*/ 8 w 18"/>
                  <a:gd name="T5" fmla="*/ 0 h 20"/>
                  <a:gd name="T6" fmla="*/ 0 w 18"/>
                  <a:gd name="T7" fmla="*/ 16 h 20"/>
                  <a:gd name="T8" fmla="*/ 4 w 18"/>
                  <a:gd name="T9" fmla="*/ 20 h 20"/>
                </a:gdLst>
                <a:ahLst/>
                <a:cxnLst>
                  <a:cxn ang="0">
                    <a:pos x="T0" y="T1"/>
                  </a:cxn>
                  <a:cxn ang="0">
                    <a:pos x="T2" y="T3"/>
                  </a:cxn>
                  <a:cxn ang="0">
                    <a:pos x="T4" y="T5"/>
                  </a:cxn>
                  <a:cxn ang="0">
                    <a:pos x="T6" y="T7"/>
                  </a:cxn>
                  <a:cxn ang="0">
                    <a:pos x="T8" y="T9"/>
                  </a:cxn>
                </a:cxnLst>
                <a:rect l="0" t="0" r="r" b="b"/>
                <a:pathLst>
                  <a:path w="18" h="20">
                    <a:moveTo>
                      <a:pt x="4" y="20"/>
                    </a:moveTo>
                    <a:lnTo>
                      <a:pt x="18" y="6"/>
                    </a:lnTo>
                    <a:lnTo>
                      <a:pt x="8" y="0"/>
                    </a:lnTo>
                    <a:lnTo>
                      <a:pt x="0" y="16"/>
                    </a:lnTo>
                    <a:lnTo>
                      <a:pt x="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5" name="Freeform 1008"/>
              <p:cNvSpPr>
                <a:spLocks/>
              </p:cNvSpPr>
              <p:nvPr/>
            </p:nvSpPr>
            <p:spPr bwMode="auto">
              <a:xfrm>
                <a:off x="2707" y="1481"/>
                <a:ext cx="18" cy="20"/>
              </a:xfrm>
              <a:custGeom>
                <a:avLst/>
                <a:gdLst>
                  <a:gd name="T0" fmla="*/ 18 w 18"/>
                  <a:gd name="T1" fmla="*/ 16 h 20"/>
                  <a:gd name="T2" fmla="*/ 10 w 18"/>
                  <a:gd name="T3" fmla="*/ 0 h 20"/>
                  <a:gd name="T4" fmla="*/ 0 w 18"/>
                  <a:gd name="T5" fmla="*/ 6 h 20"/>
                  <a:gd name="T6" fmla="*/ 14 w 18"/>
                  <a:gd name="T7" fmla="*/ 20 h 20"/>
                  <a:gd name="T8" fmla="*/ 18 w 18"/>
                  <a:gd name="T9" fmla="*/ 16 h 20"/>
                </a:gdLst>
                <a:ahLst/>
                <a:cxnLst>
                  <a:cxn ang="0">
                    <a:pos x="T0" y="T1"/>
                  </a:cxn>
                  <a:cxn ang="0">
                    <a:pos x="T2" y="T3"/>
                  </a:cxn>
                  <a:cxn ang="0">
                    <a:pos x="T4" y="T5"/>
                  </a:cxn>
                  <a:cxn ang="0">
                    <a:pos x="T6" y="T7"/>
                  </a:cxn>
                  <a:cxn ang="0">
                    <a:pos x="T8" y="T9"/>
                  </a:cxn>
                </a:cxnLst>
                <a:rect l="0" t="0" r="r" b="b"/>
                <a:pathLst>
                  <a:path w="18" h="20">
                    <a:moveTo>
                      <a:pt x="18" y="16"/>
                    </a:moveTo>
                    <a:lnTo>
                      <a:pt x="10" y="0"/>
                    </a:lnTo>
                    <a:lnTo>
                      <a:pt x="0" y="6"/>
                    </a:lnTo>
                    <a:lnTo>
                      <a:pt x="14" y="20"/>
                    </a:lnTo>
                    <a:lnTo>
                      <a:pt x="1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6" name="Freeform 1009"/>
              <p:cNvSpPr>
                <a:spLocks/>
              </p:cNvSpPr>
              <p:nvPr/>
            </p:nvSpPr>
            <p:spPr bwMode="auto">
              <a:xfrm>
                <a:off x="2713" y="1467"/>
                <a:ext cx="20" cy="14"/>
              </a:xfrm>
              <a:custGeom>
                <a:avLst/>
                <a:gdLst>
                  <a:gd name="T0" fmla="*/ 20 w 20"/>
                  <a:gd name="T1" fmla="*/ 0 h 14"/>
                  <a:gd name="T2" fmla="*/ 0 w 20"/>
                  <a:gd name="T3" fmla="*/ 2 h 14"/>
                  <a:gd name="T4" fmla="*/ 4 w 20"/>
                  <a:gd name="T5" fmla="*/ 14 h 14"/>
                  <a:gd name="T6" fmla="*/ 20 w 20"/>
                  <a:gd name="T7" fmla="*/ 6 h 14"/>
                  <a:gd name="T8" fmla="*/ 20 w 20"/>
                  <a:gd name="T9" fmla="*/ 0 h 14"/>
                </a:gdLst>
                <a:ahLst/>
                <a:cxnLst>
                  <a:cxn ang="0">
                    <a:pos x="T0" y="T1"/>
                  </a:cxn>
                  <a:cxn ang="0">
                    <a:pos x="T2" y="T3"/>
                  </a:cxn>
                  <a:cxn ang="0">
                    <a:pos x="T4" y="T5"/>
                  </a:cxn>
                  <a:cxn ang="0">
                    <a:pos x="T6" y="T7"/>
                  </a:cxn>
                  <a:cxn ang="0">
                    <a:pos x="T8" y="T9"/>
                  </a:cxn>
                </a:cxnLst>
                <a:rect l="0" t="0" r="r" b="b"/>
                <a:pathLst>
                  <a:path w="20" h="14">
                    <a:moveTo>
                      <a:pt x="20" y="0"/>
                    </a:moveTo>
                    <a:lnTo>
                      <a:pt x="0" y="2"/>
                    </a:lnTo>
                    <a:lnTo>
                      <a:pt x="4" y="14"/>
                    </a:lnTo>
                    <a:lnTo>
                      <a:pt x="20" y="6"/>
                    </a:lnTo>
                    <a:lnTo>
                      <a:pt x="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7" name="Freeform 1010"/>
              <p:cNvSpPr>
                <a:spLocks/>
              </p:cNvSpPr>
              <p:nvPr/>
            </p:nvSpPr>
            <p:spPr bwMode="auto">
              <a:xfrm>
                <a:off x="2356" y="1347"/>
                <a:ext cx="435" cy="144"/>
              </a:xfrm>
              <a:custGeom>
                <a:avLst/>
                <a:gdLst>
                  <a:gd name="T0" fmla="*/ 1 w 219"/>
                  <a:gd name="T1" fmla="*/ 54 h 72"/>
                  <a:gd name="T2" fmla="*/ 3 w 219"/>
                  <a:gd name="T3" fmla="*/ 42 h 72"/>
                  <a:gd name="T4" fmla="*/ 61 w 219"/>
                  <a:gd name="T5" fmla="*/ 24 h 72"/>
                  <a:gd name="T6" fmla="*/ 61 w 219"/>
                  <a:gd name="T7" fmla="*/ 30 h 72"/>
                  <a:gd name="T8" fmla="*/ 97 w 219"/>
                  <a:gd name="T9" fmla="*/ 11 h 72"/>
                  <a:gd name="T10" fmla="*/ 95 w 219"/>
                  <a:gd name="T11" fmla="*/ 9 h 72"/>
                  <a:gd name="T12" fmla="*/ 168 w 219"/>
                  <a:gd name="T13" fmla="*/ 12 h 72"/>
                  <a:gd name="T14" fmla="*/ 168 w 219"/>
                  <a:gd name="T15" fmla="*/ 13 h 72"/>
                  <a:gd name="T16" fmla="*/ 197 w 219"/>
                  <a:gd name="T17" fmla="*/ 28 h 72"/>
                  <a:gd name="T18" fmla="*/ 196 w 219"/>
                  <a:gd name="T19" fmla="*/ 24 h 72"/>
                  <a:gd name="T20" fmla="*/ 214 w 219"/>
                  <a:gd name="T21" fmla="*/ 31 h 72"/>
                  <a:gd name="T22" fmla="*/ 213 w 219"/>
                  <a:gd name="T23" fmla="*/ 43 h 72"/>
                  <a:gd name="T24" fmla="*/ 213 w 219"/>
                  <a:gd name="T25" fmla="*/ 46 h 72"/>
                  <a:gd name="T26" fmla="*/ 218 w 219"/>
                  <a:gd name="T27" fmla="*/ 52 h 72"/>
                  <a:gd name="T28" fmla="*/ 216 w 219"/>
                  <a:gd name="T29" fmla="*/ 59 h 72"/>
                  <a:gd name="T30" fmla="*/ 215 w 219"/>
                  <a:gd name="T31" fmla="*/ 60 h 72"/>
                  <a:gd name="T32" fmla="*/ 215 w 219"/>
                  <a:gd name="T33" fmla="*/ 64 h 72"/>
                  <a:gd name="T34" fmla="*/ 195 w 219"/>
                  <a:gd name="T35" fmla="*/ 71 h 72"/>
                  <a:gd name="T36" fmla="*/ 176 w 219"/>
                  <a:gd name="T37" fmla="*/ 49 h 72"/>
                  <a:gd name="T38" fmla="*/ 159 w 219"/>
                  <a:gd name="T39" fmla="*/ 65 h 72"/>
                  <a:gd name="T40" fmla="*/ 159 w 219"/>
                  <a:gd name="T41" fmla="*/ 71 h 72"/>
                  <a:gd name="T42" fmla="*/ 158 w 219"/>
                  <a:gd name="T43" fmla="*/ 72 h 72"/>
                  <a:gd name="T44" fmla="*/ 61 w 219"/>
                  <a:gd name="T45" fmla="*/ 71 h 72"/>
                  <a:gd name="T46" fmla="*/ 61 w 219"/>
                  <a:gd name="T47" fmla="*/ 66 h 72"/>
                  <a:gd name="T48" fmla="*/ 61 w 219"/>
                  <a:gd name="T49" fmla="*/ 65 h 72"/>
                  <a:gd name="T50" fmla="*/ 41 w 219"/>
                  <a:gd name="T51" fmla="*/ 49 h 72"/>
                  <a:gd name="T52" fmla="*/ 21 w 219"/>
                  <a:gd name="T53" fmla="*/ 68 h 72"/>
                  <a:gd name="T54" fmla="*/ 21 w 219"/>
                  <a:gd name="T55" fmla="*/ 72 h 72"/>
                  <a:gd name="T56" fmla="*/ 2 w 219"/>
                  <a:gd name="T57" fmla="*/ 65 h 72"/>
                  <a:gd name="T58" fmla="*/ 1 w 219"/>
                  <a:gd name="T59" fmla="*/ 5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9" h="72">
                    <a:moveTo>
                      <a:pt x="1" y="54"/>
                    </a:moveTo>
                    <a:cubicBezTo>
                      <a:pt x="0" y="50"/>
                      <a:pt x="1" y="46"/>
                      <a:pt x="3" y="42"/>
                    </a:cubicBezTo>
                    <a:cubicBezTo>
                      <a:pt x="5" y="37"/>
                      <a:pt x="50" y="26"/>
                      <a:pt x="61" y="24"/>
                    </a:cubicBezTo>
                    <a:cubicBezTo>
                      <a:pt x="61" y="24"/>
                      <a:pt x="56" y="26"/>
                      <a:pt x="61" y="30"/>
                    </a:cubicBezTo>
                    <a:cubicBezTo>
                      <a:pt x="61" y="30"/>
                      <a:pt x="90" y="14"/>
                      <a:pt x="97" y="11"/>
                    </a:cubicBezTo>
                    <a:cubicBezTo>
                      <a:pt x="95" y="9"/>
                      <a:pt x="95" y="9"/>
                      <a:pt x="95" y="9"/>
                    </a:cubicBezTo>
                    <a:cubicBezTo>
                      <a:pt x="95" y="9"/>
                      <a:pt x="123" y="0"/>
                      <a:pt x="168" y="12"/>
                    </a:cubicBezTo>
                    <a:cubicBezTo>
                      <a:pt x="168" y="13"/>
                      <a:pt x="168" y="13"/>
                      <a:pt x="168" y="13"/>
                    </a:cubicBezTo>
                    <a:cubicBezTo>
                      <a:pt x="197" y="28"/>
                      <a:pt x="197" y="28"/>
                      <a:pt x="197" y="28"/>
                    </a:cubicBezTo>
                    <a:cubicBezTo>
                      <a:pt x="197" y="28"/>
                      <a:pt x="203" y="27"/>
                      <a:pt x="196" y="24"/>
                    </a:cubicBezTo>
                    <a:cubicBezTo>
                      <a:pt x="209" y="28"/>
                      <a:pt x="213" y="28"/>
                      <a:pt x="214" y="31"/>
                    </a:cubicBezTo>
                    <a:cubicBezTo>
                      <a:pt x="213" y="43"/>
                      <a:pt x="213" y="43"/>
                      <a:pt x="213" y="43"/>
                    </a:cubicBezTo>
                    <a:cubicBezTo>
                      <a:pt x="213" y="46"/>
                      <a:pt x="213" y="46"/>
                      <a:pt x="213" y="46"/>
                    </a:cubicBezTo>
                    <a:cubicBezTo>
                      <a:pt x="213" y="46"/>
                      <a:pt x="219" y="48"/>
                      <a:pt x="218" y="52"/>
                    </a:cubicBezTo>
                    <a:cubicBezTo>
                      <a:pt x="217" y="56"/>
                      <a:pt x="216" y="59"/>
                      <a:pt x="216" y="59"/>
                    </a:cubicBezTo>
                    <a:cubicBezTo>
                      <a:pt x="215" y="60"/>
                      <a:pt x="215" y="60"/>
                      <a:pt x="215" y="60"/>
                    </a:cubicBezTo>
                    <a:cubicBezTo>
                      <a:pt x="215" y="64"/>
                      <a:pt x="215" y="64"/>
                      <a:pt x="215" y="64"/>
                    </a:cubicBezTo>
                    <a:cubicBezTo>
                      <a:pt x="215" y="64"/>
                      <a:pt x="203" y="71"/>
                      <a:pt x="195" y="71"/>
                    </a:cubicBezTo>
                    <a:cubicBezTo>
                      <a:pt x="197" y="60"/>
                      <a:pt x="193" y="49"/>
                      <a:pt x="176" y="49"/>
                    </a:cubicBezTo>
                    <a:cubicBezTo>
                      <a:pt x="162" y="50"/>
                      <a:pt x="159" y="65"/>
                      <a:pt x="159" y="65"/>
                    </a:cubicBezTo>
                    <a:cubicBezTo>
                      <a:pt x="159" y="71"/>
                      <a:pt x="159" y="71"/>
                      <a:pt x="159" y="71"/>
                    </a:cubicBezTo>
                    <a:cubicBezTo>
                      <a:pt x="158" y="72"/>
                      <a:pt x="158" y="72"/>
                      <a:pt x="158" y="72"/>
                    </a:cubicBezTo>
                    <a:cubicBezTo>
                      <a:pt x="61" y="71"/>
                      <a:pt x="61" y="71"/>
                      <a:pt x="61" y="71"/>
                    </a:cubicBezTo>
                    <a:cubicBezTo>
                      <a:pt x="61" y="66"/>
                      <a:pt x="61" y="66"/>
                      <a:pt x="61" y="66"/>
                    </a:cubicBezTo>
                    <a:cubicBezTo>
                      <a:pt x="61" y="65"/>
                      <a:pt x="61" y="65"/>
                      <a:pt x="61" y="65"/>
                    </a:cubicBezTo>
                    <a:cubicBezTo>
                      <a:pt x="61" y="65"/>
                      <a:pt x="61" y="50"/>
                      <a:pt x="41" y="49"/>
                    </a:cubicBezTo>
                    <a:cubicBezTo>
                      <a:pt x="21" y="48"/>
                      <a:pt x="21" y="68"/>
                      <a:pt x="21" y="68"/>
                    </a:cubicBezTo>
                    <a:cubicBezTo>
                      <a:pt x="21" y="72"/>
                      <a:pt x="21" y="72"/>
                      <a:pt x="21" y="72"/>
                    </a:cubicBezTo>
                    <a:cubicBezTo>
                      <a:pt x="21" y="72"/>
                      <a:pt x="5" y="71"/>
                      <a:pt x="2" y="65"/>
                    </a:cubicBezTo>
                    <a:cubicBezTo>
                      <a:pt x="2" y="65"/>
                      <a:pt x="2" y="57"/>
                      <a:pt x="1" y="54"/>
                    </a:cubicBezTo>
                    <a:close/>
                  </a:path>
                </a:pathLst>
              </a:custGeom>
              <a:solidFill>
                <a:srgbClr val="DDDE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8" name="Freeform 1011"/>
              <p:cNvSpPr>
                <a:spLocks/>
              </p:cNvSpPr>
              <p:nvPr/>
            </p:nvSpPr>
            <p:spPr bwMode="auto">
              <a:xfrm>
                <a:off x="2360" y="1425"/>
                <a:ext cx="131" cy="66"/>
              </a:xfrm>
              <a:custGeom>
                <a:avLst/>
                <a:gdLst>
                  <a:gd name="T0" fmla="*/ 64 w 66"/>
                  <a:gd name="T1" fmla="*/ 32 h 33"/>
                  <a:gd name="T2" fmla="*/ 59 w 66"/>
                  <a:gd name="T3" fmla="*/ 32 h 33"/>
                  <a:gd name="T4" fmla="*/ 59 w 66"/>
                  <a:gd name="T5" fmla="*/ 27 h 33"/>
                  <a:gd name="T6" fmla="*/ 59 w 66"/>
                  <a:gd name="T7" fmla="*/ 26 h 33"/>
                  <a:gd name="T8" fmla="*/ 39 w 66"/>
                  <a:gd name="T9" fmla="*/ 10 h 33"/>
                  <a:gd name="T10" fmla="*/ 19 w 66"/>
                  <a:gd name="T11" fmla="*/ 29 h 33"/>
                  <a:gd name="T12" fmla="*/ 19 w 66"/>
                  <a:gd name="T13" fmla="*/ 33 h 33"/>
                  <a:gd name="T14" fmla="*/ 0 w 66"/>
                  <a:gd name="T15" fmla="*/ 26 h 33"/>
                  <a:gd name="T16" fmla="*/ 0 w 66"/>
                  <a:gd name="T17" fmla="*/ 21 h 33"/>
                  <a:gd name="T18" fmla="*/ 13 w 66"/>
                  <a:gd name="T19" fmla="*/ 23 h 33"/>
                  <a:gd name="T20" fmla="*/ 22 w 66"/>
                  <a:gd name="T21" fmla="*/ 11 h 33"/>
                  <a:gd name="T22" fmla="*/ 62 w 66"/>
                  <a:gd name="T23" fmla="*/ 18 h 33"/>
                  <a:gd name="T24" fmla="*/ 66 w 66"/>
                  <a:gd name="T25" fmla="*/ 29 h 33"/>
                  <a:gd name="T26" fmla="*/ 64 w 66"/>
                  <a:gd name="T27"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33">
                    <a:moveTo>
                      <a:pt x="64" y="32"/>
                    </a:moveTo>
                    <a:cubicBezTo>
                      <a:pt x="59" y="32"/>
                      <a:pt x="59" y="32"/>
                      <a:pt x="59" y="32"/>
                    </a:cubicBezTo>
                    <a:cubicBezTo>
                      <a:pt x="59" y="27"/>
                      <a:pt x="59" y="27"/>
                      <a:pt x="59" y="27"/>
                    </a:cubicBezTo>
                    <a:cubicBezTo>
                      <a:pt x="59" y="26"/>
                      <a:pt x="59" y="26"/>
                      <a:pt x="59" y="26"/>
                    </a:cubicBezTo>
                    <a:cubicBezTo>
                      <a:pt x="59" y="26"/>
                      <a:pt x="59" y="11"/>
                      <a:pt x="39" y="10"/>
                    </a:cubicBezTo>
                    <a:cubicBezTo>
                      <a:pt x="19" y="9"/>
                      <a:pt x="19" y="29"/>
                      <a:pt x="19" y="29"/>
                    </a:cubicBezTo>
                    <a:cubicBezTo>
                      <a:pt x="19" y="33"/>
                      <a:pt x="19" y="33"/>
                      <a:pt x="19" y="33"/>
                    </a:cubicBezTo>
                    <a:cubicBezTo>
                      <a:pt x="19" y="33"/>
                      <a:pt x="3" y="32"/>
                      <a:pt x="0" y="26"/>
                    </a:cubicBezTo>
                    <a:cubicBezTo>
                      <a:pt x="0" y="26"/>
                      <a:pt x="0" y="24"/>
                      <a:pt x="0" y="21"/>
                    </a:cubicBezTo>
                    <a:cubicBezTo>
                      <a:pt x="13" y="23"/>
                      <a:pt x="13" y="23"/>
                      <a:pt x="13" y="23"/>
                    </a:cubicBezTo>
                    <a:cubicBezTo>
                      <a:pt x="13" y="23"/>
                      <a:pt x="16" y="17"/>
                      <a:pt x="22" y="11"/>
                    </a:cubicBezTo>
                    <a:cubicBezTo>
                      <a:pt x="34" y="0"/>
                      <a:pt x="53" y="3"/>
                      <a:pt x="62" y="18"/>
                    </a:cubicBezTo>
                    <a:cubicBezTo>
                      <a:pt x="65" y="22"/>
                      <a:pt x="66" y="29"/>
                      <a:pt x="66" y="29"/>
                    </a:cubicBezTo>
                    <a:cubicBezTo>
                      <a:pt x="66" y="29"/>
                      <a:pt x="65" y="30"/>
                      <a:pt x="64" y="32"/>
                    </a:cubicBezTo>
                    <a:close/>
                  </a:path>
                </a:pathLst>
              </a:custGeom>
              <a:solidFill>
                <a:srgbClr val="C7C9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9" name="Freeform 1012"/>
              <p:cNvSpPr>
                <a:spLocks/>
              </p:cNvSpPr>
              <p:nvPr/>
            </p:nvSpPr>
            <p:spPr bwMode="auto">
              <a:xfrm>
                <a:off x="2660" y="1427"/>
                <a:ext cx="131" cy="62"/>
              </a:xfrm>
              <a:custGeom>
                <a:avLst/>
                <a:gdLst>
                  <a:gd name="T0" fmla="*/ 60 w 66"/>
                  <a:gd name="T1" fmla="*/ 6 h 31"/>
                  <a:gd name="T2" fmla="*/ 65 w 66"/>
                  <a:gd name="T3" fmla="*/ 12 h 31"/>
                  <a:gd name="T4" fmla="*/ 63 w 66"/>
                  <a:gd name="T5" fmla="*/ 19 h 31"/>
                  <a:gd name="T6" fmla="*/ 62 w 66"/>
                  <a:gd name="T7" fmla="*/ 20 h 31"/>
                  <a:gd name="T8" fmla="*/ 62 w 66"/>
                  <a:gd name="T9" fmla="*/ 24 h 31"/>
                  <a:gd name="T10" fmla="*/ 42 w 66"/>
                  <a:gd name="T11" fmla="*/ 31 h 31"/>
                  <a:gd name="T12" fmla="*/ 23 w 66"/>
                  <a:gd name="T13" fmla="*/ 9 h 31"/>
                  <a:gd name="T14" fmla="*/ 6 w 66"/>
                  <a:gd name="T15" fmla="*/ 25 h 31"/>
                  <a:gd name="T16" fmla="*/ 6 w 66"/>
                  <a:gd name="T17" fmla="*/ 29 h 31"/>
                  <a:gd name="T18" fmla="*/ 0 w 66"/>
                  <a:gd name="T19" fmla="*/ 26 h 31"/>
                  <a:gd name="T20" fmla="*/ 30 w 66"/>
                  <a:gd name="T21" fmla="*/ 4 h 31"/>
                  <a:gd name="T22" fmla="*/ 42 w 66"/>
                  <a:gd name="T23" fmla="*/ 13 h 31"/>
                  <a:gd name="T24" fmla="*/ 51 w 66"/>
                  <a:gd name="T25" fmla="*/ 10 h 31"/>
                  <a:gd name="T26" fmla="*/ 60 w 66"/>
                  <a:gd name="T27"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31">
                    <a:moveTo>
                      <a:pt x="60" y="6"/>
                    </a:moveTo>
                    <a:cubicBezTo>
                      <a:pt x="60" y="6"/>
                      <a:pt x="66" y="8"/>
                      <a:pt x="65" y="12"/>
                    </a:cubicBezTo>
                    <a:cubicBezTo>
                      <a:pt x="64" y="16"/>
                      <a:pt x="63" y="19"/>
                      <a:pt x="63" y="19"/>
                    </a:cubicBezTo>
                    <a:cubicBezTo>
                      <a:pt x="62" y="20"/>
                      <a:pt x="62" y="20"/>
                      <a:pt x="62" y="20"/>
                    </a:cubicBezTo>
                    <a:cubicBezTo>
                      <a:pt x="62" y="24"/>
                      <a:pt x="62" y="24"/>
                      <a:pt x="62" y="24"/>
                    </a:cubicBezTo>
                    <a:cubicBezTo>
                      <a:pt x="62" y="24"/>
                      <a:pt x="50" y="31"/>
                      <a:pt x="42" y="31"/>
                    </a:cubicBezTo>
                    <a:cubicBezTo>
                      <a:pt x="43" y="21"/>
                      <a:pt x="40" y="9"/>
                      <a:pt x="23" y="9"/>
                    </a:cubicBezTo>
                    <a:cubicBezTo>
                      <a:pt x="9" y="10"/>
                      <a:pt x="6" y="25"/>
                      <a:pt x="6" y="25"/>
                    </a:cubicBezTo>
                    <a:cubicBezTo>
                      <a:pt x="6" y="29"/>
                      <a:pt x="6" y="29"/>
                      <a:pt x="6" y="29"/>
                    </a:cubicBezTo>
                    <a:cubicBezTo>
                      <a:pt x="2" y="27"/>
                      <a:pt x="0" y="26"/>
                      <a:pt x="0" y="26"/>
                    </a:cubicBezTo>
                    <a:cubicBezTo>
                      <a:pt x="3" y="12"/>
                      <a:pt x="13" y="0"/>
                      <a:pt x="30" y="4"/>
                    </a:cubicBezTo>
                    <a:cubicBezTo>
                      <a:pt x="37" y="6"/>
                      <a:pt x="42" y="13"/>
                      <a:pt x="42" y="13"/>
                    </a:cubicBezTo>
                    <a:cubicBezTo>
                      <a:pt x="42" y="13"/>
                      <a:pt x="47" y="12"/>
                      <a:pt x="51" y="10"/>
                    </a:cubicBezTo>
                    <a:cubicBezTo>
                      <a:pt x="56" y="9"/>
                      <a:pt x="60" y="6"/>
                      <a:pt x="60" y="6"/>
                    </a:cubicBezTo>
                    <a:close/>
                  </a:path>
                </a:pathLst>
              </a:custGeom>
              <a:solidFill>
                <a:srgbClr val="C7C9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0" name="Freeform 1013"/>
              <p:cNvSpPr>
                <a:spLocks/>
              </p:cNvSpPr>
              <p:nvPr/>
            </p:nvSpPr>
            <p:spPr bwMode="auto">
              <a:xfrm>
                <a:off x="2477" y="1477"/>
                <a:ext cx="195" cy="14"/>
              </a:xfrm>
              <a:custGeom>
                <a:avLst/>
                <a:gdLst>
                  <a:gd name="T0" fmla="*/ 0 w 195"/>
                  <a:gd name="T1" fmla="*/ 0 h 14"/>
                  <a:gd name="T2" fmla="*/ 2 w 195"/>
                  <a:gd name="T3" fmla="*/ 10 h 14"/>
                  <a:gd name="T4" fmla="*/ 193 w 195"/>
                  <a:gd name="T5" fmla="*/ 14 h 14"/>
                  <a:gd name="T6" fmla="*/ 195 w 195"/>
                  <a:gd name="T7" fmla="*/ 12 h 14"/>
                  <a:gd name="T8" fmla="*/ 195 w 195"/>
                  <a:gd name="T9" fmla="*/ 0 h 14"/>
                  <a:gd name="T10" fmla="*/ 189 w 195"/>
                  <a:gd name="T11" fmla="*/ 0 h 14"/>
                  <a:gd name="T12" fmla="*/ 183 w 195"/>
                  <a:gd name="T13" fmla="*/ 2 h 14"/>
                  <a:gd name="T14" fmla="*/ 12 w 195"/>
                  <a:gd name="T15" fmla="*/ 2 h 14"/>
                  <a:gd name="T16" fmla="*/ 10 w 195"/>
                  <a:gd name="T17" fmla="*/ 0 h 14"/>
                  <a:gd name="T18" fmla="*/ 0 w 195"/>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4">
                    <a:moveTo>
                      <a:pt x="0" y="0"/>
                    </a:moveTo>
                    <a:lnTo>
                      <a:pt x="2" y="10"/>
                    </a:lnTo>
                    <a:lnTo>
                      <a:pt x="193" y="14"/>
                    </a:lnTo>
                    <a:lnTo>
                      <a:pt x="195" y="12"/>
                    </a:lnTo>
                    <a:lnTo>
                      <a:pt x="195" y="0"/>
                    </a:lnTo>
                    <a:lnTo>
                      <a:pt x="189" y="0"/>
                    </a:lnTo>
                    <a:lnTo>
                      <a:pt x="183" y="2"/>
                    </a:lnTo>
                    <a:lnTo>
                      <a:pt x="12" y="2"/>
                    </a:lnTo>
                    <a:lnTo>
                      <a:pt x="10" y="0"/>
                    </a:lnTo>
                    <a:lnTo>
                      <a:pt x="0" y="0"/>
                    </a:lnTo>
                    <a:close/>
                  </a:path>
                </a:pathLst>
              </a:custGeom>
              <a:solidFill>
                <a:srgbClr val="C7C9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1" name="Freeform 1014"/>
              <p:cNvSpPr>
                <a:spLocks/>
              </p:cNvSpPr>
              <p:nvPr/>
            </p:nvSpPr>
            <p:spPr bwMode="auto">
              <a:xfrm>
                <a:off x="2358" y="1455"/>
                <a:ext cx="27" cy="18"/>
              </a:xfrm>
              <a:custGeom>
                <a:avLst/>
                <a:gdLst>
                  <a:gd name="T0" fmla="*/ 0 w 14"/>
                  <a:gd name="T1" fmla="*/ 0 h 9"/>
                  <a:gd name="T2" fmla="*/ 1 w 14"/>
                  <a:gd name="T3" fmla="*/ 6 h 9"/>
                  <a:gd name="T4" fmla="*/ 14 w 14"/>
                  <a:gd name="T5" fmla="*/ 8 h 9"/>
                  <a:gd name="T6" fmla="*/ 13 w 14"/>
                  <a:gd name="T7" fmla="*/ 3 h 9"/>
                  <a:gd name="T8" fmla="*/ 0 w 14"/>
                  <a:gd name="T9" fmla="*/ 0 h 9"/>
                </a:gdLst>
                <a:ahLst/>
                <a:cxnLst>
                  <a:cxn ang="0">
                    <a:pos x="T0" y="T1"/>
                  </a:cxn>
                  <a:cxn ang="0">
                    <a:pos x="T2" y="T3"/>
                  </a:cxn>
                  <a:cxn ang="0">
                    <a:pos x="T4" y="T5"/>
                  </a:cxn>
                  <a:cxn ang="0">
                    <a:pos x="T6" y="T7"/>
                  </a:cxn>
                  <a:cxn ang="0">
                    <a:pos x="T8" y="T9"/>
                  </a:cxn>
                </a:cxnLst>
                <a:rect l="0" t="0" r="r" b="b"/>
                <a:pathLst>
                  <a:path w="14" h="9">
                    <a:moveTo>
                      <a:pt x="0" y="0"/>
                    </a:moveTo>
                    <a:cubicBezTo>
                      <a:pt x="1" y="6"/>
                      <a:pt x="1" y="6"/>
                      <a:pt x="1" y="6"/>
                    </a:cubicBezTo>
                    <a:cubicBezTo>
                      <a:pt x="1" y="6"/>
                      <a:pt x="13" y="9"/>
                      <a:pt x="14" y="8"/>
                    </a:cubicBezTo>
                    <a:cubicBezTo>
                      <a:pt x="13" y="3"/>
                      <a:pt x="13" y="3"/>
                      <a:pt x="13" y="3"/>
                    </a:cubicBezTo>
                    <a:cubicBezTo>
                      <a:pt x="13" y="3"/>
                      <a:pt x="1" y="2"/>
                      <a:pt x="0" y="0"/>
                    </a:cubicBezTo>
                    <a:close/>
                  </a:path>
                </a:pathLst>
              </a:custGeom>
              <a:solidFill>
                <a:srgbClr val="BEC0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2" name="Freeform 1015"/>
              <p:cNvSpPr>
                <a:spLocks/>
              </p:cNvSpPr>
              <p:nvPr/>
            </p:nvSpPr>
            <p:spPr bwMode="auto">
              <a:xfrm>
                <a:off x="2364" y="1425"/>
                <a:ext cx="37" cy="14"/>
              </a:xfrm>
              <a:custGeom>
                <a:avLst/>
                <a:gdLst>
                  <a:gd name="T0" fmla="*/ 1 w 19"/>
                  <a:gd name="T1" fmla="*/ 4 h 7"/>
                  <a:gd name="T2" fmla="*/ 4 w 19"/>
                  <a:gd name="T3" fmla="*/ 0 h 7"/>
                  <a:gd name="T4" fmla="*/ 9 w 19"/>
                  <a:gd name="T5" fmla="*/ 1 h 7"/>
                  <a:gd name="T6" fmla="*/ 15 w 19"/>
                  <a:gd name="T7" fmla="*/ 2 h 7"/>
                  <a:gd name="T8" fmla="*/ 13 w 19"/>
                  <a:gd name="T9" fmla="*/ 5 h 7"/>
                  <a:gd name="T10" fmla="*/ 2 w 19"/>
                  <a:gd name="T11" fmla="*/ 6 h 7"/>
                  <a:gd name="T12" fmla="*/ 1 w 19"/>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 y="4"/>
                    </a:moveTo>
                    <a:cubicBezTo>
                      <a:pt x="1" y="4"/>
                      <a:pt x="2" y="1"/>
                      <a:pt x="4" y="0"/>
                    </a:cubicBezTo>
                    <a:cubicBezTo>
                      <a:pt x="4" y="0"/>
                      <a:pt x="6" y="0"/>
                      <a:pt x="9" y="1"/>
                    </a:cubicBezTo>
                    <a:cubicBezTo>
                      <a:pt x="13" y="2"/>
                      <a:pt x="15" y="2"/>
                      <a:pt x="15" y="2"/>
                    </a:cubicBezTo>
                    <a:cubicBezTo>
                      <a:pt x="15" y="2"/>
                      <a:pt x="19" y="3"/>
                      <a:pt x="13" y="5"/>
                    </a:cubicBezTo>
                    <a:cubicBezTo>
                      <a:pt x="8" y="7"/>
                      <a:pt x="4" y="7"/>
                      <a:pt x="2" y="6"/>
                    </a:cubicBezTo>
                    <a:cubicBezTo>
                      <a:pt x="0" y="5"/>
                      <a:pt x="1" y="4"/>
                      <a:pt x="1" y="4"/>
                    </a:cubicBezTo>
                    <a:close/>
                  </a:path>
                </a:pathLst>
              </a:custGeom>
              <a:solidFill>
                <a:srgbClr val="F2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3" name="Freeform 1016"/>
              <p:cNvSpPr>
                <a:spLocks noEditPoints="1"/>
              </p:cNvSpPr>
              <p:nvPr/>
            </p:nvSpPr>
            <p:spPr bwMode="auto">
              <a:xfrm>
                <a:off x="2485" y="1369"/>
                <a:ext cx="228" cy="46"/>
              </a:xfrm>
              <a:custGeom>
                <a:avLst/>
                <a:gdLst>
                  <a:gd name="T0" fmla="*/ 0 w 115"/>
                  <a:gd name="T1" fmla="*/ 23 h 23"/>
                  <a:gd name="T2" fmla="*/ 37 w 115"/>
                  <a:gd name="T3" fmla="*/ 2 h 23"/>
                  <a:gd name="T4" fmla="*/ 59 w 115"/>
                  <a:gd name="T5" fmla="*/ 0 h 23"/>
                  <a:gd name="T6" fmla="*/ 65 w 115"/>
                  <a:gd name="T7" fmla="*/ 21 h 23"/>
                  <a:gd name="T8" fmla="*/ 45 w 115"/>
                  <a:gd name="T9" fmla="*/ 21 h 23"/>
                  <a:gd name="T10" fmla="*/ 0 w 115"/>
                  <a:gd name="T11" fmla="*/ 23 h 23"/>
                  <a:gd name="T12" fmla="*/ 63 w 115"/>
                  <a:gd name="T13" fmla="*/ 0 h 23"/>
                  <a:gd name="T14" fmla="*/ 69 w 115"/>
                  <a:gd name="T15" fmla="*/ 21 h 23"/>
                  <a:gd name="T16" fmla="*/ 110 w 115"/>
                  <a:gd name="T17" fmla="*/ 20 h 23"/>
                  <a:gd name="T18" fmla="*/ 109 w 115"/>
                  <a:gd name="T19" fmla="*/ 14 h 23"/>
                  <a:gd name="T20" fmla="*/ 100 w 115"/>
                  <a:gd name="T21" fmla="*/ 7 h 23"/>
                  <a:gd name="T22" fmla="*/ 67 w 115"/>
                  <a:gd name="T23" fmla="*/ 0 h 23"/>
                  <a:gd name="T24" fmla="*/ 63 w 115"/>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23">
                    <a:moveTo>
                      <a:pt x="0" y="23"/>
                    </a:moveTo>
                    <a:cubicBezTo>
                      <a:pt x="0" y="23"/>
                      <a:pt x="23" y="6"/>
                      <a:pt x="37" y="2"/>
                    </a:cubicBezTo>
                    <a:cubicBezTo>
                      <a:pt x="37" y="2"/>
                      <a:pt x="44" y="0"/>
                      <a:pt x="59" y="0"/>
                    </a:cubicBezTo>
                    <a:cubicBezTo>
                      <a:pt x="63" y="10"/>
                      <a:pt x="62" y="9"/>
                      <a:pt x="65" y="21"/>
                    </a:cubicBezTo>
                    <a:cubicBezTo>
                      <a:pt x="54" y="21"/>
                      <a:pt x="45" y="21"/>
                      <a:pt x="45" y="21"/>
                    </a:cubicBezTo>
                    <a:lnTo>
                      <a:pt x="0" y="23"/>
                    </a:lnTo>
                    <a:close/>
                    <a:moveTo>
                      <a:pt x="63" y="0"/>
                    </a:moveTo>
                    <a:cubicBezTo>
                      <a:pt x="69" y="21"/>
                      <a:pt x="69" y="21"/>
                      <a:pt x="69" y="21"/>
                    </a:cubicBezTo>
                    <a:cubicBezTo>
                      <a:pt x="86" y="20"/>
                      <a:pt x="107" y="20"/>
                      <a:pt x="110" y="20"/>
                    </a:cubicBezTo>
                    <a:cubicBezTo>
                      <a:pt x="115" y="20"/>
                      <a:pt x="109" y="14"/>
                      <a:pt x="109" y="14"/>
                    </a:cubicBezTo>
                    <a:cubicBezTo>
                      <a:pt x="107" y="12"/>
                      <a:pt x="100" y="7"/>
                      <a:pt x="100" y="7"/>
                    </a:cubicBezTo>
                    <a:cubicBezTo>
                      <a:pt x="95" y="5"/>
                      <a:pt x="88" y="1"/>
                      <a:pt x="67" y="0"/>
                    </a:cubicBezTo>
                    <a:cubicBezTo>
                      <a:pt x="65" y="0"/>
                      <a:pt x="64" y="0"/>
                      <a:pt x="63"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4" name="Oval 1017"/>
              <p:cNvSpPr>
                <a:spLocks noChangeArrowheads="1"/>
              </p:cNvSpPr>
              <p:nvPr/>
            </p:nvSpPr>
            <p:spPr bwMode="auto">
              <a:xfrm>
                <a:off x="2568" y="1423"/>
                <a:ext cx="22" cy="4"/>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5" name="Oval 1018"/>
              <p:cNvSpPr>
                <a:spLocks noChangeArrowheads="1"/>
              </p:cNvSpPr>
              <p:nvPr/>
            </p:nvSpPr>
            <p:spPr bwMode="auto">
              <a:xfrm>
                <a:off x="2674" y="1419"/>
                <a:ext cx="21" cy="4"/>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216" name="Picture 1019"/>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49" y="1407"/>
                <a:ext cx="42"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 name="Freeform 1020"/>
              <p:cNvSpPr>
                <a:spLocks/>
              </p:cNvSpPr>
              <p:nvPr/>
            </p:nvSpPr>
            <p:spPr bwMode="auto">
              <a:xfrm>
                <a:off x="2483" y="1403"/>
                <a:ext cx="22" cy="16"/>
              </a:xfrm>
              <a:custGeom>
                <a:avLst/>
                <a:gdLst>
                  <a:gd name="T0" fmla="*/ 11 w 11"/>
                  <a:gd name="T1" fmla="*/ 8 h 8"/>
                  <a:gd name="T2" fmla="*/ 0 w 11"/>
                  <a:gd name="T3" fmla="*/ 6 h 8"/>
                  <a:gd name="T4" fmla="*/ 11 w 11"/>
                  <a:gd name="T5" fmla="*/ 0 h 8"/>
                  <a:gd name="T6" fmla="*/ 11 w 11"/>
                  <a:gd name="T7" fmla="*/ 8 h 8"/>
                </a:gdLst>
                <a:ahLst/>
                <a:cxnLst>
                  <a:cxn ang="0">
                    <a:pos x="T0" y="T1"/>
                  </a:cxn>
                  <a:cxn ang="0">
                    <a:pos x="T2" y="T3"/>
                  </a:cxn>
                  <a:cxn ang="0">
                    <a:pos x="T4" y="T5"/>
                  </a:cxn>
                  <a:cxn ang="0">
                    <a:pos x="T6" y="T7"/>
                  </a:cxn>
                </a:cxnLst>
                <a:rect l="0" t="0" r="r" b="b"/>
                <a:pathLst>
                  <a:path w="11" h="8">
                    <a:moveTo>
                      <a:pt x="11" y="8"/>
                    </a:moveTo>
                    <a:cubicBezTo>
                      <a:pt x="9" y="8"/>
                      <a:pt x="1" y="8"/>
                      <a:pt x="0" y="6"/>
                    </a:cubicBezTo>
                    <a:cubicBezTo>
                      <a:pt x="0" y="4"/>
                      <a:pt x="7" y="0"/>
                      <a:pt x="11" y="0"/>
                    </a:cubicBezTo>
                    <a:lnTo>
                      <a:pt x="11" y="8"/>
                    </a:lnTo>
                    <a:close/>
                  </a:path>
                </a:pathLst>
              </a:custGeom>
              <a:solidFill>
                <a:srgbClr val="C5C7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218" name="Picture 102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348" y="1419"/>
                <a:ext cx="24" cy="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 name="Freeform 1022"/>
              <p:cNvSpPr>
                <a:spLocks/>
              </p:cNvSpPr>
              <p:nvPr/>
            </p:nvSpPr>
            <p:spPr bwMode="auto">
              <a:xfrm>
                <a:off x="935" y="1571"/>
                <a:ext cx="409" cy="64"/>
              </a:xfrm>
              <a:custGeom>
                <a:avLst/>
                <a:gdLst>
                  <a:gd name="T0" fmla="*/ 20 w 409"/>
                  <a:gd name="T1" fmla="*/ 64 h 64"/>
                  <a:gd name="T2" fmla="*/ 401 w 409"/>
                  <a:gd name="T3" fmla="*/ 62 h 64"/>
                  <a:gd name="T4" fmla="*/ 409 w 409"/>
                  <a:gd name="T5" fmla="*/ 0 h 64"/>
                  <a:gd name="T6" fmla="*/ 0 w 409"/>
                  <a:gd name="T7" fmla="*/ 2 h 64"/>
                  <a:gd name="T8" fmla="*/ 20 w 409"/>
                  <a:gd name="T9" fmla="*/ 64 h 64"/>
                </a:gdLst>
                <a:ahLst/>
                <a:cxnLst>
                  <a:cxn ang="0">
                    <a:pos x="T0" y="T1"/>
                  </a:cxn>
                  <a:cxn ang="0">
                    <a:pos x="T2" y="T3"/>
                  </a:cxn>
                  <a:cxn ang="0">
                    <a:pos x="T4" y="T5"/>
                  </a:cxn>
                  <a:cxn ang="0">
                    <a:pos x="T6" y="T7"/>
                  </a:cxn>
                  <a:cxn ang="0">
                    <a:pos x="T8" y="T9"/>
                  </a:cxn>
                </a:cxnLst>
                <a:rect l="0" t="0" r="r" b="b"/>
                <a:pathLst>
                  <a:path w="409" h="64">
                    <a:moveTo>
                      <a:pt x="20" y="64"/>
                    </a:moveTo>
                    <a:lnTo>
                      <a:pt x="401" y="62"/>
                    </a:lnTo>
                    <a:lnTo>
                      <a:pt x="409" y="0"/>
                    </a:lnTo>
                    <a:lnTo>
                      <a:pt x="0" y="2"/>
                    </a:lnTo>
                    <a:lnTo>
                      <a:pt x="20" y="64"/>
                    </a:ln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0" name="Freeform 1023"/>
              <p:cNvSpPr>
                <a:spLocks/>
              </p:cNvSpPr>
              <p:nvPr/>
            </p:nvSpPr>
            <p:spPr bwMode="auto">
              <a:xfrm>
                <a:off x="909" y="1495"/>
                <a:ext cx="451" cy="140"/>
              </a:xfrm>
              <a:custGeom>
                <a:avLst/>
                <a:gdLst>
                  <a:gd name="T0" fmla="*/ 227 w 227"/>
                  <a:gd name="T1" fmla="*/ 46 h 70"/>
                  <a:gd name="T2" fmla="*/ 213 w 227"/>
                  <a:gd name="T3" fmla="*/ 26 h 70"/>
                  <a:gd name="T4" fmla="*/ 164 w 227"/>
                  <a:gd name="T5" fmla="*/ 22 h 70"/>
                  <a:gd name="T6" fmla="*/ 161 w 227"/>
                  <a:gd name="T7" fmla="*/ 20 h 70"/>
                  <a:gd name="T8" fmla="*/ 119 w 227"/>
                  <a:gd name="T9" fmla="*/ 0 h 70"/>
                  <a:gd name="T10" fmla="*/ 30 w 227"/>
                  <a:gd name="T11" fmla="*/ 0 h 70"/>
                  <a:gd name="T12" fmla="*/ 23 w 227"/>
                  <a:gd name="T13" fmla="*/ 0 h 70"/>
                  <a:gd name="T14" fmla="*/ 8 w 227"/>
                  <a:gd name="T15" fmla="*/ 0 h 70"/>
                  <a:gd name="T16" fmla="*/ 9 w 227"/>
                  <a:gd name="T17" fmla="*/ 4 h 70"/>
                  <a:gd name="T18" fmla="*/ 13 w 227"/>
                  <a:gd name="T19" fmla="*/ 8 h 70"/>
                  <a:gd name="T20" fmla="*/ 1 w 227"/>
                  <a:gd name="T21" fmla="*/ 28 h 70"/>
                  <a:gd name="T22" fmla="*/ 0 w 227"/>
                  <a:gd name="T23" fmla="*/ 36 h 70"/>
                  <a:gd name="T24" fmla="*/ 1 w 227"/>
                  <a:gd name="T25" fmla="*/ 54 h 70"/>
                  <a:gd name="T26" fmla="*/ 24 w 227"/>
                  <a:gd name="T27" fmla="*/ 54 h 70"/>
                  <a:gd name="T28" fmla="*/ 45 w 227"/>
                  <a:gd name="T29" fmla="*/ 41 h 70"/>
                  <a:gd name="T30" fmla="*/ 71 w 227"/>
                  <a:gd name="T31" fmla="*/ 70 h 70"/>
                  <a:gd name="T32" fmla="*/ 167 w 227"/>
                  <a:gd name="T33" fmla="*/ 69 h 70"/>
                  <a:gd name="T34" fmla="*/ 191 w 227"/>
                  <a:gd name="T35" fmla="*/ 41 h 70"/>
                  <a:gd name="T36" fmla="*/ 212 w 227"/>
                  <a:gd name="T37" fmla="*/ 50 h 70"/>
                  <a:gd name="T38" fmla="*/ 227 w 227"/>
                  <a:gd name="T39" fmla="*/ 50 h 70"/>
                  <a:gd name="T40" fmla="*/ 227 w 227"/>
                  <a:gd name="T41" fmla="*/ 4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7" h="70">
                    <a:moveTo>
                      <a:pt x="227" y="46"/>
                    </a:moveTo>
                    <a:cubicBezTo>
                      <a:pt x="227" y="46"/>
                      <a:pt x="226" y="28"/>
                      <a:pt x="213" y="26"/>
                    </a:cubicBezTo>
                    <a:cubicBezTo>
                      <a:pt x="201" y="25"/>
                      <a:pt x="164" y="22"/>
                      <a:pt x="164" y="22"/>
                    </a:cubicBezTo>
                    <a:cubicBezTo>
                      <a:pt x="164" y="22"/>
                      <a:pt x="163" y="21"/>
                      <a:pt x="161" y="20"/>
                    </a:cubicBezTo>
                    <a:cubicBezTo>
                      <a:pt x="150" y="13"/>
                      <a:pt x="133" y="0"/>
                      <a:pt x="119" y="0"/>
                    </a:cubicBezTo>
                    <a:cubicBezTo>
                      <a:pt x="116" y="0"/>
                      <a:pt x="52" y="0"/>
                      <a:pt x="30" y="0"/>
                    </a:cubicBezTo>
                    <a:cubicBezTo>
                      <a:pt x="26" y="0"/>
                      <a:pt x="23" y="0"/>
                      <a:pt x="23" y="0"/>
                    </a:cubicBezTo>
                    <a:cubicBezTo>
                      <a:pt x="8" y="0"/>
                      <a:pt x="8" y="0"/>
                      <a:pt x="8" y="0"/>
                    </a:cubicBezTo>
                    <a:cubicBezTo>
                      <a:pt x="8" y="0"/>
                      <a:pt x="8" y="3"/>
                      <a:pt x="9" y="4"/>
                    </a:cubicBezTo>
                    <a:cubicBezTo>
                      <a:pt x="10" y="5"/>
                      <a:pt x="12" y="7"/>
                      <a:pt x="13" y="8"/>
                    </a:cubicBezTo>
                    <a:cubicBezTo>
                      <a:pt x="9" y="15"/>
                      <a:pt x="1" y="28"/>
                      <a:pt x="1" y="28"/>
                    </a:cubicBezTo>
                    <a:cubicBezTo>
                      <a:pt x="1" y="28"/>
                      <a:pt x="0" y="32"/>
                      <a:pt x="0" y="36"/>
                    </a:cubicBezTo>
                    <a:cubicBezTo>
                      <a:pt x="0" y="40"/>
                      <a:pt x="1" y="54"/>
                      <a:pt x="1" y="54"/>
                    </a:cubicBezTo>
                    <a:cubicBezTo>
                      <a:pt x="24" y="54"/>
                      <a:pt x="24" y="54"/>
                      <a:pt x="24" y="54"/>
                    </a:cubicBezTo>
                    <a:cubicBezTo>
                      <a:pt x="24" y="54"/>
                      <a:pt x="32" y="42"/>
                      <a:pt x="45" y="41"/>
                    </a:cubicBezTo>
                    <a:cubicBezTo>
                      <a:pt x="59" y="40"/>
                      <a:pt x="73" y="52"/>
                      <a:pt x="71" y="70"/>
                    </a:cubicBezTo>
                    <a:cubicBezTo>
                      <a:pt x="167" y="69"/>
                      <a:pt x="167" y="69"/>
                      <a:pt x="167" y="69"/>
                    </a:cubicBezTo>
                    <a:cubicBezTo>
                      <a:pt x="167" y="69"/>
                      <a:pt x="166" y="42"/>
                      <a:pt x="191" y="41"/>
                    </a:cubicBezTo>
                    <a:cubicBezTo>
                      <a:pt x="191" y="41"/>
                      <a:pt x="204" y="40"/>
                      <a:pt x="212" y="50"/>
                    </a:cubicBezTo>
                    <a:cubicBezTo>
                      <a:pt x="227" y="50"/>
                      <a:pt x="227" y="50"/>
                      <a:pt x="227" y="50"/>
                    </a:cubicBezTo>
                    <a:lnTo>
                      <a:pt x="227" y="46"/>
                    </a:lnTo>
                    <a:close/>
                  </a:path>
                </a:pathLst>
              </a:custGeom>
              <a:solidFill>
                <a:srgbClr val="9856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1" name="Freeform 1024"/>
              <p:cNvSpPr>
                <a:spLocks/>
              </p:cNvSpPr>
              <p:nvPr/>
            </p:nvSpPr>
            <p:spPr bwMode="auto">
              <a:xfrm>
                <a:off x="1315" y="1553"/>
                <a:ext cx="43" cy="20"/>
              </a:xfrm>
              <a:custGeom>
                <a:avLst/>
                <a:gdLst>
                  <a:gd name="T0" fmla="*/ 22 w 22"/>
                  <a:gd name="T1" fmla="*/ 10 h 10"/>
                  <a:gd name="T2" fmla="*/ 15 w 22"/>
                  <a:gd name="T3" fmla="*/ 0 h 10"/>
                  <a:gd name="T4" fmla="*/ 0 w 22"/>
                  <a:gd name="T5" fmla="*/ 0 h 10"/>
                  <a:gd name="T6" fmla="*/ 0 w 22"/>
                  <a:gd name="T7" fmla="*/ 2 h 10"/>
                  <a:gd name="T8" fmla="*/ 5 w 22"/>
                  <a:gd name="T9" fmla="*/ 10 h 10"/>
                  <a:gd name="T10" fmla="*/ 22 w 22"/>
                  <a:gd name="T11" fmla="*/ 10 h 10"/>
                </a:gdLst>
                <a:ahLst/>
                <a:cxnLst>
                  <a:cxn ang="0">
                    <a:pos x="T0" y="T1"/>
                  </a:cxn>
                  <a:cxn ang="0">
                    <a:pos x="T2" y="T3"/>
                  </a:cxn>
                  <a:cxn ang="0">
                    <a:pos x="T4" y="T5"/>
                  </a:cxn>
                  <a:cxn ang="0">
                    <a:pos x="T6" y="T7"/>
                  </a:cxn>
                  <a:cxn ang="0">
                    <a:pos x="T8" y="T9"/>
                  </a:cxn>
                  <a:cxn ang="0">
                    <a:pos x="T10" y="T11"/>
                  </a:cxn>
                </a:cxnLst>
                <a:rect l="0" t="0" r="r" b="b"/>
                <a:pathLst>
                  <a:path w="22" h="10">
                    <a:moveTo>
                      <a:pt x="22" y="10"/>
                    </a:moveTo>
                    <a:cubicBezTo>
                      <a:pt x="21" y="7"/>
                      <a:pt x="19" y="2"/>
                      <a:pt x="15" y="0"/>
                    </a:cubicBezTo>
                    <a:cubicBezTo>
                      <a:pt x="0" y="0"/>
                      <a:pt x="0" y="0"/>
                      <a:pt x="0" y="0"/>
                    </a:cubicBezTo>
                    <a:cubicBezTo>
                      <a:pt x="0" y="0"/>
                      <a:pt x="0" y="1"/>
                      <a:pt x="0" y="2"/>
                    </a:cubicBezTo>
                    <a:cubicBezTo>
                      <a:pt x="0" y="7"/>
                      <a:pt x="2" y="10"/>
                      <a:pt x="5" y="10"/>
                    </a:cubicBezTo>
                    <a:lnTo>
                      <a:pt x="22"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2" name="Freeform 1025"/>
              <p:cNvSpPr>
                <a:spLocks/>
              </p:cNvSpPr>
              <p:nvPr/>
            </p:nvSpPr>
            <p:spPr bwMode="auto">
              <a:xfrm>
                <a:off x="1235" y="1573"/>
                <a:ext cx="125" cy="60"/>
              </a:xfrm>
              <a:custGeom>
                <a:avLst/>
                <a:gdLst>
                  <a:gd name="T0" fmla="*/ 63 w 63"/>
                  <a:gd name="T1" fmla="*/ 22 h 30"/>
                  <a:gd name="T2" fmla="*/ 49 w 63"/>
                  <a:gd name="T3" fmla="*/ 18 h 30"/>
                  <a:gd name="T4" fmla="*/ 48 w 63"/>
                  <a:gd name="T5" fmla="*/ 16 h 30"/>
                  <a:gd name="T6" fmla="*/ 48 w 63"/>
                  <a:gd name="T7" fmla="*/ 15 h 30"/>
                  <a:gd name="T8" fmla="*/ 47 w 63"/>
                  <a:gd name="T9" fmla="*/ 14 h 30"/>
                  <a:gd name="T10" fmla="*/ 46 w 63"/>
                  <a:gd name="T11" fmla="*/ 13 h 30"/>
                  <a:gd name="T12" fmla="*/ 46 w 63"/>
                  <a:gd name="T13" fmla="*/ 12 h 30"/>
                  <a:gd name="T14" fmla="*/ 45 w 63"/>
                  <a:gd name="T15" fmla="*/ 11 h 30"/>
                  <a:gd name="T16" fmla="*/ 44 w 63"/>
                  <a:gd name="T17" fmla="*/ 10 h 30"/>
                  <a:gd name="T18" fmla="*/ 43 w 63"/>
                  <a:gd name="T19" fmla="*/ 10 h 30"/>
                  <a:gd name="T20" fmla="*/ 42 w 63"/>
                  <a:gd name="T21" fmla="*/ 9 h 30"/>
                  <a:gd name="T22" fmla="*/ 41 w 63"/>
                  <a:gd name="T23" fmla="*/ 8 h 30"/>
                  <a:gd name="T24" fmla="*/ 40 w 63"/>
                  <a:gd name="T25" fmla="*/ 7 h 30"/>
                  <a:gd name="T26" fmla="*/ 39 w 63"/>
                  <a:gd name="T27" fmla="*/ 7 h 30"/>
                  <a:gd name="T28" fmla="*/ 38 w 63"/>
                  <a:gd name="T29" fmla="*/ 6 h 30"/>
                  <a:gd name="T30" fmla="*/ 36 w 63"/>
                  <a:gd name="T31" fmla="*/ 6 h 30"/>
                  <a:gd name="T32" fmla="*/ 35 w 63"/>
                  <a:gd name="T33" fmla="*/ 5 h 30"/>
                  <a:gd name="T34" fmla="*/ 34 w 63"/>
                  <a:gd name="T35" fmla="*/ 5 h 30"/>
                  <a:gd name="T36" fmla="*/ 32 w 63"/>
                  <a:gd name="T37" fmla="*/ 5 h 30"/>
                  <a:gd name="T38" fmla="*/ 31 w 63"/>
                  <a:gd name="T39" fmla="*/ 5 h 30"/>
                  <a:gd name="T40" fmla="*/ 30 w 63"/>
                  <a:gd name="T41" fmla="*/ 4 h 30"/>
                  <a:gd name="T42" fmla="*/ 28 w 63"/>
                  <a:gd name="T43" fmla="*/ 4 h 30"/>
                  <a:gd name="T44" fmla="*/ 26 w 63"/>
                  <a:gd name="T45" fmla="*/ 4 h 30"/>
                  <a:gd name="T46" fmla="*/ 25 w 63"/>
                  <a:gd name="T47" fmla="*/ 5 h 30"/>
                  <a:gd name="T48" fmla="*/ 23 w 63"/>
                  <a:gd name="T49" fmla="*/ 5 h 30"/>
                  <a:gd name="T50" fmla="*/ 22 w 63"/>
                  <a:gd name="T51" fmla="*/ 5 h 30"/>
                  <a:gd name="T52" fmla="*/ 21 w 63"/>
                  <a:gd name="T53" fmla="*/ 5 h 30"/>
                  <a:gd name="T54" fmla="*/ 20 w 63"/>
                  <a:gd name="T55" fmla="*/ 6 h 30"/>
                  <a:gd name="T56" fmla="*/ 19 w 63"/>
                  <a:gd name="T57" fmla="*/ 6 h 30"/>
                  <a:gd name="T58" fmla="*/ 17 w 63"/>
                  <a:gd name="T59" fmla="*/ 7 h 30"/>
                  <a:gd name="T60" fmla="*/ 16 w 63"/>
                  <a:gd name="T61" fmla="*/ 8 h 30"/>
                  <a:gd name="T62" fmla="*/ 15 w 63"/>
                  <a:gd name="T63" fmla="*/ 8 h 30"/>
                  <a:gd name="T64" fmla="*/ 14 w 63"/>
                  <a:gd name="T65" fmla="*/ 9 h 30"/>
                  <a:gd name="T66" fmla="*/ 13 w 63"/>
                  <a:gd name="T67" fmla="*/ 10 h 30"/>
                  <a:gd name="T68" fmla="*/ 12 w 63"/>
                  <a:gd name="T69" fmla="*/ 11 h 30"/>
                  <a:gd name="T70" fmla="*/ 11 w 63"/>
                  <a:gd name="T71" fmla="*/ 12 h 30"/>
                  <a:gd name="T72" fmla="*/ 10 w 63"/>
                  <a:gd name="T73" fmla="*/ 13 h 30"/>
                  <a:gd name="T74" fmla="*/ 9 w 63"/>
                  <a:gd name="T75" fmla="*/ 14 h 30"/>
                  <a:gd name="T76" fmla="*/ 9 w 63"/>
                  <a:gd name="T77" fmla="*/ 15 h 30"/>
                  <a:gd name="T78" fmla="*/ 8 w 63"/>
                  <a:gd name="T79" fmla="*/ 16 h 30"/>
                  <a:gd name="T80" fmla="*/ 7 w 63"/>
                  <a:gd name="T81" fmla="*/ 17 h 30"/>
                  <a:gd name="T82" fmla="*/ 7 w 63"/>
                  <a:gd name="T83" fmla="*/ 18 h 30"/>
                  <a:gd name="T84" fmla="*/ 2 w 63"/>
                  <a:gd name="T85" fmla="*/ 18 h 30"/>
                  <a:gd name="T86" fmla="*/ 3 w 63"/>
                  <a:gd name="T87" fmla="*/ 17 h 30"/>
                  <a:gd name="T88" fmla="*/ 3 w 63"/>
                  <a:gd name="T89" fmla="*/ 15 h 30"/>
                  <a:gd name="T90" fmla="*/ 4 w 63"/>
                  <a:gd name="T91" fmla="*/ 13 h 30"/>
                  <a:gd name="T92" fmla="*/ 5 w 63"/>
                  <a:gd name="T93" fmla="*/ 12 h 30"/>
                  <a:gd name="T94" fmla="*/ 6 w 63"/>
                  <a:gd name="T95" fmla="*/ 11 h 30"/>
                  <a:gd name="T96" fmla="*/ 7 w 63"/>
                  <a:gd name="T97" fmla="*/ 10 h 30"/>
                  <a:gd name="T98" fmla="*/ 8 w 63"/>
                  <a:gd name="T99" fmla="*/ 8 h 30"/>
                  <a:gd name="T100" fmla="*/ 9 w 63"/>
                  <a:gd name="T101" fmla="*/ 8 h 30"/>
                  <a:gd name="T102" fmla="*/ 10 w 63"/>
                  <a:gd name="T103" fmla="*/ 7 h 30"/>
                  <a:gd name="T104" fmla="*/ 11 w 63"/>
                  <a:gd name="T105" fmla="*/ 6 h 30"/>
                  <a:gd name="T106" fmla="*/ 12 w 63"/>
                  <a:gd name="T107" fmla="*/ 5 h 30"/>
                  <a:gd name="T108" fmla="*/ 14 w 63"/>
                  <a:gd name="T109" fmla="*/ 4 h 30"/>
                  <a:gd name="T110" fmla="*/ 15 w 63"/>
                  <a:gd name="T111" fmla="*/ 3 h 30"/>
                  <a:gd name="T112" fmla="*/ 17 w 63"/>
                  <a:gd name="T113" fmla="*/ 2 h 30"/>
                  <a:gd name="T114" fmla="*/ 18 w 63"/>
                  <a:gd name="T115" fmla="*/ 2 h 30"/>
                  <a:gd name="T116" fmla="*/ 20 w 63"/>
                  <a:gd name="T117" fmla="*/ 1 h 30"/>
                  <a:gd name="T118" fmla="*/ 22 w 63"/>
                  <a:gd name="T119" fmla="*/ 1 h 30"/>
                  <a:gd name="T120" fmla="*/ 23 w 63"/>
                  <a:gd name="T121" fmla="*/ 1 h 30"/>
                  <a:gd name="T122" fmla="*/ 24 w 63"/>
                  <a:gd name="T123" fmla="*/ 0 h 30"/>
                  <a:gd name="T124" fmla="*/ 26 w 63"/>
                  <a:gd name="T1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 h="30">
                    <a:moveTo>
                      <a:pt x="28" y="0"/>
                    </a:moveTo>
                    <a:cubicBezTo>
                      <a:pt x="35" y="0"/>
                      <a:pt x="41" y="3"/>
                      <a:pt x="46" y="7"/>
                    </a:cubicBezTo>
                    <a:cubicBezTo>
                      <a:pt x="63" y="7"/>
                      <a:pt x="63" y="7"/>
                      <a:pt x="63" y="7"/>
                    </a:cubicBezTo>
                    <a:cubicBezTo>
                      <a:pt x="63" y="18"/>
                      <a:pt x="63" y="18"/>
                      <a:pt x="63" y="18"/>
                    </a:cubicBezTo>
                    <a:cubicBezTo>
                      <a:pt x="63" y="22"/>
                      <a:pt x="63" y="22"/>
                      <a:pt x="63" y="22"/>
                    </a:cubicBezTo>
                    <a:cubicBezTo>
                      <a:pt x="63" y="22"/>
                      <a:pt x="61" y="28"/>
                      <a:pt x="55" y="30"/>
                    </a:cubicBezTo>
                    <a:cubicBezTo>
                      <a:pt x="51" y="30"/>
                      <a:pt x="51" y="30"/>
                      <a:pt x="51" y="30"/>
                    </a:cubicBezTo>
                    <a:cubicBezTo>
                      <a:pt x="51" y="26"/>
                      <a:pt x="51" y="26"/>
                      <a:pt x="51" y="26"/>
                    </a:cubicBezTo>
                    <a:cubicBezTo>
                      <a:pt x="51" y="23"/>
                      <a:pt x="50" y="20"/>
                      <a:pt x="49" y="18"/>
                    </a:cubicBezTo>
                    <a:cubicBezTo>
                      <a:pt x="49" y="18"/>
                      <a:pt x="49" y="18"/>
                      <a:pt x="49" y="18"/>
                    </a:cubicBezTo>
                    <a:cubicBezTo>
                      <a:pt x="49" y="18"/>
                      <a:pt x="49" y="18"/>
                      <a:pt x="49" y="18"/>
                    </a:cubicBezTo>
                    <a:cubicBezTo>
                      <a:pt x="49" y="17"/>
                      <a:pt x="49" y="17"/>
                      <a:pt x="49" y="17"/>
                    </a:cubicBezTo>
                    <a:cubicBezTo>
                      <a:pt x="49" y="17"/>
                      <a:pt x="49" y="17"/>
                      <a:pt x="49" y="17"/>
                    </a:cubicBezTo>
                    <a:cubicBezTo>
                      <a:pt x="49" y="17"/>
                      <a:pt x="49" y="17"/>
                      <a:pt x="49" y="17"/>
                    </a:cubicBezTo>
                    <a:cubicBezTo>
                      <a:pt x="48" y="16"/>
                      <a:pt x="48" y="16"/>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5"/>
                      <a:pt x="48" y="15"/>
                      <a:pt x="48" y="15"/>
                    </a:cubicBezTo>
                    <a:cubicBezTo>
                      <a:pt x="48" y="15"/>
                      <a:pt x="48" y="15"/>
                      <a:pt x="48" y="15"/>
                    </a:cubicBezTo>
                    <a:cubicBezTo>
                      <a:pt x="47" y="15"/>
                      <a:pt x="47" y="15"/>
                      <a:pt x="47" y="15"/>
                    </a:cubicBezTo>
                    <a:cubicBezTo>
                      <a:pt x="47" y="15"/>
                      <a:pt x="47" y="15"/>
                      <a:pt x="47" y="15"/>
                    </a:cubicBezTo>
                    <a:cubicBezTo>
                      <a:pt x="47" y="14"/>
                      <a:pt x="47" y="14"/>
                      <a:pt x="47" y="14"/>
                    </a:cubicBezTo>
                    <a:cubicBezTo>
                      <a:pt x="47" y="14"/>
                      <a:pt x="47" y="14"/>
                      <a:pt x="47" y="14"/>
                    </a:cubicBezTo>
                    <a:cubicBezTo>
                      <a:pt x="47" y="14"/>
                      <a:pt x="47" y="14"/>
                      <a:pt x="47" y="14"/>
                    </a:cubicBezTo>
                    <a:cubicBezTo>
                      <a:pt x="47" y="14"/>
                      <a:pt x="47" y="14"/>
                      <a:pt x="47" y="14"/>
                    </a:cubicBezTo>
                    <a:cubicBezTo>
                      <a:pt x="46" y="13"/>
                      <a:pt x="46" y="13"/>
                      <a:pt x="46" y="13"/>
                    </a:cubicBezTo>
                    <a:cubicBezTo>
                      <a:pt x="46" y="13"/>
                      <a:pt x="46" y="13"/>
                      <a:pt x="46" y="13"/>
                    </a:cubicBezTo>
                    <a:cubicBezTo>
                      <a:pt x="46" y="13"/>
                      <a:pt x="46" y="13"/>
                      <a:pt x="46" y="13"/>
                    </a:cubicBezTo>
                    <a:cubicBezTo>
                      <a:pt x="46" y="13"/>
                      <a:pt x="46" y="13"/>
                      <a:pt x="46" y="13"/>
                    </a:cubicBezTo>
                    <a:cubicBezTo>
                      <a:pt x="46" y="13"/>
                      <a:pt x="46" y="13"/>
                      <a:pt x="46" y="13"/>
                    </a:cubicBezTo>
                    <a:cubicBezTo>
                      <a:pt x="46" y="13"/>
                      <a:pt x="46" y="13"/>
                      <a:pt x="46" y="13"/>
                    </a:cubicBezTo>
                    <a:cubicBezTo>
                      <a:pt x="46" y="12"/>
                      <a:pt x="46" y="12"/>
                      <a:pt x="46" y="12"/>
                    </a:cubicBezTo>
                    <a:cubicBezTo>
                      <a:pt x="46" y="12"/>
                      <a:pt x="46" y="12"/>
                      <a:pt x="46" y="12"/>
                    </a:cubicBezTo>
                    <a:cubicBezTo>
                      <a:pt x="45" y="12"/>
                      <a:pt x="45" y="12"/>
                      <a:pt x="45" y="12"/>
                    </a:cubicBezTo>
                    <a:cubicBezTo>
                      <a:pt x="45" y="12"/>
                      <a:pt x="45" y="12"/>
                      <a:pt x="45" y="12"/>
                    </a:cubicBezTo>
                    <a:cubicBezTo>
                      <a:pt x="45" y="12"/>
                      <a:pt x="45" y="12"/>
                      <a:pt x="45" y="12"/>
                    </a:cubicBezTo>
                    <a:cubicBezTo>
                      <a:pt x="45" y="12"/>
                      <a:pt x="45" y="12"/>
                      <a:pt x="45" y="12"/>
                    </a:cubicBezTo>
                    <a:cubicBezTo>
                      <a:pt x="45" y="11"/>
                      <a:pt x="45" y="11"/>
                      <a:pt x="45" y="11"/>
                    </a:cubicBezTo>
                    <a:cubicBezTo>
                      <a:pt x="45" y="11"/>
                      <a:pt x="45" y="11"/>
                      <a:pt x="45" y="11"/>
                    </a:cubicBezTo>
                    <a:cubicBezTo>
                      <a:pt x="44" y="11"/>
                      <a:pt x="44" y="11"/>
                      <a:pt x="44" y="11"/>
                    </a:cubicBezTo>
                    <a:cubicBezTo>
                      <a:pt x="44" y="11"/>
                      <a:pt x="44" y="11"/>
                      <a:pt x="44" y="11"/>
                    </a:cubicBezTo>
                    <a:cubicBezTo>
                      <a:pt x="44" y="11"/>
                      <a:pt x="44" y="11"/>
                      <a:pt x="44" y="11"/>
                    </a:cubicBezTo>
                    <a:cubicBezTo>
                      <a:pt x="44" y="10"/>
                      <a:pt x="44" y="10"/>
                      <a:pt x="44" y="10"/>
                    </a:cubicBezTo>
                    <a:cubicBezTo>
                      <a:pt x="44" y="10"/>
                      <a:pt x="44" y="10"/>
                      <a:pt x="44"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2" y="9"/>
                      <a:pt x="42" y="9"/>
                      <a:pt x="42" y="9"/>
                    </a:cubicBezTo>
                    <a:cubicBezTo>
                      <a:pt x="42" y="9"/>
                      <a:pt x="42" y="9"/>
                      <a:pt x="42" y="9"/>
                    </a:cubicBezTo>
                    <a:cubicBezTo>
                      <a:pt x="42" y="9"/>
                      <a:pt x="42" y="9"/>
                      <a:pt x="42" y="9"/>
                    </a:cubicBezTo>
                    <a:cubicBezTo>
                      <a:pt x="42" y="9"/>
                      <a:pt x="42" y="9"/>
                      <a:pt x="42" y="9"/>
                    </a:cubicBezTo>
                    <a:cubicBezTo>
                      <a:pt x="42" y="9"/>
                      <a:pt x="42" y="9"/>
                      <a:pt x="42" y="9"/>
                    </a:cubicBezTo>
                    <a:cubicBezTo>
                      <a:pt x="41" y="9"/>
                      <a:pt x="41" y="9"/>
                      <a:pt x="41" y="9"/>
                    </a:cubicBezTo>
                    <a:cubicBezTo>
                      <a:pt x="41" y="8"/>
                      <a:pt x="41" y="8"/>
                      <a:pt x="41" y="8"/>
                    </a:cubicBezTo>
                    <a:cubicBezTo>
                      <a:pt x="41" y="8"/>
                      <a:pt x="41" y="8"/>
                      <a:pt x="41" y="8"/>
                    </a:cubicBezTo>
                    <a:cubicBezTo>
                      <a:pt x="41" y="8"/>
                      <a:pt x="41" y="8"/>
                      <a:pt x="41" y="8"/>
                    </a:cubicBezTo>
                    <a:cubicBezTo>
                      <a:pt x="41" y="8"/>
                      <a:pt x="41" y="8"/>
                      <a:pt x="41" y="8"/>
                    </a:cubicBezTo>
                    <a:cubicBezTo>
                      <a:pt x="40" y="8"/>
                      <a:pt x="40" y="8"/>
                      <a:pt x="40" y="8"/>
                    </a:cubicBezTo>
                    <a:cubicBezTo>
                      <a:pt x="40" y="8"/>
                      <a:pt x="40" y="8"/>
                      <a:pt x="40" y="8"/>
                    </a:cubicBezTo>
                    <a:cubicBezTo>
                      <a:pt x="40" y="8"/>
                      <a:pt x="40" y="8"/>
                      <a:pt x="40" y="8"/>
                    </a:cubicBezTo>
                    <a:cubicBezTo>
                      <a:pt x="40" y="7"/>
                      <a:pt x="40" y="7"/>
                      <a:pt x="40" y="7"/>
                    </a:cubicBezTo>
                    <a:cubicBezTo>
                      <a:pt x="39" y="7"/>
                      <a:pt x="39" y="7"/>
                      <a:pt x="39" y="7"/>
                    </a:cubicBezTo>
                    <a:cubicBezTo>
                      <a:pt x="39" y="7"/>
                      <a:pt x="39" y="7"/>
                      <a:pt x="39" y="7"/>
                    </a:cubicBezTo>
                    <a:cubicBezTo>
                      <a:pt x="39" y="7"/>
                      <a:pt x="39" y="7"/>
                      <a:pt x="39" y="7"/>
                    </a:cubicBezTo>
                    <a:cubicBezTo>
                      <a:pt x="39" y="7"/>
                      <a:pt x="39" y="7"/>
                      <a:pt x="39" y="7"/>
                    </a:cubicBezTo>
                    <a:cubicBezTo>
                      <a:pt x="39" y="7"/>
                      <a:pt x="39" y="7"/>
                      <a:pt x="39" y="7"/>
                    </a:cubicBezTo>
                    <a:cubicBezTo>
                      <a:pt x="39" y="7"/>
                      <a:pt x="39" y="7"/>
                      <a:pt x="39" y="7"/>
                    </a:cubicBezTo>
                    <a:cubicBezTo>
                      <a:pt x="38" y="7"/>
                      <a:pt x="38" y="7"/>
                      <a:pt x="38" y="7"/>
                    </a:cubicBezTo>
                    <a:cubicBezTo>
                      <a:pt x="38" y="7"/>
                      <a:pt x="38" y="7"/>
                      <a:pt x="38" y="7"/>
                    </a:cubicBezTo>
                    <a:cubicBezTo>
                      <a:pt x="38" y="6"/>
                      <a:pt x="38" y="6"/>
                      <a:pt x="38" y="6"/>
                    </a:cubicBezTo>
                    <a:cubicBezTo>
                      <a:pt x="38" y="6"/>
                      <a:pt x="38" y="6"/>
                      <a:pt x="38" y="6"/>
                    </a:cubicBezTo>
                    <a:cubicBezTo>
                      <a:pt x="37" y="6"/>
                      <a:pt x="37" y="6"/>
                      <a:pt x="37" y="6"/>
                    </a:cubicBezTo>
                    <a:cubicBezTo>
                      <a:pt x="37" y="6"/>
                      <a:pt x="37" y="6"/>
                      <a:pt x="37" y="6"/>
                    </a:cubicBezTo>
                    <a:cubicBezTo>
                      <a:pt x="37" y="6"/>
                      <a:pt x="37" y="6"/>
                      <a:pt x="37"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5" y="5"/>
                      <a:pt x="35" y="5"/>
                      <a:pt x="35" y="5"/>
                    </a:cubicBezTo>
                    <a:cubicBezTo>
                      <a:pt x="35" y="5"/>
                      <a:pt x="35" y="5"/>
                      <a:pt x="35" y="5"/>
                    </a:cubicBezTo>
                    <a:cubicBezTo>
                      <a:pt x="35" y="5"/>
                      <a:pt x="35" y="5"/>
                      <a:pt x="35" y="5"/>
                    </a:cubicBezTo>
                    <a:cubicBezTo>
                      <a:pt x="34" y="5"/>
                      <a:pt x="34" y="5"/>
                      <a:pt x="34" y="5"/>
                    </a:cubicBezTo>
                    <a:cubicBezTo>
                      <a:pt x="34" y="5"/>
                      <a:pt x="34" y="5"/>
                      <a:pt x="34" y="5"/>
                    </a:cubicBezTo>
                    <a:cubicBezTo>
                      <a:pt x="34" y="5"/>
                      <a:pt x="34" y="5"/>
                      <a:pt x="34" y="5"/>
                    </a:cubicBezTo>
                    <a:cubicBezTo>
                      <a:pt x="34" y="5"/>
                      <a:pt x="34" y="5"/>
                      <a:pt x="34" y="5"/>
                    </a:cubicBezTo>
                    <a:cubicBezTo>
                      <a:pt x="33" y="5"/>
                      <a:pt x="33" y="5"/>
                      <a:pt x="33" y="5"/>
                    </a:cubicBezTo>
                    <a:cubicBezTo>
                      <a:pt x="33" y="5"/>
                      <a:pt x="33" y="5"/>
                      <a:pt x="33" y="5"/>
                    </a:cubicBezTo>
                    <a:cubicBezTo>
                      <a:pt x="33" y="5"/>
                      <a:pt x="33" y="5"/>
                      <a:pt x="33" y="5"/>
                    </a:cubicBezTo>
                    <a:cubicBezTo>
                      <a:pt x="32" y="5"/>
                      <a:pt x="32" y="5"/>
                      <a:pt x="32" y="5"/>
                    </a:cubicBezTo>
                    <a:cubicBezTo>
                      <a:pt x="32" y="5"/>
                      <a:pt x="32" y="5"/>
                      <a:pt x="32" y="5"/>
                    </a:cubicBezTo>
                    <a:cubicBezTo>
                      <a:pt x="32" y="5"/>
                      <a:pt x="32" y="5"/>
                      <a:pt x="32" y="5"/>
                    </a:cubicBezTo>
                    <a:cubicBezTo>
                      <a:pt x="32" y="5"/>
                      <a:pt x="32" y="5"/>
                      <a:pt x="32" y="5"/>
                    </a:cubicBezTo>
                    <a:cubicBezTo>
                      <a:pt x="31" y="5"/>
                      <a:pt x="31" y="5"/>
                      <a:pt x="31" y="5"/>
                    </a:cubicBezTo>
                    <a:cubicBezTo>
                      <a:pt x="31" y="5"/>
                      <a:pt x="31" y="5"/>
                      <a:pt x="31" y="5"/>
                    </a:cubicBezTo>
                    <a:cubicBezTo>
                      <a:pt x="31" y="5"/>
                      <a:pt x="31" y="5"/>
                      <a:pt x="31" y="5"/>
                    </a:cubicBezTo>
                    <a:cubicBezTo>
                      <a:pt x="31" y="4"/>
                      <a:pt x="31" y="4"/>
                      <a:pt x="31" y="4"/>
                    </a:cubicBezTo>
                    <a:cubicBezTo>
                      <a:pt x="30" y="4"/>
                      <a:pt x="30" y="4"/>
                      <a:pt x="30" y="4"/>
                    </a:cubicBezTo>
                    <a:cubicBezTo>
                      <a:pt x="30" y="4"/>
                      <a:pt x="30" y="4"/>
                      <a:pt x="30" y="4"/>
                    </a:cubicBezTo>
                    <a:cubicBezTo>
                      <a:pt x="30" y="4"/>
                      <a:pt x="30" y="4"/>
                      <a:pt x="30" y="4"/>
                    </a:cubicBezTo>
                    <a:cubicBezTo>
                      <a:pt x="30" y="4"/>
                      <a:pt x="30" y="4"/>
                      <a:pt x="30" y="4"/>
                    </a:cubicBezTo>
                    <a:cubicBezTo>
                      <a:pt x="29" y="4"/>
                      <a:pt x="29" y="4"/>
                      <a:pt x="29" y="4"/>
                    </a:cubicBezTo>
                    <a:cubicBezTo>
                      <a:pt x="29" y="4"/>
                      <a:pt x="29" y="4"/>
                      <a:pt x="29" y="4"/>
                    </a:cubicBezTo>
                    <a:cubicBezTo>
                      <a:pt x="29" y="4"/>
                      <a:pt x="29" y="4"/>
                      <a:pt x="29" y="4"/>
                    </a:cubicBezTo>
                    <a:cubicBezTo>
                      <a:pt x="28" y="4"/>
                      <a:pt x="28" y="4"/>
                      <a:pt x="28" y="4"/>
                    </a:cubicBezTo>
                    <a:cubicBezTo>
                      <a:pt x="28" y="4"/>
                      <a:pt x="28" y="4"/>
                      <a:pt x="28" y="4"/>
                    </a:cubicBezTo>
                    <a:cubicBezTo>
                      <a:pt x="27" y="4"/>
                      <a:pt x="27" y="4"/>
                      <a:pt x="27" y="4"/>
                    </a:cubicBezTo>
                    <a:cubicBezTo>
                      <a:pt x="27" y="4"/>
                      <a:pt x="27" y="4"/>
                      <a:pt x="27" y="4"/>
                    </a:cubicBezTo>
                    <a:cubicBezTo>
                      <a:pt x="27" y="4"/>
                      <a:pt x="27" y="4"/>
                      <a:pt x="27" y="4"/>
                    </a:cubicBezTo>
                    <a:cubicBezTo>
                      <a:pt x="27" y="4"/>
                      <a:pt x="27" y="4"/>
                      <a:pt x="27" y="4"/>
                    </a:cubicBezTo>
                    <a:cubicBezTo>
                      <a:pt x="26" y="4"/>
                      <a:pt x="26" y="4"/>
                      <a:pt x="26" y="4"/>
                    </a:cubicBezTo>
                    <a:cubicBezTo>
                      <a:pt x="26" y="4"/>
                      <a:pt x="26" y="4"/>
                      <a:pt x="26" y="4"/>
                    </a:cubicBezTo>
                    <a:cubicBezTo>
                      <a:pt x="26" y="4"/>
                      <a:pt x="26" y="4"/>
                      <a:pt x="26" y="4"/>
                    </a:cubicBezTo>
                    <a:cubicBezTo>
                      <a:pt x="25" y="4"/>
                      <a:pt x="25" y="4"/>
                      <a:pt x="25" y="4"/>
                    </a:cubicBezTo>
                    <a:cubicBezTo>
                      <a:pt x="25" y="5"/>
                      <a:pt x="25" y="5"/>
                      <a:pt x="25" y="5"/>
                    </a:cubicBezTo>
                    <a:cubicBezTo>
                      <a:pt x="25" y="5"/>
                      <a:pt x="25" y="5"/>
                      <a:pt x="25" y="5"/>
                    </a:cubicBezTo>
                    <a:cubicBezTo>
                      <a:pt x="24" y="5"/>
                      <a:pt x="24" y="5"/>
                      <a:pt x="24" y="5"/>
                    </a:cubicBezTo>
                    <a:cubicBezTo>
                      <a:pt x="24" y="5"/>
                      <a:pt x="24" y="5"/>
                      <a:pt x="24" y="5"/>
                    </a:cubicBezTo>
                    <a:cubicBezTo>
                      <a:pt x="24" y="5"/>
                      <a:pt x="24" y="5"/>
                      <a:pt x="24" y="5"/>
                    </a:cubicBezTo>
                    <a:cubicBezTo>
                      <a:pt x="24" y="5"/>
                      <a:pt x="24" y="5"/>
                      <a:pt x="24" y="5"/>
                    </a:cubicBezTo>
                    <a:cubicBezTo>
                      <a:pt x="23" y="5"/>
                      <a:pt x="23" y="5"/>
                      <a:pt x="23" y="5"/>
                    </a:cubicBezTo>
                    <a:cubicBezTo>
                      <a:pt x="23" y="5"/>
                      <a:pt x="23" y="5"/>
                      <a:pt x="23" y="5"/>
                    </a:cubicBezTo>
                    <a:cubicBezTo>
                      <a:pt x="23" y="5"/>
                      <a:pt x="23" y="5"/>
                      <a:pt x="23" y="5"/>
                    </a:cubicBezTo>
                    <a:cubicBezTo>
                      <a:pt x="23" y="5"/>
                      <a:pt x="23" y="5"/>
                      <a:pt x="23" y="5"/>
                    </a:cubicBezTo>
                    <a:cubicBezTo>
                      <a:pt x="22" y="5"/>
                      <a:pt x="22" y="5"/>
                      <a:pt x="22" y="5"/>
                    </a:cubicBezTo>
                    <a:cubicBezTo>
                      <a:pt x="22" y="5"/>
                      <a:pt x="22" y="5"/>
                      <a:pt x="22" y="5"/>
                    </a:cubicBezTo>
                    <a:cubicBezTo>
                      <a:pt x="22" y="5"/>
                      <a:pt x="22" y="5"/>
                      <a:pt x="22" y="5"/>
                    </a:cubicBezTo>
                    <a:cubicBezTo>
                      <a:pt x="22" y="5"/>
                      <a:pt x="22" y="5"/>
                      <a:pt x="22" y="5"/>
                    </a:cubicBezTo>
                    <a:cubicBezTo>
                      <a:pt x="22" y="5"/>
                      <a:pt x="22" y="5"/>
                      <a:pt x="22" y="5"/>
                    </a:cubicBezTo>
                    <a:cubicBezTo>
                      <a:pt x="21" y="5"/>
                      <a:pt x="21" y="5"/>
                      <a:pt x="21" y="5"/>
                    </a:cubicBezTo>
                    <a:cubicBezTo>
                      <a:pt x="21" y="5"/>
                      <a:pt x="21" y="5"/>
                      <a:pt x="21" y="5"/>
                    </a:cubicBezTo>
                    <a:cubicBezTo>
                      <a:pt x="21" y="6"/>
                      <a:pt x="21" y="6"/>
                      <a:pt x="21"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19" y="6"/>
                      <a:pt x="19" y="6"/>
                      <a:pt x="19" y="6"/>
                    </a:cubicBezTo>
                    <a:cubicBezTo>
                      <a:pt x="19" y="6"/>
                      <a:pt x="19" y="6"/>
                      <a:pt x="19" y="6"/>
                    </a:cubicBezTo>
                    <a:cubicBezTo>
                      <a:pt x="19" y="6"/>
                      <a:pt x="19" y="6"/>
                      <a:pt x="19" y="6"/>
                    </a:cubicBezTo>
                    <a:cubicBezTo>
                      <a:pt x="19" y="6"/>
                      <a:pt x="19" y="6"/>
                      <a:pt x="19" y="6"/>
                    </a:cubicBezTo>
                    <a:cubicBezTo>
                      <a:pt x="18" y="6"/>
                      <a:pt x="18" y="6"/>
                      <a:pt x="18" y="6"/>
                    </a:cubicBezTo>
                    <a:cubicBezTo>
                      <a:pt x="18" y="7"/>
                      <a:pt x="18" y="7"/>
                      <a:pt x="18" y="7"/>
                    </a:cubicBezTo>
                    <a:cubicBezTo>
                      <a:pt x="18" y="7"/>
                      <a:pt x="18" y="7"/>
                      <a:pt x="18" y="7"/>
                    </a:cubicBezTo>
                    <a:cubicBezTo>
                      <a:pt x="18" y="7"/>
                      <a:pt x="18" y="7"/>
                      <a:pt x="18" y="7"/>
                    </a:cubicBezTo>
                    <a:cubicBezTo>
                      <a:pt x="17" y="7"/>
                      <a:pt x="17" y="7"/>
                      <a:pt x="17" y="7"/>
                    </a:cubicBezTo>
                    <a:cubicBezTo>
                      <a:pt x="17" y="7"/>
                      <a:pt x="17" y="7"/>
                      <a:pt x="17" y="7"/>
                    </a:cubicBezTo>
                    <a:cubicBezTo>
                      <a:pt x="17" y="7"/>
                      <a:pt x="17" y="7"/>
                      <a:pt x="17" y="7"/>
                    </a:cubicBezTo>
                    <a:cubicBezTo>
                      <a:pt x="17" y="7"/>
                      <a:pt x="17" y="7"/>
                      <a:pt x="17" y="7"/>
                    </a:cubicBezTo>
                    <a:cubicBezTo>
                      <a:pt x="16" y="7"/>
                      <a:pt x="16" y="7"/>
                      <a:pt x="16" y="7"/>
                    </a:cubicBezTo>
                    <a:cubicBezTo>
                      <a:pt x="16" y="8"/>
                      <a:pt x="16" y="8"/>
                      <a:pt x="16" y="8"/>
                    </a:cubicBezTo>
                    <a:cubicBezTo>
                      <a:pt x="16" y="8"/>
                      <a:pt x="16" y="8"/>
                      <a:pt x="16" y="8"/>
                    </a:cubicBezTo>
                    <a:cubicBezTo>
                      <a:pt x="16" y="8"/>
                      <a:pt x="16" y="8"/>
                      <a:pt x="16" y="8"/>
                    </a:cubicBezTo>
                    <a:cubicBezTo>
                      <a:pt x="15" y="8"/>
                      <a:pt x="15" y="8"/>
                      <a:pt x="15" y="8"/>
                    </a:cubicBezTo>
                    <a:cubicBezTo>
                      <a:pt x="15" y="8"/>
                      <a:pt x="15" y="8"/>
                      <a:pt x="15" y="8"/>
                    </a:cubicBezTo>
                    <a:cubicBezTo>
                      <a:pt x="15" y="8"/>
                      <a:pt x="15" y="8"/>
                      <a:pt x="15" y="8"/>
                    </a:cubicBezTo>
                    <a:cubicBezTo>
                      <a:pt x="15" y="8"/>
                      <a:pt x="15" y="8"/>
                      <a:pt x="15" y="8"/>
                    </a:cubicBezTo>
                    <a:cubicBezTo>
                      <a:pt x="15" y="9"/>
                      <a:pt x="15" y="9"/>
                      <a:pt x="15" y="9"/>
                    </a:cubicBezTo>
                    <a:cubicBezTo>
                      <a:pt x="14" y="9"/>
                      <a:pt x="14" y="9"/>
                      <a:pt x="14" y="9"/>
                    </a:cubicBezTo>
                    <a:cubicBezTo>
                      <a:pt x="14" y="9"/>
                      <a:pt x="14" y="9"/>
                      <a:pt x="14" y="9"/>
                    </a:cubicBezTo>
                    <a:cubicBezTo>
                      <a:pt x="14" y="9"/>
                      <a:pt x="14" y="9"/>
                      <a:pt x="14" y="9"/>
                    </a:cubicBezTo>
                    <a:cubicBezTo>
                      <a:pt x="14" y="9"/>
                      <a:pt x="14" y="9"/>
                      <a:pt x="14" y="9"/>
                    </a:cubicBezTo>
                    <a:cubicBezTo>
                      <a:pt x="13" y="9"/>
                      <a:pt x="13" y="9"/>
                      <a:pt x="13" y="9"/>
                    </a:cubicBezTo>
                    <a:cubicBezTo>
                      <a:pt x="13" y="10"/>
                      <a:pt x="13" y="10"/>
                      <a:pt x="13" y="10"/>
                    </a:cubicBezTo>
                    <a:cubicBezTo>
                      <a:pt x="13" y="10"/>
                      <a:pt x="13" y="10"/>
                      <a:pt x="13" y="10"/>
                    </a:cubicBezTo>
                    <a:cubicBezTo>
                      <a:pt x="13" y="10"/>
                      <a:pt x="13" y="10"/>
                      <a:pt x="13" y="10"/>
                    </a:cubicBezTo>
                    <a:cubicBezTo>
                      <a:pt x="13" y="10"/>
                      <a:pt x="13" y="10"/>
                      <a:pt x="13" y="10"/>
                    </a:cubicBezTo>
                    <a:cubicBezTo>
                      <a:pt x="12" y="10"/>
                      <a:pt x="12" y="10"/>
                      <a:pt x="12" y="10"/>
                    </a:cubicBezTo>
                    <a:cubicBezTo>
                      <a:pt x="12" y="11"/>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1" y="11"/>
                      <a:pt x="11" y="11"/>
                      <a:pt x="11" y="11"/>
                    </a:cubicBezTo>
                    <a:cubicBezTo>
                      <a:pt x="11" y="11"/>
                      <a:pt x="11" y="11"/>
                      <a:pt x="11" y="11"/>
                    </a:cubicBezTo>
                    <a:cubicBezTo>
                      <a:pt x="11" y="12"/>
                      <a:pt x="11" y="12"/>
                      <a:pt x="11" y="12"/>
                    </a:cubicBezTo>
                    <a:cubicBezTo>
                      <a:pt x="11" y="12"/>
                      <a:pt x="11" y="12"/>
                      <a:pt x="11" y="12"/>
                    </a:cubicBezTo>
                    <a:cubicBezTo>
                      <a:pt x="11" y="12"/>
                      <a:pt x="11" y="12"/>
                      <a:pt x="11" y="12"/>
                    </a:cubicBezTo>
                    <a:cubicBezTo>
                      <a:pt x="11" y="12"/>
                      <a:pt x="11" y="12"/>
                      <a:pt x="11" y="12"/>
                    </a:cubicBezTo>
                    <a:cubicBezTo>
                      <a:pt x="10" y="12"/>
                      <a:pt x="10" y="12"/>
                      <a:pt x="10" y="12"/>
                    </a:cubicBezTo>
                    <a:cubicBezTo>
                      <a:pt x="10" y="13"/>
                      <a:pt x="10" y="13"/>
                      <a:pt x="10" y="13"/>
                    </a:cubicBezTo>
                    <a:cubicBezTo>
                      <a:pt x="10" y="13"/>
                      <a:pt x="10" y="13"/>
                      <a:pt x="10" y="13"/>
                    </a:cubicBezTo>
                    <a:cubicBezTo>
                      <a:pt x="10" y="13"/>
                      <a:pt x="10" y="13"/>
                      <a:pt x="10" y="13"/>
                    </a:cubicBezTo>
                    <a:cubicBezTo>
                      <a:pt x="10" y="13"/>
                      <a:pt x="10" y="13"/>
                      <a:pt x="10" y="13"/>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5"/>
                      <a:pt x="9" y="15"/>
                      <a:pt x="9" y="15"/>
                    </a:cubicBezTo>
                    <a:cubicBezTo>
                      <a:pt x="9" y="15"/>
                      <a:pt x="9" y="15"/>
                      <a:pt x="9" y="15"/>
                    </a:cubicBezTo>
                    <a:cubicBezTo>
                      <a:pt x="8" y="15"/>
                      <a:pt x="8" y="15"/>
                      <a:pt x="8" y="15"/>
                    </a:cubicBezTo>
                    <a:cubicBezTo>
                      <a:pt x="8" y="15"/>
                      <a:pt x="8" y="15"/>
                      <a:pt x="8" y="15"/>
                    </a:cubicBezTo>
                    <a:cubicBezTo>
                      <a:pt x="8" y="15"/>
                      <a:pt x="8" y="15"/>
                      <a:pt x="8" y="15"/>
                    </a:cubicBezTo>
                    <a:cubicBezTo>
                      <a:pt x="8" y="16"/>
                      <a:pt x="8" y="16"/>
                      <a:pt x="8" y="16"/>
                    </a:cubicBezTo>
                    <a:cubicBezTo>
                      <a:pt x="8" y="16"/>
                      <a:pt x="8" y="16"/>
                      <a:pt x="8" y="16"/>
                    </a:cubicBezTo>
                    <a:cubicBezTo>
                      <a:pt x="8" y="16"/>
                      <a:pt x="8" y="16"/>
                      <a:pt x="8" y="16"/>
                    </a:cubicBezTo>
                    <a:cubicBezTo>
                      <a:pt x="8" y="16"/>
                      <a:pt x="8" y="16"/>
                      <a:pt x="8" y="16"/>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7" y="18"/>
                      <a:pt x="7" y="18"/>
                      <a:pt x="7" y="18"/>
                    </a:cubicBezTo>
                    <a:cubicBezTo>
                      <a:pt x="7" y="18"/>
                      <a:pt x="7" y="18"/>
                      <a:pt x="7" y="18"/>
                    </a:cubicBezTo>
                    <a:cubicBezTo>
                      <a:pt x="7" y="18"/>
                      <a:pt x="7" y="18"/>
                      <a:pt x="7" y="18"/>
                    </a:cubicBezTo>
                    <a:cubicBezTo>
                      <a:pt x="5" y="21"/>
                      <a:pt x="5" y="24"/>
                      <a:pt x="5" y="28"/>
                    </a:cubicBezTo>
                    <a:cubicBezTo>
                      <a:pt x="5" y="29"/>
                      <a:pt x="5" y="29"/>
                      <a:pt x="5" y="30"/>
                    </a:cubicBezTo>
                    <a:cubicBezTo>
                      <a:pt x="1" y="30"/>
                      <a:pt x="1" y="30"/>
                      <a:pt x="1" y="30"/>
                    </a:cubicBezTo>
                    <a:cubicBezTo>
                      <a:pt x="1" y="30"/>
                      <a:pt x="0" y="29"/>
                      <a:pt x="0" y="28"/>
                    </a:cubicBezTo>
                    <a:cubicBezTo>
                      <a:pt x="0" y="24"/>
                      <a:pt x="1" y="21"/>
                      <a:pt x="2" y="18"/>
                    </a:cubicBezTo>
                    <a:cubicBezTo>
                      <a:pt x="2" y="18"/>
                      <a:pt x="2" y="18"/>
                      <a:pt x="2" y="18"/>
                    </a:cubicBezTo>
                    <a:cubicBezTo>
                      <a:pt x="2" y="17"/>
                      <a:pt x="2" y="17"/>
                      <a:pt x="2" y="17"/>
                    </a:cubicBezTo>
                    <a:cubicBezTo>
                      <a:pt x="3" y="17"/>
                      <a:pt x="3" y="17"/>
                      <a:pt x="3" y="17"/>
                    </a:cubicBezTo>
                    <a:cubicBezTo>
                      <a:pt x="3" y="17"/>
                      <a:pt x="3" y="17"/>
                      <a:pt x="3" y="17"/>
                    </a:cubicBezTo>
                    <a:cubicBezTo>
                      <a:pt x="3" y="17"/>
                      <a:pt x="3" y="17"/>
                      <a:pt x="3" y="17"/>
                    </a:cubicBezTo>
                    <a:cubicBezTo>
                      <a:pt x="3" y="16"/>
                      <a:pt x="3" y="16"/>
                      <a:pt x="3" y="16"/>
                    </a:cubicBezTo>
                    <a:cubicBezTo>
                      <a:pt x="3" y="16"/>
                      <a:pt x="3" y="16"/>
                      <a:pt x="3" y="16"/>
                    </a:cubicBezTo>
                    <a:cubicBezTo>
                      <a:pt x="3" y="16"/>
                      <a:pt x="3" y="16"/>
                      <a:pt x="3" y="16"/>
                    </a:cubicBezTo>
                    <a:cubicBezTo>
                      <a:pt x="3" y="15"/>
                      <a:pt x="3" y="15"/>
                      <a:pt x="3" y="15"/>
                    </a:cubicBezTo>
                    <a:cubicBezTo>
                      <a:pt x="3" y="15"/>
                      <a:pt x="3" y="15"/>
                      <a:pt x="3" y="15"/>
                    </a:cubicBezTo>
                    <a:cubicBezTo>
                      <a:pt x="4" y="15"/>
                      <a:pt x="4" y="15"/>
                      <a:pt x="4" y="15"/>
                    </a:cubicBezTo>
                    <a:cubicBezTo>
                      <a:pt x="4" y="14"/>
                      <a:pt x="4" y="14"/>
                      <a:pt x="4" y="14"/>
                    </a:cubicBezTo>
                    <a:cubicBezTo>
                      <a:pt x="4" y="14"/>
                      <a:pt x="4" y="14"/>
                      <a:pt x="4" y="14"/>
                    </a:cubicBezTo>
                    <a:cubicBezTo>
                      <a:pt x="4" y="14"/>
                      <a:pt x="4" y="14"/>
                      <a:pt x="4" y="14"/>
                    </a:cubicBezTo>
                    <a:cubicBezTo>
                      <a:pt x="4" y="13"/>
                      <a:pt x="4" y="13"/>
                      <a:pt x="4" y="13"/>
                    </a:cubicBezTo>
                    <a:cubicBezTo>
                      <a:pt x="4" y="13"/>
                      <a:pt x="4" y="13"/>
                      <a:pt x="4" y="13"/>
                    </a:cubicBezTo>
                    <a:cubicBezTo>
                      <a:pt x="5" y="13"/>
                      <a:pt x="5" y="13"/>
                      <a:pt x="5" y="13"/>
                    </a:cubicBezTo>
                    <a:cubicBezTo>
                      <a:pt x="5" y="13"/>
                      <a:pt x="5" y="13"/>
                      <a:pt x="5" y="13"/>
                    </a:cubicBezTo>
                    <a:cubicBezTo>
                      <a:pt x="5" y="12"/>
                      <a:pt x="5" y="12"/>
                      <a:pt x="5" y="12"/>
                    </a:cubicBezTo>
                    <a:cubicBezTo>
                      <a:pt x="5" y="12"/>
                      <a:pt x="5" y="12"/>
                      <a:pt x="5" y="12"/>
                    </a:cubicBezTo>
                    <a:cubicBezTo>
                      <a:pt x="5" y="12"/>
                      <a:pt x="5" y="12"/>
                      <a:pt x="5" y="12"/>
                    </a:cubicBezTo>
                    <a:cubicBezTo>
                      <a:pt x="6" y="12"/>
                      <a:pt x="6" y="12"/>
                      <a:pt x="6" y="12"/>
                    </a:cubicBezTo>
                    <a:cubicBezTo>
                      <a:pt x="6" y="11"/>
                      <a:pt x="6" y="11"/>
                      <a:pt x="6" y="11"/>
                    </a:cubicBezTo>
                    <a:cubicBezTo>
                      <a:pt x="6" y="11"/>
                      <a:pt x="6" y="11"/>
                      <a:pt x="6" y="11"/>
                    </a:cubicBezTo>
                    <a:cubicBezTo>
                      <a:pt x="6" y="11"/>
                      <a:pt x="6" y="11"/>
                      <a:pt x="6" y="11"/>
                    </a:cubicBezTo>
                    <a:cubicBezTo>
                      <a:pt x="6" y="11"/>
                      <a:pt x="6" y="11"/>
                      <a:pt x="6" y="11"/>
                    </a:cubicBezTo>
                    <a:cubicBezTo>
                      <a:pt x="7" y="10"/>
                      <a:pt x="7" y="10"/>
                      <a:pt x="7" y="10"/>
                    </a:cubicBezTo>
                    <a:cubicBezTo>
                      <a:pt x="7" y="10"/>
                      <a:pt x="7" y="10"/>
                      <a:pt x="7" y="10"/>
                    </a:cubicBezTo>
                    <a:cubicBezTo>
                      <a:pt x="7" y="10"/>
                      <a:pt x="7" y="10"/>
                      <a:pt x="7" y="10"/>
                    </a:cubicBezTo>
                    <a:cubicBezTo>
                      <a:pt x="7" y="10"/>
                      <a:pt x="7" y="10"/>
                      <a:pt x="7" y="10"/>
                    </a:cubicBezTo>
                    <a:cubicBezTo>
                      <a:pt x="7" y="9"/>
                      <a:pt x="7" y="9"/>
                      <a:pt x="7" y="9"/>
                    </a:cubicBezTo>
                    <a:cubicBezTo>
                      <a:pt x="8" y="9"/>
                      <a:pt x="8" y="9"/>
                      <a:pt x="8" y="9"/>
                    </a:cubicBezTo>
                    <a:cubicBezTo>
                      <a:pt x="8" y="9"/>
                      <a:pt x="8" y="9"/>
                      <a:pt x="8" y="9"/>
                    </a:cubicBezTo>
                    <a:cubicBezTo>
                      <a:pt x="8" y="9"/>
                      <a:pt x="8" y="9"/>
                      <a:pt x="8" y="9"/>
                    </a:cubicBezTo>
                    <a:cubicBezTo>
                      <a:pt x="8" y="8"/>
                      <a:pt x="8" y="8"/>
                      <a:pt x="8" y="8"/>
                    </a:cubicBezTo>
                    <a:cubicBezTo>
                      <a:pt x="8" y="8"/>
                      <a:pt x="8" y="8"/>
                      <a:pt x="8" y="8"/>
                    </a:cubicBezTo>
                    <a:cubicBezTo>
                      <a:pt x="8" y="8"/>
                      <a:pt x="8" y="8"/>
                      <a:pt x="8" y="8"/>
                    </a:cubicBezTo>
                    <a:cubicBezTo>
                      <a:pt x="8" y="8"/>
                      <a:pt x="8" y="8"/>
                      <a:pt x="8" y="8"/>
                    </a:cubicBezTo>
                    <a:cubicBezTo>
                      <a:pt x="9" y="8"/>
                      <a:pt x="9" y="8"/>
                      <a:pt x="9" y="8"/>
                    </a:cubicBezTo>
                    <a:cubicBezTo>
                      <a:pt x="9" y="8"/>
                      <a:pt x="9" y="8"/>
                      <a:pt x="9" y="8"/>
                    </a:cubicBezTo>
                    <a:cubicBezTo>
                      <a:pt x="9" y="7"/>
                      <a:pt x="9" y="7"/>
                      <a:pt x="9" y="7"/>
                    </a:cubicBezTo>
                    <a:cubicBezTo>
                      <a:pt x="9" y="7"/>
                      <a:pt x="9" y="7"/>
                      <a:pt x="9" y="7"/>
                    </a:cubicBezTo>
                    <a:cubicBezTo>
                      <a:pt x="10" y="7"/>
                      <a:pt x="10" y="7"/>
                      <a:pt x="10" y="7"/>
                    </a:cubicBezTo>
                    <a:cubicBezTo>
                      <a:pt x="10" y="7"/>
                      <a:pt x="10" y="7"/>
                      <a:pt x="10" y="7"/>
                    </a:cubicBezTo>
                    <a:cubicBezTo>
                      <a:pt x="10" y="7"/>
                      <a:pt x="10" y="7"/>
                      <a:pt x="10" y="7"/>
                    </a:cubicBezTo>
                    <a:cubicBezTo>
                      <a:pt x="10" y="6"/>
                      <a:pt x="10" y="6"/>
                      <a:pt x="10" y="6"/>
                    </a:cubicBezTo>
                    <a:cubicBezTo>
                      <a:pt x="10" y="6"/>
                      <a:pt x="10" y="6"/>
                      <a:pt x="10" y="6"/>
                    </a:cubicBezTo>
                    <a:cubicBezTo>
                      <a:pt x="10" y="6"/>
                      <a:pt x="10" y="6"/>
                      <a:pt x="10" y="6"/>
                    </a:cubicBezTo>
                    <a:cubicBezTo>
                      <a:pt x="11" y="6"/>
                      <a:pt x="11" y="6"/>
                      <a:pt x="11" y="6"/>
                    </a:cubicBezTo>
                    <a:cubicBezTo>
                      <a:pt x="11" y="6"/>
                      <a:pt x="11" y="6"/>
                      <a:pt x="11" y="6"/>
                    </a:cubicBezTo>
                    <a:cubicBezTo>
                      <a:pt x="11" y="6"/>
                      <a:pt x="11" y="6"/>
                      <a:pt x="11" y="6"/>
                    </a:cubicBezTo>
                    <a:cubicBezTo>
                      <a:pt x="11" y="6"/>
                      <a:pt x="11" y="6"/>
                      <a:pt x="11" y="6"/>
                    </a:cubicBezTo>
                    <a:cubicBezTo>
                      <a:pt x="12" y="5"/>
                      <a:pt x="12" y="5"/>
                      <a:pt x="12" y="5"/>
                    </a:cubicBezTo>
                    <a:cubicBezTo>
                      <a:pt x="12" y="5"/>
                      <a:pt x="12" y="5"/>
                      <a:pt x="12" y="5"/>
                    </a:cubicBezTo>
                    <a:cubicBezTo>
                      <a:pt x="12" y="5"/>
                      <a:pt x="12" y="5"/>
                      <a:pt x="12" y="5"/>
                    </a:cubicBezTo>
                    <a:cubicBezTo>
                      <a:pt x="13" y="5"/>
                      <a:pt x="13" y="5"/>
                      <a:pt x="13" y="5"/>
                    </a:cubicBezTo>
                    <a:cubicBezTo>
                      <a:pt x="13" y="5"/>
                      <a:pt x="13" y="5"/>
                      <a:pt x="13" y="5"/>
                    </a:cubicBezTo>
                    <a:cubicBezTo>
                      <a:pt x="13" y="4"/>
                      <a:pt x="13" y="4"/>
                      <a:pt x="13" y="4"/>
                    </a:cubicBezTo>
                    <a:cubicBezTo>
                      <a:pt x="13" y="4"/>
                      <a:pt x="13" y="4"/>
                      <a:pt x="13" y="4"/>
                    </a:cubicBezTo>
                    <a:cubicBezTo>
                      <a:pt x="14" y="4"/>
                      <a:pt x="14" y="4"/>
                      <a:pt x="14" y="4"/>
                    </a:cubicBezTo>
                    <a:cubicBezTo>
                      <a:pt x="14" y="4"/>
                      <a:pt x="14" y="4"/>
                      <a:pt x="14" y="4"/>
                    </a:cubicBezTo>
                    <a:cubicBezTo>
                      <a:pt x="14" y="4"/>
                      <a:pt x="14" y="4"/>
                      <a:pt x="14" y="4"/>
                    </a:cubicBezTo>
                    <a:cubicBezTo>
                      <a:pt x="15" y="3"/>
                      <a:pt x="15" y="3"/>
                      <a:pt x="15" y="3"/>
                    </a:cubicBezTo>
                    <a:cubicBezTo>
                      <a:pt x="15" y="3"/>
                      <a:pt x="15" y="3"/>
                      <a:pt x="15" y="3"/>
                    </a:cubicBezTo>
                    <a:cubicBezTo>
                      <a:pt x="15" y="3"/>
                      <a:pt x="15" y="3"/>
                      <a:pt x="15" y="3"/>
                    </a:cubicBezTo>
                    <a:cubicBezTo>
                      <a:pt x="15" y="3"/>
                      <a:pt x="15" y="3"/>
                      <a:pt x="15" y="3"/>
                    </a:cubicBezTo>
                    <a:cubicBezTo>
                      <a:pt x="16" y="3"/>
                      <a:pt x="16" y="3"/>
                      <a:pt x="16" y="3"/>
                    </a:cubicBezTo>
                    <a:cubicBezTo>
                      <a:pt x="16" y="3"/>
                      <a:pt x="16" y="3"/>
                      <a:pt x="16" y="3"/>
                    </a:cubicBezTo>
                    <a:cubicBezTo>
                      <a:pt x="16" y="3"/>
                      <a:pt x="16" y="3"/>
                      <a:pt x="16" y="3"/>
                    </a:cubicBezTo>
                    <a:cubicBezTo>
                      <a:pt x="17" y="2"/>
                      <a:pt x="17" y="2"/>
                      <a:pt x="17" y="2"/>
                    </a:cubicBezTo>
                    <a:cubicBezTo>
                      <a:pt x="17" y="2"/>
                      <a:pt x="17" y="2"/>
                      <a:pt x="17" y="2"/>
                    </a:cubicBezTo>
                    <a:cubicBezTo>
                      <a:pt x="17" y="2"/>
                      <a:pt x="17" y="2"/>
                      <a:pt x="17" y="2"/>
                    </a:cubicBezTo>
                    <a:cubicBezTo>
                      <a:pt x="18" y="2"/>
                      <a:pt x="18" y="2"/>
                      <a:pt x="18" y="2"/>
                    </a:cubicBezTo>
                    <a:cubicBezTo>
                      <a:pt x="18" y="2"/>
                      <a:pt x="18" y="2"/>
                      <a:pt x="18" y="2"/>
                    </a:cubicBezTo>
                    <a:cubicBezTo>
                      <a:pt x="18" y="2"/>
                      <a:pt x="18" y="2"/>
                      <a:pt x="18" y="2"/>
                    </a:cubicBezTo>
                    <a:cubicBezTo>
                      <a:pt x="19" y="2"/>
                      <a:pt x="19" y="2"/>
                      <a:pt x="19" y="2"/>
                    </a:cubicBezTo>
                    <a:cubicBezTo>
                      <a:pt x="19" y="2"/>
                      <a:pt x="19" y="2"/>
                      <a:pt x="19" y="2"/>
                    </a:cubicBezTo>
                    <a:cubicBezTo>
                      <a:pt x="19" y="2"/>
                      <a:pt x="19" y="2"/>
                      <a:pt x="19" y="2"/>
                    </a:cubicBezTo>
                    <a:cubicBezTo>
                      <a:pt x="20" y="1"/>
                      <a:pt x="20" y="1"/>
                      <a:pt x="20" y="1"/>
                    </a:cubicBezTo>
                    <a:cubicBezTo>
                      <a:pt x="20" y="1"/>
                      <a:pt x="20" y="1"/>
                      <a:pt x="20" y="1"/>
                    </a:cubicBezTo>
                    <a:cubicBezTo>
                      <a:pt x="20" y="1"/>
                      <a:pt x="20" y="1"/>
                      <a:pt x="20" y="1"/>
                    </a:cubicBezTo>
                    <a:cubicBezTo>
                      <a:pt x="20" y="1"/>
                      <a:pt x="20" y="1"/>
                      <a:pt x="20" y="1"/>
                    </a:cubicBezTo>
                    <a:cubicBezTo>
                      <a:pt x="21" y="1"/>
                      <a:pt x="21" y="1"/>
                      <a:pt x="21" y="1"/>
                    </a:cubicBezTo>
                    <a:cubicBezTo>
                      <a:pt x="21" y="1"/>
                      <a:pt x="21" y="1"/>
                      <a:pt x="21" y="1"/>
                    </a:cubicBezTo>
                    <a:cubicBezTo>
                      <a:pt x="22" y="1"/>
                      <a:pt x="22" y="1"/>
                      <a:pt x="22" y="1"/>
                    </a:cubicBezTo>
                    <a:cubicBezTo>
                      <a:pt x="22" y="1"/>
                      <a:pt x="22" y="1"/>
                      <a:pt x="22" y="1"/>
                    </a:cubicBezTo>
                    <a:cubicBezTo>
                      <a:pt x="22" y="1"/>
                      <a:pt x="22" y="1"/>
                      <a:pt x="22" y="1"/>
                    </a:cubicBezTo>
                    <a:cubicBezTo>
                      <a:pt x="22" y="1"/>
                      <a:pt x="22" y="1"/>
                      <a:pt x="22" y="1"/>
                    </a:cubicBezTo>
                    <a:cubicBezTo>
                      <a:pt x="23" y="1"/>
                      <a:pt x="23" y="1"/>
                      <a:pt x="23" y="1"/>
                    </a:cubicBezTo>
                    <a:cubicBezTo>
                      <a:pt x="23" y="1"/>
                      <a:pt x="23" y="1"/>
                      <a:pt x="23" y="1"/>
                    </a:cubicBezTo>
                    <a:cubicBezTo>
                      <a:pt x="23" y="0"/>
                      <a:pt x="23" y="0"/>
                      <a:pt x="23" y="0"/>
                    </a:cubicBezTo>
                    <a:cubicBezTo>
                      <a:pt x="24" y="0"/>
                      <a:pt x="24" y="0"/>
                      <a:pt x="24" y="0"/>
                    </a:cubicBezTo>
                    <a:cubicBezTo>
                      <a:pt x="24" y="0"/>
                      <a:pt x="24" y="0"/>
                      <a:pt x="24" y="0"/>
                    </a:cubicBezTo>
                    <a:cubicBezTo>
                      <a:pt x="24" y="0"/>
                      <a:pt x="24" y="0"/>
                      <a:pt x="24" y="0"/>
                    </a:cubicBezTo>
                    <a:cubicBezTo>
                      <a:pt x="24" y="0"/>
                      <a:pt x="24" y="0"/>
                      <a:pt x="24" y="0"/>
                    </a:cubicBezTo>
                    <a:cubicBezTo>
                      <a:pt x="25" y="0"/>
                      <a:pt x="25" y="0"/>
                      <a:pt x="25" y="0"/>
                    </a:cubicBezTo>
                    <a:cubicBezTo>
                      <a:pt x="25" y="0"/>
                      <a:pt x="25" y="0"/>
                      <a:pt x="25" y="0"/>
                    </a:cubicBezTo>
                    <a:cubicBezTo>
                      <a:pt x="26" y="0"/>
                      <a:pt x="26" y="0"/>
                      <a:pt x="26" y="0"/>
                    </a:cubicBezTo>
                    <a:cubicBezTo>
                      <a:pt x="26" y="0"/>
                      <a:pt x="26" y="0"/>
                      <a:pt x="26" y="0"/>
                    </a:cubicBezTo>
                    <a:cubicBezTo>
                      <a:pt x="26" y="0"/>
                      <a:pt x="26" y="0"/>
                      <a:pt x="26" y="0"/>
                    </a:cubicBezTo>
                    <a:cubicBezTo>
                      <a:pt x="27" y="0"/>
                      <a:pt x="27" y="0"/>
                      <a:pt x="27" y="0"/>
                    </a:cubicBezTo>
                    <a:cubicBezTo>
                      <a:pt x="27" y="0"/>
                      <a:pt x="27" y="0"/>
                      <a:pt x="27" y="0"/>
                    </a:cubicBezTo>
                    <a:cubicBezTo>
                      <a:pt x="27" y="0"/>
                      <a:pt x="27" y="0"/>
                      <a:pt x="27" y="0"/>
                    </a:cubicBezTo>
                    <a:lnTo>
                      <a:pt x="28"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3" name="Freeform 1026"/>
              <p:cNvSpPr>
                <a:spLocks/>
              </p:cNvSpPr>
              <p:nvPr/>
            </p:nvSpPr>
            <p:spPr bwMode="auto">
              <a:xfrm>
                <a:off x="905" y="1597"/>
                <a:ext cx="54" cy="38"/>
              </a:xfrm>
              <a:custGeom>
                <a:avLst/>
                <a:gdLst>
                  <a:gd name="T0" fmla="*/ 0 w 27"/>
                  <a:gd name="T1" fmla="*/ 0 h 19"/>
                  <a:gd name="T2" fmla="*/ 27 w 27"/>
                  <a:gd name="T3" fmla="*/ 0 h 19"/>
                  <a:gd name="T4" fmla="*/ 25 w 27"/>
                  <a:gd name="T5" fmla="*/ 7 h 19"/>
                  <a:gd name="T6" fmla="*/ 24 w 27"/>
                  <a:gd name="T7" fmla="*/ 7 h 19"/>
                  <a:gd name="T8" fmla="*/ 24 w 27"/>
                  <a:gd name="T9" fmla="*/ 7 h 19"/>
                  <a:gd name="T10" fmla="*/ 24 w 27"/>
                  <a:gd name="T11" fmla="*/ 16 h 19"/>
                  <a:gd name="T12" fmla="*/ 22 w 27"/>
                  <a:gd name="T13" fmla="*/ 19 h 19"/>
                  <a:gd name="T14" fmla="*/ 3 w 27"/>
                  <a:gd name="T15" fmla="*/ 19 h 19"/>
                  <a:gd name="T16" fmla="*/ 0 w 27"/>
                  <a:gd name="T17" fmla="*/ 17 h 19"/>
                  <a:gd name="T18" fmla="*/ 0 w 27"/>
                  <a:gd name="T19" fmla="*/ 7 h 19"/>
                  <a:gd name="T20" fmla="*/ 0 w 27"/>
                  <a:gd name="T21" fmla="*/ 7 h 19"/>
                  <a:gd name="T22" fmla="*/ 0 w 27"/>
                  <a:gd name="T23" fmla="*/ 7 h 19"/>
                  <a:gd name="T24" fmla="*/ 0 w 27"/>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9">
                    <a:moveTo>
                      <a:pt x="0" y="0"/>
                    </a:moveTo>
                    <a:cubicBezTo>
                      <a:pt x="27" y="0"/>
                      <a:pt x="27" y="0"/>
                      <a:pt x="27" y="0"/>
                    </a:cubicBezTo>
                    <a:cubicBezTo>
                      <a:pt x="25" y="7"/>
                      <a:pt x="25" y="7"/>
                      <a:pt x="25" y="7"/>
                    </a:cubicBezTo>
                    <a:cubicBezTo>
                      <a:pt x="24" y="7"/>
                      <a:pt x="24" y="7"/>
                      <a:pt x="24" y="7"/>
                    </a:cubicBezTo>
                    <a:cubicBezTo>
                      <a:pt x="24" y="7"/>
                      <a:pt x="24" y="7"/>
                      <a:pt x="24" y="7"/>
                    </a:cubicBezTo>
                    <a:cubicBezTo>
                      <a:pt x="24" y="16"/>
                      <a:pt x="24" y="16"/>
                      <a:pt x="24" y="16"/>
                    </a:cubicBezTo>
                    <a:cubicBezTo>
                      <a:pt x="24" y="18"/>
                      <a:pt x="23" y="19"/>
                      <a:pt x="22" y="19"/>
                    </a:cubicBezTo>
                    <a:cubicBezTo>
                      <a:pt x="3" y="19"/>
                      <a:pt x="3" y="19"/>
                      <a:pt x="3" y="19"/>
                    </a:cubicBezTo>
                    <a:cubicBezTo>
                      <a:pt x="2" y="19"/>
                      <a:pt x="0" y="18"/>
                      <a:pt x="0" y="17"/>
                    </a:cubicBezTo>
                    <a:cubicBezTo>
                      <a:pt x="0" y="7"/>
                      <a:pt x="0" y="7"/>
                      <a:pt x="0" y="7"/>
                    </a:cubicBezTo>
                    <a:cubicBezTo>
                      <a:pt x="0" y="7"/>
                      <a:pt x="0" y="7"/>
                      <a:pt x="0" y="7"/>
                    </a:cubicBezTo>
                    <a:cubicBezTo>
                      <a:pt x="0" y="7"/>
                      <a:pt x="0" y="7"/>
                      <a:pt x="0" y="7"/>
                    </a:cubicBez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4" name="Freeform 1027"/>
              <p:cNvSpPr>
                <a:spLocks/>
              </p:cNvSpPr>
              <p:nvPr/>
            </p:nvSpPr>
            <p:spPr bwMode="auto">
              <a:xfrm>
                <a:off x="945" y="1573"/>
                <a:ext cx="109" cy="62"/>
              </a:xfrm>
              <a:custGeom>
                <a:avLst/>
                <a:gdLst>
                  <a:gd name="T0" fmla="*/ 51 w 55"/>
                  <a:gd name="T1" fmla="*/ 31 h 31"/>
                  <a:gd name="T2" fmla="*/ 51 w 55"/>
                  <a:gd name="T3" fmla="*/ 27 h 31"/>
                  <a:gd name="T4" fmla="*/ 28 w 55"/>
                  <a:gd name="T5" fmla="*/ 4 h 31"/>
                  <a:gd name="T6" fmla="*/ 5 w 55"/>
                  <a:gd name="T7" fmla="*/ 27 h 31"/>
                  <a:gd name="T8" fmla="*/ 5 w 55"/>
                  <a:gd name="T9" fmla="*/ 31 h 31"/>
                  <a:gd name="T10" fmla="*/ 1 w 55"/>
                  <a:gd name="T11" fmla="*/ 31 h 31"/>
                  <a:gd name="T12" fmla="*/ 0 w 55"/>
                  <a:gd name="T13" fmla="*/ 28 h 31"/>
                  <a:gd name="T14" fmla="*/ 28 w 55"/>
                  <a:gd name="T15" fmla="*/ 0 h 31"/>
                  <a:gd name="T16" fmla="*/ 55 w 55"/>
                  <a:gd name="T17" fmla="*/ 27 h 31"/>
                  <a:gd name="T18" fmla="*/ 55 w 55"/>
                  <a:gd name="T19" fmla="*/ 31 h 31"/>
                  <a:gd name="T20" fmla="*/ 51 w 55"/>
                  <a:gd name="T2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1">
                    <a:moveTo>
                      <a:pt x="51" y="31"/>
                    </a:moveTo>
                    <a:cubicBezTo>
                      <a:pt x="51" y="30"/>
                      <a:pt x="51" y="28"/>
                      <a:pt x="51" y="27"/>
                    </a:cubicBezTo>
                    <a:cubicBezTo>
                      <a:pt x="51" y="14"/>
                      <a:pt x="41" y="4"/>
                      <a:pt x="28" y="4"/>
                    </a:cubicBezTo>
                    <a:cubicBezTo>
                      <a:pt x="15" y="4"/>
                      <a:pt x="4" y="15"/>
                      <a:pt x="5" y="27"/>
                    </a:cubicBezTo>
                    <a:cubicBezTo>
                      <a:pt x="5" y="29"/>
                      <a:pt x="5" y="30"/>
                      <a:pt x="5" y="31"/>
                    </a:cubicBezTo>
                    <a:cubicBezTo>
                      <a:pt x="1" y="31"/>
                      <a:pt x="1" y="31"/>
                      <a:pt x="1" y="31"/>
                    </a:cubicBezTo>
                    <a:cubicBezTo>
                      <a:pt x="0" y="30"/>
                      <a:pt x="0" y="29"/>
                      <a:pt x="0" y="28"/>
                    </a:cubicBezTo>
                    <a:cubicBezTo>
                      <a:pt x="0" y="12"/>
                      <a:pt x="12" y="0"/>
                      <a:pt x="28" y="0"/>
                    </a:cubicBezTo>
                    <a:cubicBezTo>
                      <a:pt x="43" y="0"/>
                      <a:pt x="55" y="12"/>
                      <a:pt x="55" y="27"/>
                    </a:cubicBezTo>
                    <a:cubicBezTo>
                      <a:pt x="55" y="28"/>
                      <a:pt x="55" y="30"/>
                      <a:pt x="55" y="31"/>
                    </a:cubicBezTo>
                    <a:lnTo>
                      <a:pt x="51" y="3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5" name="Freeform 1028"/>
              <p:cNvSpPr>
                <a:spLocks/>
              </p:cNvSpPr>
              <p:nvPr/>
            </p:nvSpPr>
            <p:spPr bwMode="auto">
              <a:xfrm>
                <a:off x="905" y="1573"/>
                <a:ext cx="147" cy="36"/>
              </a:xfrm>
              <a:custGeom>
                <a:avLst/>
                <a:gdLst>
                  <a:gd name="T0" fmla="*/ 0 w 74"/>
                  <a:gd name="T1" fmla="*/ 12 h 18"/>
                  <a:gd name="T2" fmla="*/ 25 w 74"/>
                  <a:gd name="T3" fmla="*/ 12 h 18"/>
                  <a:gd name="T4" fmla="*/ 48 w 74"/>
                  <a:gd name="T5" fmla="*/ 0 h 18"/>
                  <a:gd name="T6" fmla="*/ 74 w 74"/>
                  <a:gd name="T7" fmla="*/ 18 h 18"/>
                  <a:gd name="T8" fmla="*/ 69 w 74"/>
                  <a:gd name="T9" fmla="*/ 18 h 18"/>
                  <a:gd name="T10" fmla="*/ 48 w 74"/>
                  <a:gd name="T11" fmla="*/ 4 h 18"/>
                  <a:gd name="T12" fmla="*/ 27 w 74"/>
                  <a:gd name="T13" fmla="*/ 18 h 18"/>
                  <a:gd name="T14" fmla="*/ 0 w 74"/>
                  <a:gd name="T15" fmla="*/ 18 h 18"/>
                  <a:gd name="T16" fmla="*/ 0 w 74"/>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8">
                    <a:moveTo>
                      <a:pt x="0" y="12"/>
                    </a:moveTo>
                    <a:cubicBezTo>
                      <a:pt x="25" y="12"/>
                      <a:pt x="25" y="12"/>
                      <a:pt x="25" y="12"/>
                    </a:cubicBezTo>
                    <a:cubicBezTo>
                      <a:pt x="30" y="5"/>
                      <a:pt x="38" y="0"/>
                      <a:pt x="48" y="0"/>
                    </a:cubicBezTo>
                    <a:cubicBezTo>
                      <a:pt x="60" y="0"/>
                      <a:pt x="70" y="7"/>
                      <a:pt x="74" y="18"/>
                    </a:cubicBezTo>
                    <a:cubicBezTo>
                      <a:pt x="69" y="18"/>
                      <a:pt x="69" y="18"/>
                      <a:pt x="69" y="18"/>
                    </a:cubicBezTo>
                    <a:cubicBezTo>
                      <a:pt x="66" y="10"/>
                      <a:pt x="57" y="4"/>
                      <a:pt x="48" y="4"/>
                    </a:cubicBezTo>
                    <a:cubicBezTo>
                      <a:pt x="38" y="4"/>
                      <a:pt x="30" y="10"/>
                      <a:pt x="27" y="18"/>
                    </a:cubicBezTo>
                    <a:cubicBezTo>
                      <a:pt x="0" y="18"/>
                      <a:pt x="0" y="18"/>
                      <a:pt x="0" y="18"/>
                    </a:cubicBezTo>
                    <a:lnTo>
                      <a:pt x="0" y="1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6" name="Freeform 1029"/>
              <p:cNvSpPr>
                <a:spLocks/>
              </p:cNvSpPr>
              <p:nvPr/>
            </p:nvSpPr>
            <p:spPr bwMode="auto">
              <a:xfrm>
                <a:off x="909" y="1547"/>
                <a:ext cx="12" cy="46"/>
              </a:xfrm>
              <a:custGeom>
                <a:avLst/>
                <a:gdLst>
                  <a:gd name="T0" fmla="*/ 3 w 6"/>
                  <a:gd name="T1" fmla="*/ 0 h 23"/>
                  <a:gd name="T2" fmla="*/ 1 w 6"/>
                  <a:gd name="T3" fmla="*/ 2 h 23"/>
                  <a:gd name="T4" fmla="*/ 1 w 6"/>
                  <a:gd name="T5" fmla="*/ 10 h 23"/>
                  <a:gd name="T6" fmla="*/ 1 w 6"/>
                  <a:gd name="T7" fmla="*/ 23 h 23"/>
                  <a:gd name="T8" fmla="*/ 6 w 6"/>
                  <a:gd name="T9" fmla="*/ 23 h 23"/>
                  <a:gd name="T10" fmla="*/ 6 w 6"/>
                  <a:gd name="T11" fmla="*/ 0 h 23"/>
                  <a:gd name="T12" fmla="*/ 3 w 6"/>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6" h="23">
                    <a:moveTo>
                      <a:pt x="3" y="0"/>
                    </a:moveTo>
                    <a:cubicBezTo>
                      <a:pt x="2" y="1"/>
                      <a:pt x="1" y="2"/>
                      <a:pt x="1" y="2"/>
                    </a:cubicBezTo>
                    <a:cubicBezTo>
                      <a:pt x="1" y="2"/>
                      <a:pt x="0" y="6"/>
                      <a:pt x="1" y="10"/>
                    </a:cubicBezTo>
                    <a:cubicBezTo>
                      <a:pt x="1" y="23"/>
                      <a:pt x="1" y="23"/>
                      <a:pt x="1" y="23"/>
                    </a:cubicBezTo>
                    <a:cubicBezTo>
                      <a:pt x="6" y="23"/>
                      <a:pt x="6" y="23"/>
                      <a:pt x="6" y="23"/>
                    </a:cubicBezTo>
                    <a:cubicBezTo>
                      <a:pt x="6" y="0"/>
                      <a:pt x="6" y="0"/>
                      <a:pt x="6" y="0"/>
                    </a:cubicBezTo>
                    <a:lnTo>
                      <a:pt x="3" y="0"/>
                    </a:lnTo>
                    <a:close/>
                  </a:path>
                </a:pathLst>
              </a:custGeom>
              <a:solidFill>
                <a:srgbClr val="E3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7" name="Rectangle 1030"/>
              <p:cNvSpPr>
                <a:spLocks noChangeArrowheads="1"/>
              </p:cNvSpPr>
              <p:nvPr/>
            </p:nvSpPr>
            <p:spPr bwMode="auto">
              <a:xfrm>
                <a:off x="911" y="1565"/>
                <a:ext cx="14" cy="28"/>
              </a:xfrm>
              <a:prstGeom prst="rect">
                <a:avLst/>
              </a:prstGeom>
              <a:solidFill>
                <a:srgbClr val="FFCE2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8" name="Freeform 1031"/>
              <p:cNvSpPr>
                <a:spLocks noEditPoints="1"/>
              </p:cNvSpPr>
              <p:nvPr/>
            </p:nvSpPr>
            <p:spPr bwMode="auto">
              <a:xfrm>
                <a:off x="929" y="1503"/>
                <a:ext cx="286" cy="36"/>
              </a:xfrm>
              <a:custGeom>
                <a:avLst/>
                <a:gdLst>
                  <a:gd name="T0" fmla="*/ 0 w 144"/>
                  <a:gd name="T1" fmla="*/ 18 h 18"/>
                  <a:gd name="T2" fmla="*/ 35 w 144"/>
                  <a:gd name="T3" fmla="*/ 18 h 18"/>
                  <a:gd name="T4" fmla="*/ 35 w 144"/>
                  <a:gd name="T5" fmla="*/ 0 h 18"/>
                  <a:gd name="T6" fmla="*/ 17 w 144"/>
                  <a:gd name="T7" fmla="*/ 0 h 18"/>
                  <a:gd name="T8" fmla="*/ 0 w 144"/>
                  <a:gd name="T9" fmla="*/ 18 h 18"/>
                  <a:gd name="T10" fmla="*/ 40 w 144"/>
                  <a:gd name="T11" fmla="*/ 0 h 18"/>
                  <a:gd name="T12" fmla="*/ 40 w 144"/>
                  <a:gd name="T13" fmla="*/ 0 h 18"/>
                  <a:gd name="T14" fmla="*/ 40 w 144"/>
                  <a:gd name="T15" fmla="*/ 18 h 18"/>
                  <a:gd name="T16" fmla="*/ 81 w 144"/>
                  <a:gd name="T17" fmla="*/ 18 h 18"/>
                  <a:gd name="T18" fmla="*/ 81 w 144"/>
                  <a:gd name="T19" fmla="*/ 0 h 18"/>
                  <a:gd name="T20" fmla="*/ 40 w 144"/>
                  <a:gd name="T21" fmla="*/ 0 h 18"/>
                  <a:gd name="T22" fmla="*/ 86 w 144"/>
                  <a:gd name="T23" fmla="*/ 18 h 18"/>
                  <a:gd name="T24" fmla="*/ 86 w 144"/>
                  <a:gd name="T25" fmla="*/ 18 h 18"/>
                  <a:gd name="T26" fmla="*/ 144 w 144"/>
                  <a:gd name="T27" fmla="*/ 18 h 18"/>
                  <a:gd name="T28" fmla="*/ 108 w 144"/>
                  <a:gd name="T29" fmla="*/ 0 h 18"/>
                  <a:gd name="T30" fmla="*/ 86 w 144"/>
                  <a:gd name="T31" fmla="*/ 0 h 18"/>
                  <a:gd name="T32" fmla="*/ 86 w 144"/>
                  <a:gd name="T3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8">
                    <a:moveTo>
                      <a:pt x="0" y="18"/>
                    </a:moveTo>
                    <a:cubicBezTo>
                      <a:pt x="35" y="18"/>
                      <a:pt x="35" y="18"/>
                      <a:pt x="35" y="18"/>
                    </a:cubicBezTo>
                    <a:cubicBezTo>
                      <a:pt x="35" y="0"/>
                      <a:pt x="35" y="0"/>
                      <a:pt x="35" y="0"/>
                    </a:cubicBezTo>
                    <a:cubicBezTo>
                      <a:pt x="17" y="0"/>
                      <a:pt x="17" y="0"/>
                      <a:pt x="17" y="0"/>
                    </a:cubicBezTo>
                    <a:cubicBezTo>
                      <a:pt x="10" y="2"/>
                      <a:pt x="4" y="13"/>
                      <a:pt x="0" y="18"/>
                    </a:cubicBezTo>
                    <a:close/>
                    <a:moveTo>
                      <a:pt x="40" y="0"/>
                    </a:moveTo>
                    <a:cubicBezTo>
                      <a:pt x="40" y="0"/>
                      <a:pt x="40" y="0"/>
                      <a:pt x="40" y="0"/>
                    </a:cubicBezTo>
                    <a:cubicBezTo>
                      <a:pt x="40" y="18"/>
                      <a:pt x="40" y="18"/>
                      <a:pt x="40" y="18"/>
                    </a:cubicBezTo>
                    <a:cubicBezTo>
                      <a:pt x="81" y="18"/>
                      <a:pt x="81" y="18"/>
                      <a:pt x="81" y="18"/>
                    </a:cubicBezTo>
                    <a:cubicBezTo>
                      <a:pt x="81" y="0"/>
                      <a:pt x="81" y="0"/>
                      <a:pt x="81" y="0"/>
                    </a:cubicBezTo>
                    <a:lnTo>
                      <a:pt x="40" y="0"/>
                    </a:lnTo>
                    <a:close/>
                    <a:moveTo>
                      <a:pt x="86" y="18"/>
                    </a:moveTo>
                    <a:cubicBezTo>
                      <a:pt x="86" y="18"/>
                      <a:pt x="86" y="18"/>
                      <a:pt x="86" y="18"/>
                    </a:cubicBezTo>
                    <a:cubicBezTo>
                      <a:pt x="144" y="18"/>
                      <a:pt x="144" y="18"/>
                      <a:pt x="144" y="18"/>
                    </a:cubicBezTo>
                    <a:cubicBezTo>
                      <a:pt x="134" y="12"/>
                      <a:pt x="124" y="0"/>
                      <a:pt x="108" y="0"/>
                    </a:cubicBezTo>
                    <a:cubicBezTo>
                      <a:pt x="106" y="0"/>
                      <a:pt x="99" y="0"/>
                      <a:pt x="86" y="0"/>
                    </a:cubicBezTo>
                    <a:lnTo>
                      <a:pt x="86" y="18"/>
                    </a:lnTo>
                    <a:close/>
                  </a:path>
                </a:pathLst>
              </a:custGeom>
              <a:solidFill>
                <a:srgbClr val="3735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9" name="Freeform 1032"/>
              <p:cNvSpPr>
                <a:spLocks/>
              </p:cNvSpPr>
              <p:nvPr/>
            </p:nvSpPr>
            <p:spPr bwMode="auto">
              <a:xfrm>
                <a:off x="1110" y="1549"/>
                <a:ext cx="24" cy="4"/>
              </a:xfrm>
              <a:custGeom>
                <a:avLst/>
                <a:gdLst>
                  <a:gd name="T0" fmla="*/ 0 w 12"/>
                  <a:gd name="T1" fmla="*/ 2 h 2"/>
                  <a:gd name="T2" fmla="*/ 0 w 12"/>
                  <a:gd name="T3" fmla="*/ 1 h 2"/>
                  <a:gd name="T4" fmla="*/ 1 w 12"/>
                  <a:gd name="T5" fmla="*/ 0 h 2"/>
                  <a:gd name="T6" fmla="*/ 11 w 12"/>
                  <a:gd name="T7" fmla="*/ 0 h 2"/>
                  <a:gd name="T8" fmla="*/ 12 w 12"/>
                  <a:gd name="T9" fmla="*/ 1 h 2"/>
                  <a:gd name="T10" fmla="*/ 12 w 12"/>
                  <a:gd name="T11" fmla="*/ 2 h 2"/>
                  <a:gd name="T12" fmla="*/ 0 w 1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0" y="2"/>
                    </a:moveTo>
                    <a:cubicBezTo>
                      <a:pt x="0" y="1"/>
                      <a:pt x="0" y="1"/>
                      <a:pt x="0" y="1"/>
                    </a:cubicBezTo>
                    <a:cubicBezTo>
                      <a:pt x="0" y="1"/>
                      <a:pt x="0" y="0"/>
                      <a:pt x="1" y="0"/>
                    </a:cubicBezTo>
                    <a:cubicBezTo>
                      <a:pt x="11" y="0"/>
                      <a:pt x="11" y="0"/>
                      <a:pt x="11" y="0"/>
                    </a:cubicBezTo>
                    <a:cubicBezTo>
                      <a:pt x="12" y="0"/>
                      <a:pt x="12" y="0"/>
                      <a:pt x="12" y="1"/>
                    </a:cubicBezTo>
                    <a:cubicBezTo>
                      <a:pt x="12" y="2"/>
                      <a:pt x="12" y="2"/>
                      <a:pt x="12" y="2"/>
                    </a:cubicBezTo>
                    <a:lnTo>
                      <a:pt x="0" y="2"/>
                    </a:lnTo>
                    <a:close/>
                  </a:path>
                </a:pathLst>
              </a:custGeom>
              <a:solidFill>
                <a:srgbClr val="2A17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0" name="Freeform 1033"/>
              <p:cNvSpPr>
                <a:spLocks/>
              </p:cNvSpPr>
              <p:nvPr/>
            </p:nvSpPr>
            <p:spPr bwMode="auto">
              <a:xfrm>
                <a:off x="1014" y="1549"/>
                <a:ext cx="24" cy="4"/>
              </a:xfrm>
              <a:custGeom>
                <a:avLst/>
                <a:gdLst>
                  <a:gd name="T0" fmla="*/ 0 w 12"/>
                  <a:gd name="T1" fmla="*/ 2 h 2"/>
                  <a:gd name="T2" fmla="*/ 0 w 12"/>
                  <a:gd name="T3" fmla="*/ 1 h 2"/>
                  <a:gd name="T4" fmla="*/ 1 w 12"/>
                  <a:gd name="T5" fmla="*/ 0 h 2"/>
                  <a:gd name="T6" fmla="*/ 11 w 12"/>
                  <a:gd name="T7" fmla="*/ 0 h 2"/>
                  <a:gd name="T8" fmla="*/ 12 w 12"/>
                  <a:gd name="T9" fmla="*/ 1 h 2"/>
                  <a:gd name="T10" fmla="*/ 12 w 12"/>
                  <a:gd name="T11" fmla="*/ 2 h 2"/>
                  <a:gd name="T12" fmla="*/ 0 w 1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0" y="2"/>
                    </a:moveTo>
                    <a:cubicBezTo>
                      <a:pt x="0" y="1"/>
                      <a:pt x="0" y="1"/>
                      <a:pt x="0" y="1"/>
                    </a:cubicBezTo>
                    <a:cubicBezTo>
                      <a:pt x="0" y="1"/>
                      <a:pt x="0" y="0"/>
                      <a:pt x="1" y="0"/>
                    </a:cubicBezTo>
                    <a:cubicBezTo>
                      <a:pt x="11" y="0"/>
                      <a:pt x="11" y="0"/>
                      <a:pt x="11" y="0"/>
                    </a:cubicBezTo>
                    <a:cubicBezTo>
                      <a:pt x="12" y="0"/>
                      <a:pt x="12" y="1"/>
                      <a:pt x="12" y="1"/>
                    </a:cubicBezTo>
                    <a:cubicBezTo>
                      <a:pt x="12" y="2"/>
                      <a:pt x="12" y="2"/>
                      <a:pt x="12" y="2"/>
                    </a:cubicBezTo>
                    <a:lnTo>
                      <a:pt x="0" y="2"/>
                    </a:lnTo>
                    <a:close/>
                  </a:path>
                </a:pathLst>
              </a:custGeom>
              <a:solidFill>
                <a:srgbClr val="2A17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1" name="Freeform 1034"/>
              <p:cNvSpPr>
                <a:spLocks/>
              </p:cNvSpPr>
              <p:nvPr/>
            </p:nvSpPr>
            <p:spPr bwMode="auto">
              <a:xfrm>
                <a:off x="1048" y="1625"/>
                <a:ext cx="197" cy="12"/>
              </a:xfrm>
              <a:custGeom>
                <a:avLst/>
                <a:gdLst>
                  <a:gd name="T0" fmla="*/ 0 w 197"/>
                  <a:gd name="T1" fmla="*/ 12 h 12"/>
                  <a:gd name="T2" fmla="*/ 197 w 197"/>
                  <a:gd name="T3" fmla="*/ 10 h 12"/>
                  <a:gd name="T4" fmla="*/ 197 w 197"/>
                  <a:gd name="T5" fmla="*/ 0 h 12"/>
                  <a:gd name="T6" fmla="*/ 0 w 197"/>
                  <a:gd name="T7" fmla="*/ 4 h 12"/>
                  <a:gd name="T8" fmla="*/ 0 w 197"/>
                  <a:gd name="T9" fmla="*/ 12 h 12"/>
                </a:gdLst>
                <a:ahLst/>
                <a:cxnLst>
                  <a:cxn ang="0">
                    <a:pos x="T0" y="T1"/>
                  </a:cxn>
                  <a:cxn ang="0">
                    <a:pos x="T2" y="T3"/>
                  </a:cxn>
                  <a:cxn ang="0">
                    <a:pos x="T4" y="T5"/>
                  </a:cxn>
                  <a:cxn ang="0">
                    <a:pos x="T6" y="T7"/>
                  </a:cxn>
                  <a:cxn ang="0">
                    <a:pos x="T8" y="T9"/>
                  </a:cxn>
                </a:cxnLst>
                <a:rect l="0" t="0" r="r" b="b"/>
                <a:pathLst>
                  <a:path w="197" h="12">
                    <a:moveTo>
                      <a:pt x="0" y="12"/>
                    </a:moveTo>
                    <a:lnTo>
                      <a:pt x="197" y="10"/>
                    </a:lnTo>
                    <a:lnTo>
                      <a:pt x="197" y="0"/>
                    </a:lnTo>
                    <a:lnTo>
                      <a:pt x="0" y="4"/>
                    </a:lnTo>
                    <a:lnTo>
                      <a:pt x="0" y="1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2" name="Freeform 1035"/>
              <p:cNvSpPr>
                <a:spLocks/>
              </p:cNvSpPr>
              <p:nvPr/>
            </p:nvSpPr>
            <p:spPr bwMode="auto">
              <a:xfrm>
                <a:off x="1205" y="1529"/>
                <a:ext cx="24" cy="18"/>
              </a:xfrm>
              <a:custGeom>
                <a:avLst/>
                <a:gdLst>
                  <a:gd name="T0" fmla="*/ 0 w 12"/>
                  <a:gd name="T1" fmla="*/ 8 h 9"/>
                  <a:gd name="T2" fmla="*/ 11 w 12"/>
                  <a:gd name="T3" fmla="*/ 6 h 9"/>
                  <a:gd name="T4" fmla="*/ 0 w 12"/>
                  <a:gd name="T5" fmla="*/ 0 h 9"/>
                  <a:gd name="T6" fmla="*/ 0 w 12"/>
                  <a:gd name="T7" fmla="*/ 8 h 9"/>
                </a:gdLst>
                <a:ahLst/>
                <a:cxnLst>
                  <a:cxn ang="0">
                    <a:pos x="T0" y="T1"/>
                  </a:cxn>
                  <a:cxn ang="0">
                    <a:pos x="T2" y="T3"/>
                  </a:cxn>
                  <a:cxn ang="0">
                    <a:pos x="T4" y="T5"/>
                  </a:cxn>
                  <a:cxn ang="0">
                    <a:pos x="T6" y="T7"/>
                  </a:cxn>
                </a:cxnLst>
                <a:rect l="0" t="0" r="r" b="b"/>
                <a:pathLst>
                  <a:path w="12" h="9">
                    <a:moveTo>
                      <a:pt x="0" y="8"/>
                    </a:moveTo>
                    <a:cubicBezTo>
                      <a:pt x="2" y="9"/>
                      <a:pt x="11" y="8"/>
                      <a:pt x="11" y="6"/>
                    </a:cubicBezTo>
                    <a:cubicBezTo>
                      <a:pt x="12" y="5"/>
                      <a:pt x="4" y="0"/>
                      <a:pt x="0" y="0"/>
                    </a:cubicBezTo>
                    <a:lnTo>
                      <a:pt x="0" y="8"/>
                    </a:lnTo>
                    <a:close/>
                  </a:path>
                </a:pathLst>
              </a:custGeom>
              <a:solidFill>
                <a:srgbClr val="B06E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3" name="Freeform 1036"/>
              <p:cNvSpPr>
                <a:spLocks/>
              </p:cNvSpPr>
              <p:nvPr/>
            </p:nvSpPr>
            <p:spPr bwMode="auto">
              <a:xfrm>
                <a:off x="1336" y="1587"/>
                <a:ext cx="32" cy="36"/>
              </a:xfrm>
              <a:custGeom>
                <a:avLst/>
                <a:gdLst>
                  <a:gd name="T0" fmla="*/ 13 w 16"/>
                  <a:gd name="T1" fmla="*/ 0 h 18"/>
                  <a:gd name="T2" fmla="*/ 3 w 16"/>
                  <a:gd name="T3" fmla="*/ 0 h 18"/>
                  <a:gd name="T4" fmla="*/ 0 w 16"/>
                  <a:gd name="T5" fmla="*/ 3 h 18"/>
                  <a:gd name="T6" fmla="*/ 0 w 16"/>
                  <a:gd name="T7" fmla="*/ 15 h 18"/>
                  <a:gd name="T8" fmla="*/ 3 w 16"/>
                  <a:gd name="T9" fmla="*/ 18 h 18"/>
                  <a:gd name="T10" fmla="*/ 14 w 16"/>
                  <a:gd name="T11" fmla="*/ 18 h 18"/>
                  <a:gd name="T12" fmla="*/ 16 w 16"/>
                  <a:gd name="T13" fmla="*/ 15 h 18"/>
                  <a:gd name="T14" fmla="*/ 16 w 16"/>
                  <a:gd name="T15" fmla="*/ 2 h 18"/>
                  <a:gd name="T16" fmla="*/ 13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3" y="0"/>
                    </a:moveTo>
                    <a:cubicBezTo>
                      <a:pt x="3" y="0"/>
                      <a:pt x="3" y="0"/>
                      <a:pt x="3" y="0"/>
                    </a:cubicBezTo>
                    <a:cubicBezTo>
                      <a:pt x="2" y="0"/>
                      <a:pt x="0" y="1"/>
                      <a:pt x="0" y="3"/>
                    </a:cubicBezTo>
                    <a:cubicBezTo>
                      <a:pt x="0" y="15"/>
                      <a:pt x="0" y="15"/>
                      <a:pt x="0" y="15"/>
                    </a:cubicBezTo>
                    <a:cubicBezTo>
                      <a:pt x="0" y="17"/>
                      <a:pt x="2" y="18"/>
                      <a:pt x="3" y="18"/>
                    </a:cubicBezTo>
                    <a:cubicBezTo>
                      <a:pt x="14" y="18"/>
                      <a:pt x="14" y="18"/>
                      <a:pt x="14" y="18"/>
                    </a:cubicBezTo>
                    <a:cubicBezTo>
                      <a:pt x="15" y="18"/>
                      <a:pt x="16" y="17"/>
                      <a:pt x="16" y="15"/>
                    </a:cubicBezTo>
                    <a:cubicBezTo>
                      <a:pt x="16" y="2"/>
                      <a:pt x="16" y="2"/>
                      <a:pt x="16" y="2"/>
                    </a:cubicBezTo>
                    <a:cubicBezTo>
                      <a:pt x="16" y="1"/>
                      <a:pt x="15" y="0"/>
                      <a:pt x="13"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4" name="Freeform 1037"/>
              <p:cNvSpPr>
                <a:spLocks noEditPoints="1"/>
              </p:cNvSpPr>
              <p:nvPr/>
            </p:nvSpPr>
            <p:spPr bwMode="auto">
              <a:xfrm>
                <a:off x="957" y="1585"/>
                <a:ext cx="85" cy="86"/>
              </a:xfrm>
              <a:custGeom>
                <a:avLst/>
                <a:gdLst>
                  <a:gd name="T0" fmla="*/ 8 w 43"/>
                  <a:gd name="T1" fmla="*/ 35 h 43"/>
                  <a:gd name="T2" fmla="*/ 35 w 43"/>
                  <a:gd name="T3" fmla="*/ 35 h 43"/>
                  <a:gd name="T4" fmla="*/ 35 w 43"/>
                  <a:gd name="T5" fmla="*/ 8 h 43"/>
                  <a:gd name="T6" fmla="*/ 8 w 43"/>
                  <a:gd name="T7" fmla="*/ 8 h 43"/>
                  <a:gd name="T8" fmla="*/ 8 w 43"/>
                  <a:gd name="T9" fmla="*/ 35 h 43"/>
                  <a:gd name="T10" fmla="*/ 31 w 43"/>
                  <a:gd name="T11" fmla="*/ 31 h 43"/>
                  <a:gd name="T12" fmla="*/ 31 w 43"/>
                  <a:gd name="T13" fmla="*/ 31 h 43"/>
                  <a:gd name="T14" fmla="*/ 11 w 43"/>
                  <a:gd name="T15" fmla="*/ 31 h 43"/>
                  <a:gd name="T16" fmla="*/ 11 w 43"/>
                  <a:gd name="T17" fmla="*/ 11 h 43"/>
                  <a:gd name="T18" fmla="*/ 31 w 43"/>
                  <a:gd name="T19" fmla="*/ 11 h 43"/>
                  <a:gd name="T20" fmla="*/ 31 w 43"/>
                  <a:gd name="T21"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3">
                    <a:moveTo>
                      <a:pt x="8" y="35"/>
                    </a:moveTo>
                    <a:cubicBezTo>
                      <a:pt x="15" y="43"/>
                      <a:pt x="28" y="43"/>
                      <a:pt x="35" y="35"/>
                    </a:cubicBezTo>
                    <a:cubicBezTo>
                      <a:pt x="43" y="27"/>
                      <a:pt x="43" y="15"/>
                      <a:pt x="35" y="8"/>
                    </a:cubicBezTo>
                    <a:cubicBezTo>
                      <a:pt x="27" y="0"/>
                      <a:pt x="15" y="0"/>
                      <a:pt x="8" y="8"/>
                    </a:cubicBezTo>
                    <a:cubicBezTo>
                      <a:pt x="0" y="15"/>
                      <a:pt x="0" y="28"/>
                      <a:pt x="8" y="35"/>
                    </a:cubicBezTo>
                    <a:close/>
                    <a:moveTo>
                      <a:pt x="31" y="31"/>
                    </a:moveTo>
                    <a:cubicBezTo>
                      <a:pt x="31" y="31"/>
                      <a:pt x="31" y="31"/>
                      <a:pt x="31" y="31"/>
                    </a:cubicBezTo>
                    <a:cubicBezTo>
                      <a:pt x="26" y="37"/>
                      <a:pt x="17" y="37"/>
                      <a:pt x="11" y="31"/>
                    </a:cubicBezTo>
                    <a:cubicBezTo>
                      <a:pt x="6" y="26"/>
                      <a:pt x="6" y="17"/>
                      <a:pt x="11" y="11"/>
                    </a:cubicBezTo>
                    <a:cubicBezTo>
                      <a:pt x="17" y="6"/>
                      <a:pt x="26" y="6"/>
                      <a:pt x="31" y="11"/>
                    </a:cubicBezTo>
                    <a:cubicBezTo>
                      <a:pt x="37" y="17"/>
                      <a:pt x="37" y="26"/>
                      <a:pt x="31" y="31"/>
                    </a:cubicBezTo>
                    <a:close/>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5" name="Freeform 1038"/>
              <p:cNvSpPr>
                <a:spLocks/>
              </p:cNvSpPr>
              <p:nvPr/>
            </p:nvSpPr>
            <p:spPr bwMode="auto">
              <a:xfrm>
                <a:off x="967" y="1595"/>
                <a:ext cx="63" cy="66"/>
              </a:xfrm>
              <a:custGeom>
                <a:avLst/>
                <a:gdLst>
                  <a:gd name="T0" fmla="*/ 16 w 32"/>
                  <a:gd name="T1" fmla="*/ 0 h 33"/>
                  <a:gd name="T2" fmla="*/ 32 w 32"/>
                  <a:gd name="T3" fmla="*/ 16 h 33"/>
                  <a:gd name="T4" fmla="*/ 16 w 32"/>
                  <a:gd name="T5" fmla="*/ 32 h 33"/>
                  <a:gd name="T6" fmla="*/ 0 w 32"/>
                  <a:gd name="T7" fmla="*/ 17 h 33"/>
                  <a:gd name="T8" fmla="*/ 16 w 32"/>
                  <a:gd name="T9" fmla="*/ 0 h 33"/>
                </a:gdLst>
                <a:ahLst/>
                <a:cxnLst>
                  <a:cxn ang="0">
                    <a:pos x="T0" y="T1"/>
                  </a:cxn>
                  <a:cxn ang="0">
                    <a:pos x="T2" y="T3"/>
                  </a:cxn>
                  <a:cxn ang="0">
                    <a:pos x="T4" y="T5"/>
                  </a:cxn>
                  <a:cxn ang="0">
                    <a:pos x="T6" y="T7"/>
                  </a:cxn>
                  <a:cxn ang="0">
                    <a:pos x="T8" y="T9"/>
                  </a:cxn>
                </a:cxnLst>
                <a:rect l="0" t="0" r="r" b="b"/>
                <a:pathLst>
                  <a:path w="32" h="33">
                    <a:moveTo>
                      <a:pt x="16" y="0"/>
                    </a:moveTo>
                    <a:cubicBezTo>
                      <a:pt x="25" y="0"/>
                      <a:pt x="32" y="7"/>
                      <a:pt x="32" y="16"/>
                    </a:cubicBezTo>
                    <a:cubicBezTo>
                      <a:pt x="32" y="25"/>
                      <a:pt x="25" y="32"/>
                      <a:pt x="16" y="32"/>
                    </a:cubicBezTo>
                    <a:cubicBezTo>
                      <a:pt x="8" y="33"/>
                      <a:pt x="0" y="25"/>
                      <a:pt x="0" y="17"/>
                    </a:cubicBezTo>
                    <a:cubicBezTo>
                      <a:pt x="0" y="8"/>
                      <a:pt x="7"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6" name="Oval 1039"/>
              <p:cNvSpPr>
                <a:spLocks noChangeArrowheads="1"/>
              </p:cNvSpPr>
              <p:nvPr/>
            </p:nvSpPr>
            <p:spPr bwMode="auto">
              <a:xfrm>
                <a:off x="971" y="1599"/>
                <a:ext cx="57" cy="58"/>
              </a:xfrm>
              <a:prstGeom prst="ellipse">
                <a:avLst/>
              </a:prstGeom>
              <a:solidFill>
                <a:srgbClr val="5254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7" name="Freeform 1040"/>
              <p:cNvSpPr>
                <a:spLocks/>
              </p:cNvSpPr>
              <p:nvPr/>
            </p:nvSpPr>
            <p:spPr bwMode="auto">
              <a:xfrm>
                <a:off x="987" y="1617"/>
                <a:ext cx="22" cy="22"/>
              </a:xfrm>
              <a:custGeom>
                <a:avLst/>
                <a:gdLst>
                  <a:gd name="T0" fmla="*/ 9 w 11"/>
                  <a:gd name="T1" fmla="*/ 9 h 11"/>
                  <a:gd name="T2" fmla="*/ 9 w 11"/>
                  <a:gd name="T3" fmla="*/ 2 h 11"/>
                  <a:gd name="T4" fmla="*/ 2 w 11"/>
                  <a:gd name="T5" fmla="*/ 2 h 11"/>
                  <a:gd name="T6" fmla="*/ 2 w 11"/>
                  <a:gd name="T7" fmla="*/ 9 h 11"/>
                  <a:gd name="T8" fmla="*/ 9 w 11"/>
                  <a:gd name="T9" fmla="*/ 9 h 11"/>
                </a:gdLst>
                <a:ahLst/>
                <a:cxnLst>
                  <a:cxn ang="0">
                    <a:pos x="T0" y="T1"/>
                  </a:cxn>
                  <a:cxn ang="0">
                    <a:pos x="T2" y="T3"/>
                  </a:cxn>
                  <a:cxn ang="0">
                    <a:pos x="T4" y="T5"/>
                  </a:cxn>
                  <a:cxn ang="0">
                    <a:pos x="T6" y="T7"/>
                  </a:cxn>
                  <a:cxn ang="0">
                    <a:pos x="T8" y="T9"/>
                  </a:cxn>
                </a:cxnLst>
                <a:rect l="0" t="0" r="r" b="b"/>
                <a:pathLst>
                  <a:path w="11" h="11">
                    <a:moveTo>
                      <a:pt x="9" y="9"/>
                    </a:moveTo>
                    <a:cubicBezTo>
                      <a:pt x="11" y="7"/>
                      <a:pt x="11" y="4"/>
                      <a:pt x="9" y="2"/>
                    </a:cubicBezTo>
                    <a:cubicBezTo>
                      <a:pt x="7" y="0"/>
                      <a:pt x="4" y="0"/>
                      <a:pt x="2" y="2"/>
                    </a:cubicBezTo>
                    <a:cubicBezTo>
                      <a:pt x="0" y="4"/>
                      <a:pt x="0" y="7"/>
                      <a:pt x="2" y="9"/>
                    </a:cubicBezTo>
                    <a:cubicBezTo>
                      <a:pt x="4" y="11"/>
                      <a:pt x="7" y="11"/>
                      <a:pt x="9" y="9"/>
                    </a:cubicBezTo>
                    <a:close/>
                  </a:path>
                </a:pathLst>
              </a:custGeom>
              <a:solidFill>
                <a:srgbClr val="696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8" name="Freeform 1041"/>
              <p:cNvSpPr>
                <a:spLocks noEditPoints="1"/>
              </p:cNvSpPr>
              <p:nvPr/>
            </p:nvSpPr>
            <p:spPr bwMode="auto">
              <a:xfrm>
                <a:off x="969" y="1599"/>
                <a:ext cx="59" cy="60"/>
              </a:xfrm>
              <a:custGeom>
                <a:avLst/>
                <a:gdLst>
                  <a:gd name="T0" fmla="*/ 28 w 59"/>
                  <a:gd name="T1" fmla="*/ 60 h 60"/>
                  <a:gd name="T2" fmla="*/ 26 w 59"/>
                  <a:gd name="T3" fmla="*/ 38 h 60"/>
                  <a:gd name="T4" fmla="*/ 10 w 59"/>
                  <a:gd name="T5" fmla="*/ 52 h 60"/>
                  <a:gd name="T6" fmla="*/ 6 w 59"/>
                  <a:gd name="T7" fmla="*/ 50 h 60"/>
                  <a:gd name="T8" fmla="*/ 20 w 59"/>
                  <a:gd name="T9" fmla="*/ 34 h 60"/>
                  <a:gd name="T10" fmla="*/ 0 w 59"/>
                  <a:gd name="T11" fmla="*/ 32 h 60"/>
                  <a:gd name="T12" fmla="*/ 0 w 59"/>
                  <a:gd name="T13" fmla="*/ 28 h 60"/>
                  <a:gd name="T14" fmla="*/ 20 w 59"/>
                  <a:gd name="T15" fmla="*/ 26 h 60"/>
                  <a:gd name="T16" fmla="*/ 6 w 59"/>
                  <a:gd name="T17" fmla="*/ 10 h 60"/>
                  <a:gd name="T18" fmla="*/ 10 w 59"/>
                  <a:gd name="T19" fmla="*/ 6 h 60"/>
                  <a:gd name="T20" fmla="*/ 26 w 59"/>
                  <a:gd name="T21" fmla="*/ 20 h 60"/>
                  <a:gd name="T22" fmla="*/ 28 w 59"/>
                  <a:gd name="T23" fmla="*/ 0 h 60"/>
                  <a:gd name="T24" fmla="*/ 32 w 59"/>
                  <a:gd name="T25" fmla="*/ 0 h 60"/>
                  <a:gd name="T26" fmla="*/ 34 w 59"/>
                  <a:gd name="T27" fmla="*/ 20 h 60"/>
                  <a:gd name="T28" fmla="*/ 49 w 59"/>
                  <a:gd name="T29" fmla="*/ 6 h 60"/>
                  <a:gd name="T30" fmla="*/ 51 w 59"/>
                  <a:gd name="T31" fmla="*/ 10 h 60"/>
                  <a:gd name="T32" fmla="*/ 38 w 59"/>
                  <a:gd name="T33" fmla="*/ 26 h 60"/>
                  <a:gd name="T34" fmla="*/ 59 w 59"/>
                  <a:gd name="T35" fmla="*/ 28 h 60"/>
                  <a:gd name="T36" fmla="*/ 59 w 59"/>
                  <a:gd name="T37" fmla="*/ 32 h 60"/>
                  <a:gd name="T38" fmla="*/ 38 w 59"/>
                  <a:gd name="T39" fmla="*/ 34 h 60"/>
                  <a:gd name="T40" fmla="*/ 51 w 59"/>
                  <a:gd name="T41" fmla="*/ 50 h 60"/>
                  <a:gd name="T42" fmla="*/ 49 w 59"/>
                  <a:gd name="T43" fmla="*/ 52 h 60"/>
                  <a:gd name="T44" fmla="*/ 34 w 59"/>
                  <a:gd name="T45" fmla="*/ 38 h 60"/>
                  <a:gd name="T46" fmla="*/ 32 w 59"/>
                  <a:gd name="T47" fmla="*/ 60 h 60"/>
                  <a:gd name="T48" fmla="*/ 28 w 59"/>
                  <a:gd name="T49" fmla="*/ 60 h 60"/>
                  <a:gd name="T50" fmla="*/ 28 w 59"/>
                  <a:gd name="T51" fmla="*/ 34 h 60"/>
                  <a:gd name="T52" fmla="*/ 32 w 59"/>
                  <a:gd name="T53" fmla="*/ 34 h 60"/>
                  <a:gd name="T54" fmla="*/ 34 w 59"/>
                  <a:gd name="T55" fmla="*/ 32 h 60"/>
                  <a:gd name="T56" fmla="*/ 34 w 59"/>
                  <a:gd name="T57" fmla="*/ 28 h 60"/>
                  <a:gd name="T58" fmla="*/ 32 w 59"/>
                  <a:gd name="T59" fmla="*/ 24 h 60"/>
                  <a:gd name="T60" fmla="*/ 28 w 59"/>
                  <a:gd name="T61" fmla="*/ 24 h 60"/>
                  <a:gd name="T62" fmla="*/ 24 w 59"/>
                  <a:gd name="T63" fmla="*/ 28 h 60"/>
                  <a:gd name="T64" fmla="*/ 24 w 59"/>
                  <a:gd name="T65" fmla="*/ 32 h 60"/>
                  <a:gd name="T66" fmla="*/ 28 w 59"/>
                  <a:gd name="T67"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60">
                    <a:moveTo>
                      <a:pt x="28" y="60"/>
                    </a:moveTo>
                    <a:lnTo>
                      <a:pt x="26" y="38"/>
                    </a:lnTo>
                    <a:lnTo>
                      <a:pt x="10" y="52"/>
                    </a:lnTo>
                    <a:lnTo>
                      <a:pt x="6" y="50"/>
                    </a:lnTo>
                    <a:lnTo>
                      <a:pt x="20" y="34"/>
                    </a:lnTo>
                    <a:lnTo>
                      <a:pt x="0" y="32"/>
                    </a:lnTo>
                    <a:lnTo>
                      <a:pt x="0" y="28"/>
                    </a:lnTo>
                    <a:lnTo>
                      <a:pt x="20" y="26"/>
                    </a:lnTo>
                    <a:lnTo>
                      <a:pt x="6" y="10"/>
                    </a:lnTo>
                    <a:lnTo>
                      <a:pt x="10" y="6"/>
                    </a:lnTo>
                    <a:lnTo>
                      <a:pt x="26" y="20"/>
                    </a:lnTo>
                    <a:lnTo>
                      <a:pt x="28" y="0"/>
                    </a:lnTo>
                    <a:lnTo>
                      <a:pt x="32" y="0"/>
                    </a:lnTo>
                    <a:lnTo>
                      <a:pt x="34" y="20"/>
                    </a:lnTo>
                    <a:lnTo>
                      <a:pt x="49" y="6"/>
                    </a:lnTo>
                    <a:lnTo>
                      <a:pt x="51" y="10"/>
                    </a:lnTo>
                    <a:lnTo>
                      <a:pt x="38" y="26"/>
                    </a:lnTo>
                    <a:lnTo>
                      <a:pt x="59" y="28"/>
                    </a:lnTo>
                    <a:lnTo>
                      <a:pt x="59" y="32"/>
                    </a:lnTo>
                    <a:lnTo>
                      <a:pt x="38" y="34"/>
                    </a:lnTo>
                    <a:lnTo>
                      <a:pt x="51" y="50"/>
                    </a:lnTo>
                    <a:lnTo>
                      <a:pt x="49" y="52"/>
                    </a:lnTo>
                    <a:lnTo>
                      <a:pt x="34" y="38"/>
                    </a:lnTo>
                    <a:lnTo>
                      <a:pt x="32" y="60"/>
                    </a:lnTo>
                    <a:lnTo>
                      <a:pt x="28" y="60"/>
                    </a:lnTo>
                    <a:close/>
                    <a:moveTo>
                      <a:pt x="28" y="34"/>
                    </a:moveTo>
                    <a:lnTo>
                      <a:pt x="32" y="34"/>
                    </a:lnTo>
                    <a:lnTo>
                      <a:pt x="34" y="32"/>
                    </a:lnTo>
                    <a:lnTo>
                      <a:pt x="34" y="28"/>
                    </a:lnTo>
                    <a:lnTo>
                      <a:pt x="32" y="24"/>
                    </a:lnTo>
                    <a:lnTo>
                      <a:pt x="28" y="24"/>
                    </a:lnTo>
                    <a:lnTo>
                      <a:pt x="24" y="28"/>
                    </a:lnTo>
                    <a:lnTo>
                      <a:pt x="24" y="32"/>
                    </a:lnTo>
                    <a:lnTo>
                      <a:pt x="28"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9" name="Freeform 1042"/>
              <p:cNvSpPr>
                <a:spLocks noEditPoints="1"/>
              </p:cNvSpPr>
              <p:nvPr/>
            </p:nvSpPr>
            <p:spPr bwMode="auto">
              <a:xfrm>
                <a:off x="1247" y="1585"/>
                <a:ext cx="85" cy="86"/>
              </a:xfrm>
              <a:custGeom>
                <a:avLst/>
                <a:gdLst>
                  <a:gd name="T0" fmla="*/ 8 w 43"/>
                  <a:gd name="T1" fmla="*/ 35 h 43"/>
                  <a:gd name="T2" fmla="*/ 36 w 43"/>
                  <a:gd name="T3" fmla="*/ 35 h 43"/>
                  <a:gd name="T4" fmla="*/ 35 w 43"/>
                  <a:gd name="T5" fmla="*/ 8 h 43"/>
                  <a:gd name="T6" fmla="*/ 8 w 43"/>
                  <a:gd name="T7" fmla="*/ 8 h 43"/>
                  <a:gd name="T8" fmla="*/ 8 w 43"/>
                  <a:gd name="T9" fmla="*/ 35 h 43"/>
                  <a:gd name="T10" fmla="*/ 32 w 43"/>
                  <a:gd name="T11" fmla="*/ 31 h 43"/>
                  <a:gd name="T12" fmla="*/ 32 w 43"/>
                  <a:gd name="T13" fmla="*/ 31 h 43"/>
                  <a:gd name="T14" fmla="*/ 12 w 43"/>
                  <a:gd name="T15" fmla="*/ 31 h 43"/>
                  <a:gd name="T16" fmla="*/ 12 w 43"/>
                  <a:gd name="T17" fmla="*/ 11 h 43"/>
                  <a:gd name="T18" fmla="*/ 32 w 43"/>
                  <a:gd name="T19" fmla="*/ 11 h 43"/>
                  <a:gd name="T20" fmla="*/ 32 w 43"/>
                  <a:gd name="T21"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43">
                    <a:moveTo>
                      <a:pt x="8" y="35"/>
                    </a:moveTo>
                    <a:cubicBezTo>
                      <a:pt x="16" y="43"/>
                      <a:pt x="28" y="43"/>
                      <a:pt x="36" y="35"/>
                    </a:cubicBezTo>
                    <a:cubicBezTo>
                      <a:pt x="43" y="27"/>
                      <a:pt x="43" y="15"/>
                      <a:pt x="35" y="8"/>
                    </a:cubicBezTo>
                    <a:cubicBezTo>
                      <a:pt x="28" y="0"/>
                      <a:pt x="16" y="0"/>
                      <a:pt x="8" y="8"/>
                    </a:cubicBezTo>
                    <a:cubicBezTo>
                      <a:pt x="0" y="15"/>
                      <a:pt x="1" y="28"/>
                      <a:pt x="8" y="35"/>
                    </a:cubicBezTo>
                    <a:close/>
                    <a:moveTo>
                      <a:pt x="32" y="31"/>
                    </a:moveTo>
                    <a:cubicBezTo>
                      <a:pt x="32" y="31"/>
                      <a:pt x="32" y="31"/>
                      <a:pt x="32" y="31"/>
                    </a:cubicBezTo>
                    <a:cubicBezTo>
                      <a:pt x="26" y="37"/>
                      <a:pt x="17" y="37"/>
                      <a:pt x="12" y="31"/>
                    </a:cubicBezTo>
                    <a:cubicBezTo>
                      <a:pt x="6" y="26"/>
                      <a:pt x="6" y="17"/>
                      <a:pt x="12" y="11"/>
                    </a:cubicBezTo>
                    <a:cubicBezTo>
                      <a:pt x="17" y="6"/>
                      <a:pt x="26" y="6"/>
                      <a:pt x="32" y="11"/>
                    </a:cubicBezTo>
                    <a:cubicBezTo>
                      <a:pt x="37" y="17"/>
                      <a:pt x="37" y="26"/>
                      <a:pt x="32" y="31"/>
                    </a:cubicBezTo>
                    <a:close/>
                  </a:path>
                </a:pathLst>
              </a:custGeom>
              <a:solidFill>
                <a:srgbClr val="363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0" name="Freeform 1043"/>
              <p:cNvSpPr>
                <a:spLocks/>
              </p:cNvSpPr>
              <p:nvPr/>
            </p:nvSpPr>
            <p:spPr bwMode="auto">
              <a:xfrm>
                <a:off x="1259" y="1595"/>
                <a:ext cx="63" cy="66"/>
              </a:xfrm>
              <a:custGeom>
                <a:avLst/>
                <a:gdLst>
                  <a:gd name="T0" fmla="*/ 16 w 32"/>
                  <a:gd name="T1" fmla="*/ 0 h 33"/>
                  <a:gd name="T2" fmla="*/ 32 w 32"/>
                  <a:gd name="T3" fmla="*/ 16 h 33"/>
                  <a:gd name="T4" fmla="*/ 16 w 32"/>
                  <a:gd name="T5" fmla="*/ 32 h 33"/>
                  <a:gd name="T6" fmla="*/ 0 w 32"/>
                  <a:gd name="T7" fmla="*/ 17 h 33"/>
                  <a:gd name="T8" fmla="*/ 16 w 32"/>
                  <a:gd name="T9" fmla="*/ 0 h 33"/>
                </a:gdLst>
                <a:ahLst/>
                <a:cxnLst>
                  <a:cxn ang="0">
                    <a:pos x="T0" y="T1"/>
                  </a:cxn>
                  <a:cxn ang="0">
                    <a:pos x="T2" y="T3"/>
                  </a:cxn>
                  <a:cxn ang="0">
                    <a:pos x="T4" y="T5"/>
                  </a:cxn>
                  <a:cxn ang="0">
                    <a:pos x="T6" y="T7"/>
                  </a:cxn>
                  <a:cxn ang="0">
                    <a:pos x="T8" y="T9"/>
                  </a:cxn>
                </a:cxnLst>
                <a:rect l="0" t="0" r="r" b="b"/>
                <a:pathLst>
                  <a:path w="32" h="33">
                    <a:moveTo>
                      <a:pt x="16" y="0"/>
                    </a:moveTo>
                    <a:cubicBezTo>
                      <a:pt x="25" y="0"/>
                      <a:pt x="32" y="7"/>
                      <a:pt x="32" y="16"/>
                    </a:cubicBezTo>
                    <a:cubicBezTo>
                      <a:pt x="32" y="25"/>
                      <a:pt x="25" y="32"/>
                      <a:pt x="16" y="32"/>
                    </a:cubicBezTo>
                    <a:cubicBezTo>
                      <a:pt x="7" y="33"/>
                      <a:pt x="0" y="25"/>
                      <a:pt x="0" y="17"/>
                    </a:cubicBezTo>
                    <a:cubicBezTo>
                      <a:pt x="0" y="8"/>
                      <a:pt x="7"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1" name="Oval 1044"/>
              <p:cNvSpPr>
                <a:spLocks noChangeArrowheads="1"/>
              </p:cNvSpPr>
              <p:nvPr/>
            </p:nvSpPr>
            <p:spPr bwMode="auto">
              <a:xfrm>
                <a:off x="1263" y="1599"/>
                <a:ext cx="55" cy="58"/>
              </a:xfrm>
              <a:prstGeom prst="ellipse">
                <a:avLst/>
              </a:prstGeom>
              <a:solidFill>
                <a:srgbClr val="5254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2" name="Freeform 1045"/>
              <p:cNvSpPr>
                <a:spLocks/>
              </p:cNvSpPr>
              <p:nvPr/>
            </p:nvSpPr>
            <p:spPr bwMode="auto">
              <a:xfrm>
                <a:off x="1279" y="1617"/>
                <a:ext cx="22" cy="22"/>
              </a:xfrm>
              <a:custGeom>
                <a:avLst/>
                <a:gdLst>
                  <a:gd name="T0" fmla="*/ 9 w 11"/>
                  <a:gd name="T1" fmla="*/ 9 h 11"/>
                  <a:gd name="T2" fmla="*/ 9 w 11"/>
                  <a:gd name="T3" fmla="*/ 2 h 11"/>
                  <a:gd name="T4" fmla="*/ 2 w 11"/>
                  <a:gd name="T5" fmla="*/ 2 h 11"/>
                  <a:gd name="T6" fmla="*/ 2 w 11"/>
                  <a:gd name="T7" fmla="*/ 9 h 11"/>
                  <a:gd name="T8" fmla="*/ 9 w 11"/>
                  <a:gd name="T9" fmla="*/ 9 h 11"/>
                </a:gdLst>
                <a:ahLst/>
                <a:cxnLst>
                  <a:cxn ang="0">
                    <a:pos x="T0" y="T1"/>
                  </a:cxn>
                  <a:cxn ang="0">
                    <a:pos x="T2" y="T3"/>
                  </a:cxn>
                  <a:cxn ang="0">
                    <a:pos x="T4" y="T5"/>
                  </a:cxn>
                  <a:cxn ang="0">
                    <a:pos x="T6" y="T7"/>
                  </a:cxn>
                  <a:cxn ang="0">
                    <a:pos x="T8" y="T9"/>
                  </a:cxn>
                </a:cxnLst>
                <a:rect l="0" t="0" r="r" b="b"/>
                <a:pathLst>
                  <a:path w="11" h="11">
                    <a:moveTo>
                      <a:pt x="9" y="9"/>
                    </a:moveTo>
                    <a:cubicBezTo>
                      <a:pt x="11" y="7"/>
                      <a:pt x="11" y="4"/>
                      <a:pt x="9" y="2"/>
                    </a:cubicBezTo>
                    <a:cubicBezTo>
                      <a:pt x="7" y="0"/>
                      <a:pt x="4" y="0"/>
                      <a:pt x="2" y="2"/>
                    </a:cubicBezTo>
                    <a:cubicBezTo>
                      <a:pt x="0" y="4"/>
                      <a:pt x="0" y="7"/>
                      <a:pt x="2" y="9"/>
                    </a:cubicBezTo>
                    <a:cubicBezTo>
                      <a:pt x="4" y="11"/>
                      <a:pt x="7" y="11"/>
                      <a:pt x="9" y="9"/>
                    </a:cubicBezTo>
                    <a:close/>
                  </a:path>
                </a:pathLst>
              </a:custGeom>
              <a:solidFill>
                <a:srgbClr val="696B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3" name="Freeform 1046"/>
              <p:cNvSpPr>
                <a:spLocks noEditPoints="1"/>
              </p:cNvSpPr>
              <p:nvPr/>
            </p:nvSpPr>
            <p:spPr bwMode="auto">
              <a:xfrm>
                <a:off x="1259" y="1599"/>
                <a:ext cx="59" cy="60"/>
              </a:xfrm>
              <a:custGeom>
                <a:avLst/>
                <a:gdLst>
                  <a:gd name="T0" fmla="*/ 28 w 59"/>
                  <a:gd name="T1" fmla="*/ 60 h 60"/>
                  <a:gd name="T2" fmla="*/ 26 w 59"/>
                  <a:gd name="T3" fmla="*/ 38 h 60"/>
                  <a:gd name="T4" fmla="*/ 10 w 59"/>
                  <a:gd name="T5" fmla="*/ 52 h 60"/>
                  <a:gd name="T6" fmla="*/ 8 w 59"/>
                  <a:gd name="T7" fmla="*/ 50 h 60"/>
                  <a:gd name="T8" fmla="*/ 22 w 59"/>
                  <a:gd name="T9" fmla="*/ 34 h 60"/>
                  <a:gd name="T10" fmla="*/ 0 w 59"/>
                  <a:gd name="T11" fmla="*/ 32 h 60"/>
                  <a:gd name="T12" fmla="*/ 0 w 59"/>
                  <a:gd name="T13" fmla="*/ 28 h 60"/>
                  <a:gd name="T14" fmla="*/ 22 w 59"/>
                  <a:gd name="T15" fmla="*/ 26 h 60"/>
                  <a:gd name="T16" fmla="*/ 8 w 59"/>
                  <a:gd name="T17" fmla="*/ 10 h 60"/>
                  <a:gd name="T18" fmla="*/ 10 w 59"/>
                  <a:gd name="T19" fmla="*/ 6 h 60"/>
                  <a:gd name="T20" fmla="*/ 26 w 59"/>
                  <a:gd name="T21" fmla="*/ 20 h 60"/>
                  <a:gd name="T22" fmla="*/ 28 w 59"/>
                  <a:gd name="T23" fmla="*/ 0 h 60"/>
                  <a:gd name="T24" fmla="*/ 32 w 59"/>
                  <a:gd name="T25" fmla="*/ 0 h 60"/>
                  <a:gd name="T26" fmla="*/ 34 w 59"/>
                  <a:gd name="T27" fmla="*/ 20 h 60"/>
                  <a:gd name="T28" fmla="*/ 50 w 59"/>
                  <a:gd name="T29" fmla="*/ 6 h 60"/>
                  <a:gd name="T30" fmla="*/ 54 w 59"/>
                  <a:gd name="T31" fmla="*/ 10 h 60"/>
                  <a:gd name="T32" fmla="*/ 40 w 59"/>
                  <a:gd name="T33" fmla="*/ 26 h 60"/>
                  <a:gd name="T34" fmla="*/ 59 w 59"/>
                  <a:gd name="T35" fmla="*/ 28 h 60"/>
                  <a:gd name="T36" fmla="*/ 59 w 59"/>
                  <a:gd name="T37" fmla="*/ 32 h 60"/>
                  <a:gd name="T38" fmla="*/ 40 w 59"/>
                  <a:gd name="T39" fmla="*/ 34 h 60"/>
                  <a:gd name="T40" fmla="*/ 54 w 59"/>
                  <a:gd name="T41" fmla="*/ 50 h 60"/>
                  <a:gd name="T42" fmla="*/ 50 w 59"/>
                  <a:gd name="T43" fmla="*/ 52 h 60"/>
                  <a:gd name="T44" fmla="*/ 34 w 59"/>
                  <a:gd name="T45" fmla="*/ 38 h 60"/>
                  <a:gd name="T46" fmla="*/ 32 w 59"/>
                  <a:gd name="T47" fmla="*/ 60 h 60"/>
                  <a:gd name="T48" fmla="*/ 28 w 59"/>
                  <a:gd name="T49" fmla="*/ 60 h 60"/>
                  <a:gd name="T50" fmla="*/ 28 w 59"/>
                  <a:gd name="T51" fmla="*/ 34 h 60"/>
                  <a:gd name="T52" fmla="*/ 32 w 59"/>
                  <a:gd name="T53" fmla="*/ 34 h 60"/>
                  <a:gd name="T54" fmla="*/ 34 w 59"/>
                  <a:gd name="T55" fmla="*/ 32 h 60"/>
                  <a:gd name="T56" fmla="*/ 34 w 59"/>
                  <a:gd name="T57" fmla="*/ 28 h 60"/>
                  <a:gd name="T58" fmla="*/ 32 w 59"/>
                  <a:gd name="T59" fmla="*/ 24 h 60"/>
                  <a:gd name="T60" fmla="*/ 28 w 59"/>
                  <a:gd name="T61" fmla="*/ 24 h 60"/>
                  <a:gd name="T62" fmla="*/ 26 w 59"/>
                  <a:gd name="T63" fmla="*/ 28 h 60"/>
                  <a:gd name="T64" fmla="*/ 26 w 59"/>
                  <a:gd name="T65" fmla="*/ 32 h 60"/>
                  <a:gd name="T66" fmla="*/ 28 w 59"/>
                  <a:gd name="T67"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60">
                    <a:moveTo>
                      <a:pt x="28" y="60"/>
                    </a:moveTo>
                    <a:lnTo>
                      <a:pt x="26" y="38"/>
                    </a:lnTo>
                    <a:lnTo>
                      <a:pt x="10" y="52"/>
                    </a:lnTo>
                    <a:lnTo>
                      <a:pt x="8" y="50"/>
                    </a:lnTo>
                    <a:lnTo>
                      <a:pt x="22" y="34"/>
                    </a:lnTo>
                    <a:lnTo>
                      <a:pt x="0" y="32"/>
                    </a:lnTo>
                    <a:lnTo>
                      <a:pt x="0" y="28"/>
                    </a:lnTo>
                    <a:lnTo>
                      <a:pt x="22" y="26"/>
                    </a:lnTo>
                    <a:lnTo>
                      <a:pt x="8" y="10"/>
                    </a:lnTo>
                    <a:lnTo>
                      <a:pt x="10" y="6"/>
                    </a:lnTo>
                    <a:lnTo>
                      <a:pt x="26" y="20"/>
                    </a:lnTo>
                    <a:lnTo>
                      <a:pt x="28" y="0"/>
                    </a:lnTo>
                    <a:lnTo>
                      <a:pt x="32" y="0"/>
                    </a:lnTo>
                    <a:lnTo>
                      <a:pt x="34" y="20"/>
                    </a:lnTo>
                    <a:lnTo>
                      <a:pt x="50" y="6"/>
                    </a:lnTo>
                    <a:lnTo>
                      <a:pt x="54" y="10"/>
                    </a:lnTo>
                    <a:lnTo>
                      <a:pt x="40" y="26"/>
                    </a:lnTo>
                    <a:lnTo>
                      <a:pt x="59" y="28"/>
                    </a:lnTo>
                    <a:lnTo>
                      <a:pt x="59" y="32"/>
                    </a:lnTo>
                    <a:lnTo>
                      <a:pt x="40" y="34"/>
                    </a:lnTo>
                    <a:lnTo>
                      <a:pt x="54" y="50"/>
                    </a:lnTo>
                    <a:lnTo>
                      <a:pt x="50" y="52"/>
                    </a:lnTo>
                    <a:lnTo>
                      <a:pt x="34" y="38"/>
                    </a:lnTo>
                    <a:lnTo>
                      <a:pt x="32" y="60"/>
                    </a:lnTo>
                    <a:lnTo>
                      <a:pt x="28" y="60"/>
                    </a:lnTo>
                    <a:close/>
                    <a:moveTo>
                      <a:pt x="28" y="34"/>
                    </a:moveTo>
                    <a:lnTo>
                      <a:pt x="32" y="34"/>
                    </a:lnTo>
                    <a:lnTo>
                      <a:pt x="34" y="32"/>
                    </a:lnTo>
                    <a:lnTo>
                      <a:pt x="34" y="28"/>
                    </a:lnTo>
                    <a:lnTo>
                      <a:pt x="32" y="24"/>
                    </a:lnTo>
                    <a:lnTo>
                      <a:pt x="28" y="24"/>
                    </a:lnTo>
                    <a:lnTo>
                      <a:pt x="26" y="28"/>
                    </a:lnTo>
                    <a:lnTo>
                      <a:pt x="26" y="32"/>
                    </a:lnTo>
                    <a:lnTo>
                      <a:pt x="28"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4" name="Freeform 1047"/>
              <p:cNvSpPr>
                <a:spLocks/>
              </p:cNvSpPr>
              <p:nvPr/>
            </p:nvSpPr>
            <p:spPr bwMode="auto">
              <a:xfrm>
                <a:off x="1177" y="1503"/>
                <a:ext cx="58" cy="36"/>
              </a:xfrm>
              <a:custGeom>
                <a:avLst/>
                <a:gdLst>
                  <a:gd name="T0" fmla="*/ 1 w 29"/>
                  <a:gd name="T1" fmla="*/ 0 h 18"/>
                  <a:gd name="T2" fmla="*/ 0 w 29"/>
                  <a:gd name="T3" fmla="*/ 1 h 18"/>
                  <a:gd name="T4" fmla="*/ 27 w 29"/>
                  <a:gd name="T5" fmla="*/ 18 h 18"/>
                  <a:gd name="T6" fmla="*/ 29 w 29"/>
                  <a:gd name="T7" fmla="*/ 18 h 18"/>
                  <a:gd name="T8" fmla="*/ 1 w 29"/>
                  <a:gd name="T9" fmla="*/ 0 h 18"/>
                </a:gdLst>
                <a:ahLst/>
                <a:cxnLst>
                  <a:cxn ang="0">
                    <a:pos x="T0" y="T1"/>
                  </a:cxn>
                  <a:cxn ang="0">
                    <a:pos x="T2" y="T3"/>
                  </a:cxn>
                  <a:cxn ang="0">
                    <a:pos x="T4" y="T5"/>
                  </a:cxn>
                  <a:cxn ang="0">
                    <a:pos x="T6" y="T7"/>
                  </a:cxn>
                  <a:cxn ang="0">
                    <a:pos x="T8" y="T9"/>
                  </a:cxn>
                </a:cxnLst>
                <a:rect l="0" t="0" r="r" b="b"/>
                <a:pathLst>
                  <a:path w="29" h="18">
                    <a:moveTo>
                      <a:pt x="1" y="0"/>
                    </a:moveTo>
                    <a:cubicBezTo>
                      <a:pt x="0" y="1"/>
                      <a:pt x="0" y="1"/>
                      <a:pt x="0" y="1"/>
                    </a:cubicBezTo>
                    <a:cubicBezTo>
                      <a:pt x="27" y="18"/>
                      <a:pt x="27" y="18"/>
                      <a:pt x="27" y="18"/>
                    </a:cubicBezTo>
                    <a:cubicBezTo>
                      <a:pt x="29" y="18"/>
                      <a:pt x="29" y="18"/>
                      <a:pt x="29" y="18"/>
                    </a:cubicBezTo>
                    <a:cubicBezTo>
                      <a:pt x="20" y="12"/>
                      <a:pt x="14" y="7"/>
                      <a:pt x="1" y="0"/>
                    </a:cubicBezTo>
                    <a:close/>
                  </a:path>
                </a:pathLst>
              </a:custGeom>
              <a:solidFill>
                <a:srgbClr val="3735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5" name="Rectangle 1048"/>
              <p:cNvSpPr>
                <a:spLocks noChangeArrowheads="1"/>
              </p:cNvSpPr>
              <p:nvPr/>
            </p:nvSpPr>
            <p:spPr bwMode="auto">
              <a:xfrm>
                <a:off x="1388" y="1701"/>
                <a:ext cx="12" cy="20"/>
              </a:xfrm>
              <a:prstGeom prst="rect">
                <a:avLst/>
              </a:prstGeom>
              <a:solidFill>
                <a:srgbClr val="C0C0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6" name="Freeform 1049"/>
              <p:cNvSpPr>
                <a:spLocks noEditPoints="1"/>
              </p:cNvSpPr>
              <p:nvPr/>
            </p:nvSpPr>
            <p:spPr bwMode="auto">
              <a:xfrm>
                <a:off x="1388" y="1341"/>
                <a:ext cx="12" cy="70"/>
              </a:xfrm>
              <a:custGeom>
                <a:avLst/>
                <a:gdLst>
                  <a:gd name="T0" fmla="*/ 12 w 12"/>
                  <a:gd name="T1" fmla="*/ 44 h 70"/>
                  <a:gd name="T2" fmla="*/ 0 w 12"/>
                  <a:gd name="T3" fmla="*/ 44 h 70"/>
                  <a:gd name="T4" fmla="*/ 0 w 12"/>
                  <a:gd name="T5" fmla="*/ 70 h 70"/>
                  <a:gd name="T6" fmla="*/ 12 w 12"/>
                  <a:gd name="T7" fmla="*/ 70 h 70"/>
                  <a:gd name="T8" fmla="*/ 12 w 12"/>
                  <a:gd name="T9" fmla="*/ 44 h 70"/>
                  <a:gd name="T10" fmla="*/ 12 w 12"/>
                  <a:gd name="T11" fmla="*/ 0 h 70"/>
                  <a:gd name="T12" fmla="*/ 0 w 12"/>
                  <a:gd name="T13" fmla="*/ 0 h 70"/>
                  <a:gd name="T14" fmla="*/ 0 w 12"/>
                  <a:gd name="T15" fmla="*/ 24 h 70"/>
                  <a:gd name="T16" fmla="*/ 12 w 12"/>
                  <a:gd name="T17" fmla="*/ 24 h 70"/>
                  <a:gd name="T18" fmla="*/ 12 w 12"/>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0">
                    <a:moveTo>
                      <a:pt x="12" y="44"/>
                    </a:moveTo>
                    <a:lnTo>
                      <a:pt x="0" y="44"/>
                    </a:lnTo>
                    <a:lnTo>
                      <a:pt x="0" y="70"/>
                    </a:lnTo>
                    <a:lnTo>
                      <a:pt x="12" y="70"/>
                    </a:lnTo>
                    <a:lnTo>
                      <a:pt x="12" y="44"/>
                    </a:lnTo>
                    <a:close/>
                    <a:moveTo>
                      <a:pt x="12" y="0"/>
                    </a:moveTo>
                    <a:lnTo>
                      <a:pt x="0" y="0"/>
                    </a:lnTo>
                    <a:lnTo>
                      <a:pt x="0" y="24"/>
                    </a:lnTo>
                    <a:lnTo>
                      <a:pt x="12" y="24"/>
                    </a:lnTo>
                    <a:lnTo>
                      <a:pt x="12" y="0"/>
                    </a:lnTo>
                    <a:close/>
                  </a:path>
                </a:pathLst>
              </a:custGeom>
              <a:solidFill>
                <a:srgbClr val="A6A7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7" name="Freeform 1050"/>
              <p:cNvSpPr>
                <a:spLocks noEditPoints="1"/>
              </p:cNvSpPr>
              <p:nvPr/>
            </p:nvSpPr>
            <p:spPr bwMode="auto">
              <a:xfrm>
                <a:off x="1388" y="1341"/>
                <a:ext cx="12" cy="70"/>
              </a:xfrm>
              <a:custGeom>
                <a:avLst/>
                <a:gdLst>
                  <a:gd name="T0" fmla="*/ 12 w 12"/>
                  <a:gd name="T1" fmla="*/ 44 h 70"/>
                  <a:gd name="T2" fmla="*/ 0 w 12"/>
                  <a:gd name="T3" fmla="*/ 44 h 70"/>
                  <a:gd name="T4" fmla="*/ 0 w 12"/>
                  <a:gd name="T5" fmla="*/ 70 h 70"/>
                  <a:gd name="T6" fmla="*/ 12 w 12"/>
                  <a:gd name="T7" fmla="*/ 70 h 70"/>
                  <a:gd name="T8" fmla="*/ 12 w 12"/>
                  <a:gd name="T9" fmla="*/ 44 h 70"/>
                  <a:gd name="T10" fmla="*/ 12 w 12"/>
                  <a:gd name="T11" fmla="*/ 0 h 70"/>
                  <a:gd name="T12" fmla="*/ 0 w 12"/>
                  <a:gd name="T13" fmla="*/ 0 h 70"/>
                  <a:gd name="T14" fmla="*/ 0 w 12"/>
                  <a:gd name="T15" fmla="*/ 24 h 70"/>
                  <a:gd name="T16" fmla="*/ 12 w 12"/>
                  <a:gd name="T17" fmla="*/ 24 h 70"/>
                  <a:gd name="T18" fmla="*/ 12 w 12"/>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0">
                    <a:moveTo>
                      <a:pt x="12" y="44"/>
                    </a:moveTo>
                    <a:lnTo>
                      <a:pt x="0" y="44"/>
                    </a:lnTo>
                    <a:lnTo>
                      <a:pt x="0" y="70"/>
                    </a:lnTo>
                    <a:lnTo>
                      <a:pt x="12" y="70"/>
                    </a:lnTo>
                    <a:lnTo>
                      <a:pt x="12" y="44"/>
                    </a:lnTo>
                    <a:moveTo>
                      <a:pt x="12" y="0"/>
                    </a:moveTo>
                    <a:lnTo>
                      <a:pt x="0" y="0"/>
                    </a:lnTo>
                    <a:lnTo>
                      <a:pt x="0" y="24"/>
                    </a:lnTo>
                    <a:lnTo>
                      <a:pt x="12" y="2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8" name="Rectangle 1051"/>
              <p:cNvSpPr>
                <a:spLocks noChangeArrowheads="1"/>
              </p:cNvSpPr>
              <p:nvPr/>
            </p:nvSpPr>
            <p:spPr bwMode="auto">
              <a:xfrm>
                <a:off x="1388" y="1721"/>
                <a:ext cx="12" cy="15"/>
              </a:xfrm>
              <a:prstGeom prst="rect">
                <a:avLst/>
              </a:prstGeom>
              <a:solidFill>
                <a:srgbClr val="A6A7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9" name="Rectangle 1052"/>
              <p:cNvSpPr>
                <a:spLocks noChangeArrowheads="1"/>
              </p:cNvSpPr>
              <p:nvPr/>
            </p:nvSpPr>
            <p:spPr bwMode="auto">
              <a:xfrm>
                <a:off x="1388" y="1721"/>
                <a:ext cx="12" cy="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0" name="Freeform 1053"/>
              <p:cNvSpPr>
                <a:spLocks/>
              </p:cNvSpPr>
              <p:nvPr/>
            </p:nvSpPr>
            <p:spPr bwMode="auto">
              <a:xfrm>
                <a:off x="1388" y="1433"/>
                <a:ext cx="12" cy="268"/>
              </a:xfrm>
              <a:custGeom>
                <a:avLst/>
                <a:gdLst>
                  <a:gd name="T0" fmla="*/ 12 w 12"/>
                  <a:gd name="T1" fmla="*/ 0 h 268"/>
                  <a:gd name="T2" fmla="*/ 0 w 12"/>
                  <a:gd name="T3" fmla="*/ 0 h 268"/>
                  <a:gd name="T4" fmla="*/ 0 w 12"/>
                  <a:gd name="T5" fmla="*/ 122 h 268"/>
                  <a:gd name="T6" fmla="*/ 2 w 12"/>
                  <a:gd name="T7" fmla="*/ 122 h 268"/>
                  <a:gd name="T8" fmla="*/ 2 w 12"/>
                  <a:gd name="T9" fmla="*/ 136 h 268"/>
                  <a:gd name="T10" fmla="*/ 0 w 12"/>
                  <a:gd name="T11" fmla="*/ 136 h 268"/>
                  <a:gd name="T12" fmla="*/ 0 w 12"/>
                  <a:gd name="T13" fmla="*/ 268 h 268"/>
                  <a:gd name="T14" fmla="*/ 12 w 12"/>
                  <a:gd name="T15" fmla="*/ 268 h 268"/>
                  <a:gd name="T16" fmla="*/ 12 w 12"/>
                  <a:gd name="T17"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68">
                    <a:moveTo>
                      <a:pt x="12" y="0"/>
                    </a:moveTo>
                    <a:lnTo>
                      <a:pt x="0" y="0"/>
                    </a:lnTo>
                    <a:lnTo>
                      <a:pt x="0" y="122"/>
                    </a:lnTo>
                    <a:lnTo>
                      <a:pt x="2" y="122"/>
                    </a:lnTo>
                    <a:lnTo>
                      <a:pt x="2" y="136"/>
                    </a:lnTo>
                    <a:lnTo>
                      <a:pt x="0" y="136"/>
                    </a:lnTo>
                    <a:lnTo>
                      <a:pt x="0" y="268"/>
                    </a:lnTo>
                    <a:lnTo>
                      <a:pt x="12" y="268"/>
                    </a:lnTo>
                    <a:lnTo>
                      <a:pt x="12" y="0"/>
                    </a:lnTo>
                    <a:close/>
                  </a:path>
                </a:pathLst>
              </a:custGeom>
              <a:solidFill>
                <a:srgbClr val="787D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1" name="Freeform 1054"/>
              <p:cNvSpPr>
                <a:spLocks/>
              </p:cNvSpPr>
              <p:nvPr/>
            </p:nvSpPr>
            <p:spPr bwMode="auto">
              <a:xfrm>
                <a:off x="1388" y="1433"/>
                <a:ext cx="12" cy="268"/>
              </a:xfrm>
              <a:custGeom>
                <a:avLst/>
                <a:gdLst>
                  <a:gd name="T0" fmla="*/ 12 w 12"/>
                  <a:gd name="T1" fmla="*/ 0 h 268"/>
                  <a:gd name="T2" fmla="*/ 0 w 12"/>
                  <a:gd name="T3" fmla="*/ 0 h 268"/>
                  <a:gd name="T4" fmla="*/ 0 w 12"/>
                  <a:gd name="T5" fmla="*/ 122 h 268"/>
                  <a:gd name="T6" fmla="*/ 2 w 12"/>
                  <a:gd name="T7" fmla="*/ 122 h 268"/>
                  <a:gd name="T8" fmla="*/ 2 w 12"/>
                  <a:gd name="T9" fmla="*/ 136 h 268"/>
                  <a:gd name="T10" fmla="*/ 0 w 12"/>
                  <a:gd name="T11" fmla="*/ 136 h 268"/>
                  <a:gd name="T12" fmla="*/ 0 w 12"/>
                  <a:gd name="T13" fmla="*/ 268 h 268"/>
                  <a:gd name="T14" fmla="*/ 12 w 12"/>
                  <a:gd name="T15" fmla="*/ 268 h 268"/>
                  <a:gd name="T16" fmla="*/ 12 w 12"/>
                  <a:gd name="T17"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68">
                    <a:moveTo>
                      <a:pt x="12" y="0"/>
                    </a:moveTo>
                    <a:lnTo>
                      <a:pt x="0" y="0"/>
                    </a:lnTo>
                    <a:lnTo>
                      <a:pt x="0" y="122"/>
                    </a:lnTo>
                    <a:lnTo>
                      <a:pt x="2" y="122"/>
                    </a:lnTo>
                    <a:lnTo>
                      <a:pt x="2" y="136"/>
                    </a:lnTo>
                    <a:lnTo>
                      <a:pt x="0" y="136"/>
                    </a:lnTo>
                    <a:lnTo>
                      <a:pt x="0" y="268"/>
                    </a:lnTo>
                    <a:lnTo>
                      <a:pt x="12" y="268"/>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2" name="Rectangle 1055"/>
              <p:cNvSpPr>
                <a:spLocks noChangeArrowheads="1"/>
              </p:cNvSpPr>
              <p:nvPr/>
            </p:nvSpPr>
            <p:spPr bwMode="auto">
              <a:xfrm>
                <a:off x="1388" y="1411"/>
                <a:ext cx="12" cy="22"/>
              </a:xfrm>
              <a:prstGeom prst="rect">
                <a:avLst/>
              </a:prstGeom>
              <a:solidFill>
                <a:srgbClr val="8080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3" name="Rectangle 1056"/>
              <p:cNvSpPr>
                <a:spLocks noChangeArrowheads="1"/>
              </p:cNvSpPr>
              <p:nvPr/>
            </p:nvSpPr>
            <p:spPr bwMode="auto">
              <a:xfrm>
                <a:off x="1388" y="1411"/>
                <a:ext cx="12"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4" name="Rectangle 1057"/>
              <p:cNvSpPr>
                <a:spLocks noChangeArrowheads="1"/>
              </p:cNvSpPr>
              <p:nvPr/>
            </p:nvSpPr>
            <p:spPr bwMode="auto">
              <a:xfrm>
                <a:off x="1388" y="1555"/>
                <a:ext cx="2" cy="14"/>
              </a:xfrm>
              <a:prstGeom prst="rect">
                <a:avLst/>
              </a:prstGeom>
              <a:solidFill>
                <a:srgbClr val="C0C0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5" name="Rectangle 1058"/>
              <p:cNvSpPr>
                <a:spLocks noChangeArrowheads="1"/>
              </p:cNvSpPr>
              <p:nvPr/>
            </p:nvSpPr>
            <p:spPr bwMode="auto">
              <a:xfrm>
                <a:off x="1388" y="1555"/>
                <a:ext cx="2"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6" name="Freeform 1059"/>
              <p:cNvSpPr>
                <a:spLocks/>
              </p:cNvSpPr>
              <p:nvPr/>
            </p:nvSpPr>
            <p:spPr bwMode="auto">
              <a:xfrm>
                <a:off x="3190" y="1020"/>
                <a:ext cx="107" cy="58"/>
              </a:xfrm>
              <a:custGeom>
                <a:avLst/>
                <a:gdLst>
                  <a:gd name="T0" fmla="*/ 2 w 54"/>
                  <a:gd name="T1" fmla="*/ 0 h 29"/>
                  <a:gd name="T2" fmla="*/ 1 w 54"/>
                  <a:gd name="T3" fmla="*/ 2 h 29"/>
                  <a:gd name="T4" fmla="*/ 4 w 54"/>
                  <a:gd name="T5" fmla="*/ 12 h 29"/>
                  <a:gd name="T6" fmla="*/ 41 w 54"/>
                  <a:gd name="T7" fmla="*/ 28 h 29"/>
                  <a:gd name="T8" fmla="*/ 48 w 54"/>
                  <a:gd name="T9" fmla="*/ 28 h 29"/>
                  <a:gd name="T10" fmla="*/ 48 w 54"/>
                  <a:gd name="T11" fmla="*/ 28 h 29"/>
                  <a:gd name="T12" fmla="*/ 52 w 54"/>
                  <a:gd name="T13" fmla="*/ 26 h 29"/>
                  <a:gd name="T14" fmla="*/ 54 w 54"/>
                  <a:gd name="T15" fmla="*/ 23 h 29"/>
                  <a:gd name="T16" fmla="*/ 2 w 54"/>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29">
                    <a:moveTo>
                      <a:pt x="2" y="0"/>
                    </a:moveTo>
                    <a:cubicBezTo>
                      <a:pt x="2" y="0"/>
                      <a:pt x="2" y="1"/>
                      <a:pt x="1" y="2"/>
                    </a:cubicBezTo>
                    <a:cubicBezTo>
                      <a:pt x="0" y="5"/>
                      <a:pt x="0" y="10"/>
                      <a:pt x="4" y="12"/>
                    </a:cubicBezTo>
                    <a:cubicBezTo>
                      <a:pt x="41" y="28"/>
                      <a:pt x="41" y="28"/>
                      <a:pt x="41" y="28"/>
                    </a:cubicBezTo>
                    <a:cubicBezTo>
                      <a:pt x="43" y="29"/>
                      <a:pt x="45" y="29"/>
                      <a:pt x="48" y="28"/>
                    </a:cubicBezTo>
                    <a:cubicBezTo>
                      <a:pt x="48" y="28"/>
                      <a:pt x="48" y="28"/>
                      <a:pt x="48" y="28"/>
                    </a:cubicBezTo>
                    <a:cubicBezTo>
                      <a:pt x="49" y="28"/>
                      <a:pt x="51" y="27"/>
                      <a:pt x="52" y="26"/>
                    </a:cubicBezTo>
                    <a:cubicBezTo>
                      <a:pt x="53" y="25"/>
                      <a:pt x="54" y="24"/>
                      <a:pt x="54" y="23"/>
                    </a:cubicBezTo>
                    <a:cubicBezTo>
                      <a:pt x="2" y="0"/>
                      <a:pt x="2" y="0"/>
                      <a:pt x="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7" name="Freeform 1060"/>
              <p:cNvSpPr>
                <a:spLocks/>
              </p:cNvSpPr>
              <p:nvPr/>
            </p:nvSpPr>
            <p:spPr bwMode="auto">
              <a:xfrm>
                <a:off x="3178" y="1024"/>
                <a:ext cx="108" cy="76"/>
              </a:xfrm>
              <a:custGeom>
                <a:avLst/>
                <a:gdLst>
                  <a:gd name="T0" fmla="*/ 7 w 54"/>
                  <a:gd name="T1" fmla="*/ 1 h 38"/>
                  <a:gd name="T2" fmla="*/ 1 w 54"/>
                  <a:gd name="T3" fmla="*/ 14 h 38"/>
                  <a:gd name="T4" fmla="*/ 3 w 54"/>
                  <a:gd name="T5" fmla="*/ 18 h 38"/>
                  <a:gd name="T6" fmla="*/ 46 w 54"/>
                  <a:gd name="T7" fmla="*/ 37 h 38"/>
                  <a:gd name="T8" fmla="*/ 50 w 54"/>
                  <a:gd name="T9" fmla="*/ 35 h 38"/>
                  <a:gd name="T10" fmla="*/ 54 w 54"/>
                  <a:gd name="T11" fmla="*/ 26 h 38"/>
                  <a:gd name="T12" fmla="*/ 47 w 54"/>
                  <a:gd name="T13" fmla="*/ 26 h 38"/>
                  <a:gd name="T14" fmla="*/ 10 w 54"/>
                  <a:gd name="T15" fmla="*/ 10 h 38"/>
                  <a:gd name="T16" fmla="*/ 7 w 54"/>
                  <a:gd name="T17" fmla="*/ 0 h 38"/>
                  <a:gd name="T18" fmla="*/ 7 w 54"/>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38">
                    <a:moveTo>
                      <a:pt x="7" y="1"/>
                    </a:moveTo>
                    <a:cubicBezTo>
                      <a:pt x="1" y="14"/>
                      <a:pt x="1" y="14"/>
                      <a:pt x="1" y="14"/>
                    </a:cubicBezTo>
                    <a:cubicBezTo>
                      <a:pt x="0" y="16"/>
                      <a:pt x="1" y="18"/>
                      <a:pt x="3" y="18"/>
                    </a:cubicBezTo>
                    <a:cubicBezTo>
                      <a:pt x="46" y="37"/>
                      <a:pt x="46" y="37"/>
                      <a:pt x="46" y="37"/>
                    </a:cubicBezTo>
                    <a:cubicBezTo>
                      <a:pt x="47" y="38"/>
                      <a:pt x="49" y="37"/>
                      <a:pt x="50" y="35"/>
                    </a:cubicBezTo>
                    <a:cubicBezTo>
                      <a:pt x="54" y="26"/>
                      <a:pt x="54" y="26"/>
                      <a:pt x="54" y="26"/>
                    </a:cubicBezTo>
                    <a:cubicBezTo>
                      <a:pt x="51" y="27"/>
                      <a:pt x="49" y="27"/>
                      <a:pt x="47" y="26"/>
                    </a:cubicBezTo>
                    <a:cubicBezTo>
                      <a:pt x="10" y="10"/>
                      <a:pt x="10" y="10"/>
                      <a:pt x="10" y="10"/>
                    </a:cubicBezTo>
                    <a:cubicBezTo>
                      <a:pt x="6" y="8"/>
                      <a:pt x="6" y="3"/>
                      <a:pt x="7" y="0"/>
                    </a:cubicBezTo>
                    <a:cubicBezTo>
                      <a:pt x="7" y="1"/>
                      <a:pt x="7" y="1"/>
                      <a:pt x="7" y="1"/>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8" name="Freeform 1061"/>
              <p:cNvSpPr>
                <a:spLocks/>
              </p:cNvSpPr>
              <p:nvPr/>
            </p:nvSpPr>
            <p:spPr bwMode="auto">
              <a:xfrm>
                <a:off x="3278" y="1072"/>
                <a:ext cx="15" cy="22"/>
              </a:xfrm>
              <a:custGeom>
                <a:avLst/>
                <a:gdLst>
                  <a:gd name="T0" fmla="*/ 4 w 8"/>
                  <a:gd name="T1" fmla="*/ 2 h 11"/>
                  <a:gd name="T2" fmla="*/ 0 w 8"/>
                  <a:gd name="T3" fmla="*/ 10 h 11"/>
                  <a:gd name="T4" fmla="*/ 3 w 8"/>
                  <a:gd name="T5" fmla="*/ 11 h 11"/>
                  <a:gd name="T6" fmla="*/ 8 w 8"/>
                  <a:gd name="T7" fmla="*/ 0 h 11"/>
                  <a:gd name="T8" fmla="*/ 4 w 8"/>
                  <a:gd name="T9" fmla="*/ 2 h 11"/>
                </a:gdLst>
                <a:ahLst/>
                <a:cxnLst>
                  <a:cxn ang="0">
                    <a:pos x="T0" y="T1"/>
                  </a:cxn>
                  <a:cxn ang="0">
                    <a:pos x="T2" y="T3"/>
                  </a:cxn>
                  <a:cxn ang="0">
                    <a:pos x="T4" y="T5"/>
                  </a:cxn>
                  <a:cxn ang="0">
                    <a:pos x="T6" y="T7"/>
                  </a:cxn>
                  <a:cxn ang="0">
                    <a:pos x="T8" y="T9"/>
                  </a:cxn>
                </a:cxnLst>
                <a:rect l="0" t="0" r="r" b="b"/>
                <a:pathLst>
                  <a:path w="8" h="11">
                    <a:moveTo>
                      <a:pt x="4" y="2"/>
                    </a:moveTo>
                    <a:cubicBezTo>
                      <a:pt x="0" y="10"/>
                      <a:pt x="0" y="10"/>
                      <a:pt x="0" y="10"/>
                    </a:cubicBezTo>
                    <a:cubicBezTo>
                      <a:pt x="3" y="11"/>
                      <a:pt x="3" y="11"/>
                      <a:pt x="3" y="11"/>
                    </a:cubicBezTo>
                    <a:cubicBezTo>
                      <a:pt x="8" y="0"/>
                      <a:pt x="8" y="0"/>
                      <a:pt x="8" y="0"/>
                    </a:cubicBezTo>
                    <a:cubicBezTo>
                      <a:pt x="7" y="1"/>
                      <a:pt x="5" y="2"/>
                      <a:pt x="4" y="2"/>
                    </a:cubicBezTo>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9" name="Freeform 1062"/>
              <p:cNvSpPr>
                <a:spLocks/>
              </p:cNvSpPr>
              <p:nvPr/>
            </p:nvSpPr>
            <p:spPr bwMode="auto">
              <a:xfrm>
                <a:off x="3286" y="1076"/>
                <a:ext cx="11" cy="16"/>
              </a:xfrm>
              <a:custGeom>
                <a:avLst/>
                <a:gdLst>
                  <a:gd name="T0" fmla="*/ 5 w 11"/>
                  <a:gd name="T1" fmla="*/ 0 h 16"/>
                  <a:gd name="T2" fmla="*/ 0 w 11"/>
                  <a:gd name="T3" fmla="*/ 14 h 16"/>
                  <a:gd name="T4" fmla="*/ 4 w 11"/>
                  <a:gd name="T5" fmla="*/ 16 h 16"/>
                  <a:gd name="T6" fmla="*/ 11 w 11"/>
                  <a:gd name="T7" fmla="*/ 2 h 16"/>
                  <a:gd name="T8" fmla="*/ 5 w 11"/>
                  <a:gd name="T9" fmla="*/ 0 h 16"/>
                </a:gdLst>
                <a:ahLst/>
                <a:cxnLst>
                  <a:cxn ang="0">
                    <a:pos x="T0" y="T1"/>
                  </a:cxn>
                  <a:cxn ang="0">
                    <a:pos x="T2" y="T3"/>
                  </a:cxn>
                  <a:cxn ang="0">
                    <a:pos x="T4" y="T5"/>
                  </a:cxn>
                  <a:cxn ang="0">
                    <a:pos x="T6" y="T7"/>
                  </a:cxn>
                  <a:cxn ang="0">
                    <a:pos x="T8" y="T9"/>
                  </a:cxn>
                </a:cxnLst>
                <a:rect l="0" t="0" r="r" b="b"/>
                <a:pathLst>
                  <a:path w="11" h="16">
                    <a:moveTo>
                      <a:pt x="5" y="0"/>
                    </a:moveTo>
                    <a:lnTo>
                      <a:pt x="0" y="14"/>
                    </a:lnTo>
                    <a:lnTo>
                      <a:pt x="4" y="16"/>
                    </a:lnTo>
                    <a:lnTo>
                      <a:pt x="11" y="2"/>
                    </a:lnTo>
                    <a:lnTo>
                      <a:pt x="5" y="0"/>
                    </a:lnTo>
                    <a:close/>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0" name="Freeform 1063"/>
              <p:cNvSpPr>
                <a:spLocks/>
              </p:cNvSpPr>
              <p:nvPr/>
            </p:nvSpPr>
            <p:spPr bwMode="auto">
              <a:xfrm>
                <a:off x="3286" y="1076"/>
                <a:ext cx="11" cy="16"/>
              </a:xfrm>
              <a:custGeom>
                <a:avLst/>
                <a:gdLst>
                  <a:gd name="T0" fmla="*/ 5 w 11"/>
                  <a:gd name="T1" fmla="*/ 0 h 16"/>
                  <a:gd name="T2" fmla="*/ 0 w 11"/>
                  <a:gd name="T3" fmla="*/ 14 h 16"/>
                  <a:gd name="T4" fmla="*/ 4 w 11"/>
                  <a:gd name="T5" fmla="*/ 16 h 16"/>
                  <a:gd name="T6" fmla="*/ 11 w 11"/>
                  <a:gd name="T7" fmla="*/ 2 h 16"/>
                  <a:gd name="T8" fmla="*/ 5 w 11"/>
                  <a:gd name="T9" fmla="*/ 0 h 16"/>
                </a:gdLst>
                <a:ahLst/>
                <a:cxnLst>
                  <a:cxn ang="0">
                    <a:pos x="T0" y="T1"/>
                  </a:cxn>
                  <a:cxn ang="0">
                    <a:pos x="T2" y="T3"/>
                  </a:cxn>
                  <a:cxn ang="0">
                    <a:pos x="T4" y="T5"/>
                  </a:cxn>
                  <a:cxn ang="0">
                    <a:pos x="T6" y="T7"/>
                  </a:cxn>
                  <a:cxn ang="0">
                    <a:pos x="T8" y="T9"/>
                  </a:cxn>
                </a:cxnLst>
                <a:rect l="0" t="0" r="r" b="b"/>
                <a:pathLst>
                  <a:path w="11" h="16">
                    <a:moveTo>
                      <a:pt x="5" y="0"/>
                    </a:moveTo>
                    <a:lnTo>
                      <a:pt x="0" y="14"/>
                    </a:lnTo>
                    <a:lnTo>
                      <a:pt x="4" y="16"/>
                    </a:lnTo>
                    <a:lnTo>
                      <a:pt x="11" y="2"/>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1" name="Freeform 1064"/>
              <p:cNvSpPr>
                <a:spLocks/>
              </p:cNvSpPr>
              <p:nvPr/>
            </p:nvSpPr>
            <p:spPr bwMode="auto">
              <a:xfrm>
                <a:off x="3210" y="1074"/>
                <a:ext cx="28" cy="32"/>
              </a:xfrm>
              <a:custGeom>
                <a:avLst/>
                <a:gdLst>
                  <a:gd name="T0" fmla="*/ 2 w 14"/>
                  <a:gd name="T1" fmla="*/ 9 h 16"/>
                  <a:gd name="T2" fmla="*/ 0 w 14"/>
                  <a:gd name="T3" fmla="*/ 13 h 16"/>
                  <a:gd name="T4" fmla="*/ 3 w 14"/>
                  <a:gd name="T5" fmla="*/ 14 h 16"/>
                  <a:gd name="T6" fmla="*/ 5 w 14"/>
                  <a:gd name="T7" fmla="*/ 16 h 16"/>
                  <a:gd name="T8" fmla="*/ 7 w 14"/>
                  <a:gd name="T9" fmla="*/ 12 h 16"/>
                  <a:gd name="T10" fmla="*/ 13 w 14"/>
                  <a:gd name="T11" fmla="*/ 9 h 16"/>
                  <a:gd name="T12" fmla="*/ 14 w 14"/>
                  <a:gd name="T13" fmla="*/ 5 h 16"/>
                  <a:gd name="T14" fmla="*/ 1 w 14"/>
                  <a:gd name="T15" fmla="*/ 0 h 16"/>
                  <a:gd name="T16" fmla="*/ 0 w 14"/>
                  <a:gd name="T17" fmla="*/ 4 h 16"/>
                  <a:gd name="T18" fmla="*/ 2 w 14"/>
                  <a:gd name="T19"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6">
                    <a:moveTo>
                      <a:pt x="2" y="9"/>
                    </a:moveTo>
                    <a:cubicBezTo>
                      <a:pt x="0" y="13"/>
                      <a:pt x="0" y="13"/>
                      <a:pt x="0" y="13"/>
                    </a:cubicBezTo>
                    <a:cubicBezTo>
                      <a:pt x="1" y="13"/>
                      <a:pt x="2" y="13"/>
                      <a:pt x="3" y="14"/>
                    </a:cubicBezTo>
                    <a:cubicBezTo>
                      <a:pt x="4" y="14"/>
                      <a:pt x="5" y="15"/>
                      <a:pt x="5" y="16"/>
                    </a:cubicBezTo>
                    <a:cubicBezTo>
                      <a:pt x="7" y="12"/>
                      <a:pt x="7" y="12"/>
                      <a:pt x="7" y="12"/>
                    </a:cubicBezTo>
                    <a:cubicBezTo>
                      <a:pt x="8" y="9"/>
                      <a:pt x="11" y="8"/>
                      <a:pt x="13" y="9"/>
                    </a:cubicBezTo>
                    <a:cubicBezTo>
                      <a:pt x="14" y="5"/>
                      <a:pt x="14" y="5"/>
                      <a:pt x="14" y="5"/>
                    </a:cubicBezTo>
                    <a:cubicBezTo>
                      <a:pt x="1" y="0"/>
                      <a:pt x="1" y="0"/>
                      <a:pt x="1" y="0"/>
                    </a:cubicBezTo>
                    <a:cubicBezTo>
                      <a:pt x="0" y="4"/>
                      <a:pt x="0" y="4"/>
                      <a:pt x="0" y="4"/>
                    </a:cubicBezTo>
                    <a:cubicBezTo>
                      <a:pt x="2" y="5"/>
                      <a:pt x="3" y="7"/>
                      <a:pt x="2" y="9"/>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2" name="Freeform 1065"/>
              <p:cNvSpPr>
                <a:spLocks/>
              </p:cNvSpPr>
              <p:nvPr/>
            </p:nvSpPr>
            <p:spPr bwMode="auto">
              <a:xfrm>
                <a:off x="3174" y="1106"/>
                <a:ext cx="28" cy="12"/>
              </a:xfrm>
              <a:custGeom>
                <a:avLst/>
                <a:gdLst>
                  <a:gd name="T0" fmla="*/ 14 w 14"/>
                  <a:gd name="T1" fmla="*/ 6 h 6"/>
                  <a:gd name="T2" fmla="*/ 14 w 14"/>
                  <a:gd name="T3" fmla="*/ 1 h 6"/>
                  <a:gd name="T4" fmla="*/ 14 w 14"/>
                  <a:gd name="T5" fmla="*/ 0 h 6"/>
                  <a:gd name="T6" fmla="*/ 0 w 14"/>
                  <a:gd name="T7" fmla="*/ 0 h 6"/>
                  <a:gd name="T8" fmla="*/ 0 w 14"/>
                  <a:gd name="T9" fmla="*/ 5 h 6"/>
                  <a:gd name="T10" fmla="*/ 14 w 14"/>
                  <a:gd name="T11" fmla="*/ 6 h 6"/>
                </a:gdLst>
                <a:ahLst/>
                <a:cxnLst>
                  <a:cxn ang="0">
                    <a:pos x="T0" y="T1"/>
                  </a:cxn>
                  <a:cxn ang="0">
                    <a:pos x="T2" y="T3"/>
                  </a:cxn>
                  <a:cxn ang="0">
                    <a:pos x="T4" y="T5"/>
                  </a:cxn>
                  <a:cxn ang="0">
                    <a:pos x="T6" y="T7"/>
                  </a:cxn>
                  <a:cxn ang="0">
                    <a:pos x="T8" y="T9"/>
                  </a:cxn>
                  <a:cxn ang="0">
                    <a:pos x="T10" y="T11"/>
                  </a:cxn>
                </a:cxnLst>
                <a:rect l="0" t="0" r="r" b="b"/>
                <a:pathLst>
                  <a:path w="14" h="6">
                    <a:moveTo>
                      <a:pt x="14" y="6"/>
                    </a:moveTo>
                    <a:cubicBezTo>
                      <a:pt x="13" y="4"/>
                      <a:pt x="13" y="2"/>
                      <a:pt x="14" y="1"/>
                    </a:cubicBezTo>
                    <a:cubicBezTo>
                      <a:pt x="14" y="0"/>
                      <a:pt x="14" y="0"/>
                      <a:pt x="14" y="0"/>
                    </a:cubicBezTo>
                    <a:cubicBezTo>
                      <a:pt x="0" y="0"/>
                      <a:pt x="0" y="0"/>
                      <a:pt x="0" y="0"/>
                    </a:cubicBezTo>
                    <a:cubicBezTo>
                      <a:pt x="0" y="5"/>
                      <a:pt x="0" y="5"/>
                      <a:pt x="0" y="5"/>
                    </a:cubicBezTo>
                    <a:cubicBezTo>
                      <a:pt x="14" y="6"/>
                      <a:pt x="14" y="6"/>
                      <a:pt x="14" y="6"/>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3" name="Freeform 1066"/>
              <p:cNvSpPr>
                <a:spLocks/>
              </p:cNvSpPr>
              <p:nvPr/>
            </p:nvSpPr>
            <p:spPr bwMode="auto">
              <a:xfrm>
                <a:off x="3200" y="1100"/>
                <a:ext cx="22" cy="24"/>
              </a:xfrm>
              <a:custGeom>
                <a:avLst/>
                <a:gdLst>
                  <a:gd name="T0" fmla="*/ 1 w 11"/>
                  <a:gd name="T1" fmla="*/ 9 h 12"/>
                  <a:gd name="T2" fmla="*/ 4 w 11"/>
                  <a:gd name="T3" fmla="*/ 10 h 12"/>
                  <a:gd name="T4" fmla="*/ 11 w 11"/>
                  <a:gd name="T5" fmla="*/ 8 h 12"/>
                  <a:gd name="T6" fmla="*/ 10 w 11"/>
                  <a:gd name="T7" fmla="*/ 3 h 12"/>
                  <a:gd name="T8" fmla="*/ 8 w 11"/>
                  <a:gd name="T9" fmla="*/ 1 h 12"/>
                  <a:gd name="T10" fmla="*/ 5 w 11"/>
                  <a:gd name="T11" fmla="*/ 0 h 12"/>
                  <a:gd name="T12" fmla="*/ 1 w 11"/>
                  <a:gd name="T13" fmla="*/ 3 h 12"/>
                  <a:gd name="T14" fmla="*/ 1 w 11"/>
                  <a:gd name="T15" fmla="*/ 4 h 12"/>
                  <a:gd name="T16" fmla="*/ 1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 y="9"/>
                    </a:moveTo>
                    <a:cubicBezTo>
                      <a:pt x="2" y="9"/>
                      <a:pt x="3" y="10"/>
                      <a:pt x="4" y="10"/>
                    </a:cubicBezTo>
                    <a:cubicBezTo>
                      <a:pt x="6" y="12"/>
                      <a:pt x="9" y="10"/>
                      <a:pt x="11" y="8"/>
                    </a:cubicBezTo>
                    <a:cubicBezTo>
                      <a:pt x="11" y="6"/>
                      <a:pt x="11" y="4"/>
                      <a:pt x="10" y="3"/>
                    </a:cubicBezTo>
                    <a:cubicBezTo>
                      <a:pt x="10" y="2"/>
                      <a:pt x="9" y="1"/>
                      <a:pt x="8" y="1"/>
                    </a:cubicBezTo>
                    <a:cubicBezTo>
                      <a:pt x="7" y="0"/>
                      <a:pt x="6" y="0"/>
                      <a:pt x="5" y="0"/>
                    </a:cubicBezTo>
                    <a:cubicBezTo>
                      <a:pt x="4" y="1"/>
                      <a:pt x="2" y="1"/>
                      <a:pt x="1" y="3"/>
                    </a:cubicBezTo>
                    <a:cubicBezTo>
                      <a:pt x="1" y="4"/>
                      <a:pt x="1" y="4"/>
                      <a:pt x="1" y="4"/>
                    </a:cubicBezTo>
                    <a:cubicBezTo>
                      <a:pt x="0" y="5"/>
                      <a:pt x="0" y="7"/>
                      <a:pt x="1"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3" name="Rectangle 1068"/>
            <p:cNvSpPr>
              <a:spLocks noChangeArrowheads="1"/>
            </p:cNvSpPr>
            <p:nvPr/>
          </p:nvSpPr>
          <p:spPr bwMode="auto">
            <a:xfrm>
              <a:off x="5022850" y="1743075"/>
              <a:ext cx="15875" cy="44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Rectangle 1069"/>
            <p:cNvSpPr>
              <a:spLocks noChangeArrowheads="1"/>
            </p:cNvSpPr>
            <p:nvPr/>
          </p:nvSpPr>
          <p:spPr bwMode="auto">
            <a:xfrm>
              <a:off x="5022850" y="1743075"/>
              <a:ext cx="15875"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Oval 1070"/>
            <p:cNvSpPr>
              <a:spLocks noChangeArrowheads="1"/>
            </p:cNvSpPr>
            <p:nvPr/>
          </p:nvSpPr>
          <p:spPr bwMode="auto">
            <a:xfrm>
              <a:off x="5089525" y="1755775"/>
              <a:ext cx="15875" cy="15875"/>
            </a:xfrm>
            <a:prstGeom prst="ellipse">
              <a:avLst/>
            </a:prstGeom>
            <a:solidFill>
              <a:srgbClr val="93D1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071"/>
            <p:cNvSpPr>
              <a:spLocks noEditPoints="1"/>
            </p:cNvSpPr>
            <p:nvPr/>
          </p:nvSpPr>
          <p:spPr bwMode="auto">
            <a:xfrm>
              <a:off x="5067300" y="1625600"/>
              <a:ext cx="139700" cy="85725"/>
            </a:xfrm>
            <a:custGeom>
              <a:avLst/>
              <a:gdLst>
                <a:gd name="T0" fmla="*/ 44 w 44"/>
                <a:gd name="T1" fmla="*/ 27 h 27"/>
                <a:gd name="T2" fmla="*/ 44 w 44"/>
                <a:gd name="T3" fmla="*/ 27 h 27"/>
                <a:gd name="T4" fmla="*/ 44 w 44"/>
                <a:gd name="T5" fmla="*/ 27 h 27"/>
                <a:gd name="T6" fmla="*/ 44 w 44"/>
                <a:gd name="T7" fmla="*/ 27 h 27"/>
                <a:gd name="T8" fmla="*/ 44 w 44"/>
                <a:gd name="T9" fmla="*/ 27 h 27"/>
                <a:gd name="T10" fmla="*/ 42 w 44"/>
                <a:gd name="T11" fmla="*/ 27 h 27"/>
                <a:gd name="T12" fmla="*/ 44 w 44"/>
                <a:gd name="T13" fmla="*/ 27 h 27"/>
                <a:gd name="T14" fmla="*/ 42 w 44"/>
                <a:gd name="T15" fmla="*/ 27 h 27"/>
                <a:gd name="T16" fmla="*/ 41 w 44"/>
                <a:gd name="T17" fmla="*/ 26 h 27"/>
                <a:gd name="T18" fmla="*/ 42 w 44"/>
                <a:gd name="T19" fmla="*/ 27 h 27"/>
                <a:gd name="T20" fmla="*/ 41 w 44"/>
                <a:gd name="T21" fmla="*/ 26 h 27"/>
                <a:gd name="T22" fmla="*/ 0 w 44"/>
                <a:gd name="T23" fmla="*/ 0 h 27"/>
                <a:gd name="T24" fmla="*/ 0 w 44"/>
                <a:gd name="T25" fmla="*/ 1 h 27"/>
                <a:gd name="T26" fmla="*/ 0 w 44"/>
                <a:gd name="T27" fmla="*/ 0 h 27"/>
                <a:gd name="T28" fmla="*/ 0 w 44"/>
                <a:gd name="T2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27">
                  <a:moveTo>
                    <a:pt x="44" y="27"/>
                  </a:moveTo>
                  <a:cubicBezTo>
                    <a:pt x="44" y="27"/>
                    <a:pt x="44" y="27"/>
                    <a:pt x="44" y="27"/>
                  </a:cubicBezTo>
                  <a:cubicBezTo>
                    <a:pt x="44" y="27"/>
                    <a:pt x="44" y="27"/>
                    <a:pt x="44" y="27"/>
                  </a:cubicBezTo>
                  <a:cubicBezTo>
                    <a:pt x="44" y="27"/>
                    <a:pt x="44" y="27"/>
                    <a:pt x="44" y="27"/>
                  </a:cubicBezTo>
                  <a:cubicBezTo>
                    <a:pt x="44" y="27"/>
                    <a:pt x="44" y="27"/>
                    <a:pt x="44" y="27"/>
                  </a:cubicBezTo>
                  <a:moveTo>
                    <a:pt x="42" y="27"/>
                  </a:moveTo>
                  <a:cubicBezTo>
                    <a:pt x="43" y="27"/>
                    <a:pt x="43" y="27"/>
                    <a:pt x="44" y="27"/>
                  </a:cubicBezTo>
                  <a:cubicBezTo>
                    <a:pt x="43" y="27"/>
                    <a:pt x="43" y="27"/>
                    <a:pt x="42" y="27"/>
                  </a:cubicBezTo>
                  <a:moveTo>
                    <a:pt x="41" y="26"/>
                  </a:moveTo>
                  <a:cubicBezTo>
                    <a:pt x="41" y="27"/>
                    <a:pt x="42" y="27"/>
                    <a:pt x="42" y="27"/>
                  </a:cubicBezTo>
                  <a:cubicBezTo>
                    <a:pt x="42" y="27"/>
                    <a:pt x="41" y="27"/>
                    <a:pt x="41" y="26"/>
                  </a:cubicBezTo>
                  <a:moveTo>
                    <a:pt x="0" y="0"/>
                  </a:moveTo>
                  <a:cubicBezTo>
                    <a:pt x="0" y="1"/>
                    <a:pt x="0" y="1"/>
                    <a:pt x="0" y="1"/>
                  </a:cubicBezTo>
                  <a:cubicBezTo>
                    <a:pt x="0" y="0"/>
                    <a:pt x="0" y="0"/>
                    <a:pt x="0" y="0"/>
                  </a:cubicBezTo>
                  <a:cubicBezTo>
                    <a:pt x="0" y="0"/>
                    <a:pt x="0" y="0"/>
                    <a:pt x="0"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072"/>
            <p:cNvSpPr>
              <a:spLocks noEditPoints="1"/>
            </p:cNvSpPr>
            <p:nvPr/>
          </p:nvSpPr>
          <p:spPr bwMode="auto">
            <a:xfrm>
              <a:off x="5067300" y="1628775"/>
              <a:ext cx="139700" cy="82550"/>
            </a:xfrm>
            <a:custGeom>
              <a:avLst/>
              <a:gdLst>
                <a:gd name="T0" fmla="*/ 3 w 44"/>
                <a:gd name="T1" fmla="*/ 9 h 26"/>
                <a:gd name="T2" fmla="*/ 3 w 44"/>
                <a:gd name="T3" fmla="*/ 9 h 26"/>
                <a:gd name="T4" fmla="*/ 40 w 44"/>
                <a:gd name="T5" fmla="*/ 25 h 26"/>
                <a:gd name="T6" fmla="*/ 41 w 44"/>
                <a:gd name="T7" fmla="*/ 25 h 26"/>
                <a:gd name="T8" fmla="*/ 42 w 44"/>
                <a:gd name="T9" fmla="*/ 26 h 26"/>
                <a:gd name="T10" fmla="*/ 42 w 44"/>
                <a:gd name="T11" fmla="*/ 26 h 26"/>
                <a:gd name="T12" fmla="*/ 44 w 44"/>
                <a:gd name="T13" fmla="*/ 26 h 26"/>
                <a:gd name="T14" fmla="*/ 44 w 44"/>
                <a:gd name="T15" fmla="*/ 26 h 26"/>
                <a:gd name="T16" fmla="*/ 44 w 44"/>
                <a:gd name="T17" fmla="*/ 26 h 26"/>
                <a:gd name="T18" fmla="*/ 40 w 44"/>
                <a:gd name="T19" fmla="*/ 25 h 26"/>
                <a:gd name="T20" fmla="*/ 3 w 44"/>
                <a:gd name="T21" fmla="*/ 9 h 26"/>
                <a:gd name="T22" fmla="*/ 3 w 44"/>
                <a:gd name="T23" fmla="*/ 9 h 26"/>
                <a:gd name="T24" fmla="*/ 0 w 44"/>
                <a:gd name="T25" fmla="*/ 5 h 26"/>
                <a:gd name="T26" fmla="*/ 0 w 44"/>
                <a:gd name="T27" fmla="*/ 5 h 26"/>
                <a:gd name="T28" fmla="*/ 0 w 44"/>
                <a:gd name="T29" fmla="*/ 5 h 26"/>
                <a:gd name="T30" fmla="*/ 0 w 44"/>
                <a:gd name="T31" fmla="*/ 5 h 26"/>
                <a:gd name="T32" fmla="*/ 0 w 44"/>
                <a:gd name="T33" fmla="*/ 5 h 26"/>
                <a:gd name="T34" fmla="*/ 0 w 44"/>
                <a:gd name="T35" fmla="*/ 5 h 26"/>
                <a:gd name="T36" fmla="*/ 0 w 44"/>
                <a:gd name="T37" fmla="*/ 5 h 26"/>
                <a:gd name="T38" fmla="*/ 0 w 44"/>
                <a:gd name="T39" fmla="*/ 5 h 26"/>
                <a:gd name="T40" fmla="*/ 0 w 44"/>
                <a:gd name="T41" fmla="*/ 5 h 26"/>
                <a:gd name="T42" fmla="*/ 0 w 44"/>
                <a:gd name="T43" fmla="*/ 0 h 26"/>
                <a:gd name="T44" fmla="*/ 0 w 44"/>
                <a:gd name="T45" fmla="*/ 3 h 26"/>
                <a:gd name="T46" fmla="*/ 0 w 44"/>
                <a:gd name="T47" fmla="*/ 5 h 26"/>
                <a:gd name="T48" fmla="*/ 0 w 44"/>
                <a:gd name="T49" fmla="*/ 0 h 26"/>
                <a:gd name="T50" fmla="*/ 0 w 44"/>
                <a:gd name="T5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26">
                  <a:moveTo>
                    <a:pt x="3" y="9"/>
                  </a:moveTo>
                  <a:cubicBezTo>
                    <a:pt x="3" y="9"/>
                    <a:pt x="3" y="9"/>
                    <a:pt x="3" y="9"/>
                  </a:cubicBezTo>
                  <a:cubicBezTo>
                    <a:pt x="40" y="25"/>
                    <a:pt x="40" y="25"/>
                    <a:pt x="40" y="25"/>
                  </a:cubicBezTo>
                  <a:cubicBezTo>
                    <a:pt x="40" y="25"/>
                    <a:pt x="40" y="25"/>
                    <a:pt x="41" y="25"/>
                  </a:cubicBezTo>
                  <a:cubicBezTo>
                    <a:pt x="41" y="26"/>
                    <a:pt x="42" y="26"/>
                    <a:pt x="42" y="26"/>
                  </a:cubicBezTo>
                  <a:cubicBezTo>
                    <a:pt x="42" y="26"/>
                    <a:pt x="42" y="26"/>
                    <a:pt x="42" y="26"/>
                  </a:cubicBezTo>
                  <a:cubicBezTo>
                    <a:pt x="43" y="26"/>
                    <a:pt x="43" y="26"/>
                    <a:pt x="44" y="26"/>
                  </a:cubicBezTo>
                  <a:cubicBezTo>
                    <a:pt x="44" y="26"/>
                    <a:pt x="44" y="26"/>
                    <a:pt x="44" y="26"/>
                  </a:cubicBezTo>
                  <a:cubicBezTo>
                    <a:pt x="44" y="26"/>
                    <a:pt x="44" y="26"/>
                    <a:pt x="44" y="26"/>
                  </a:cubicBezTo>
                  <a:cubicBezTo>
                    <a:pt x="42" y="26"/>
                    <a:pt x="41" y="26"/>
                    <a:pt x="40" y="25"/>
                  </a:cubicBezTo>
                  <a:cubicBezTo>
                    <a:pt x="3" y="9"/>
                    <a:pt x="3" y="9"/>
                    <a:pt x="3" y="9"/>
                  </a:cubicBezTo>
                  <a:cubicBezTo>
                    <a:pt x="3" y="9"/>
                    <a:pt x="3" y="9"/>
                    <a:pt x="3" y="9"/>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0"/>
                  </a:moveTo>
                  <a:cubicBezTo>
                    <a:pt x="0" y="1"/>
                    <a:pt x="0" y="2"/>
                    <a:pt x="0" y="3"/>
                  </a:cubicBezTo>
                  <a:cubicBezTo>
                    <a:pt x="0" y="4"/>
                    <a:pt x="0" y="4"/>
                    <a:pt x="0" y="5"/>
                  </a:cubicBezTo>
                  <a:cubicBezTo>
                    <a:pt x="0" y="3"/>
                    <a:pt x="0" y="1"/>
                    <a:pt x="0" y="0"/>
                  </a:cubicBezTo>
                  <a:cubicBezTo>
                    <a:pt x="0" y="0"/>
                    <a:pt x="0" y="0"/>
                    <a:pt x="0"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1073"/>
            <p:cNvSpPr>
              <a:spLocks/>
            </p:cNvSpPr>
            <p:nvPr/>
          </p:nvSpPr>
          <p:spPr bwMode="auto">
            <a:xfrm>
              <a:off x="5060950" y="1625600"/>
              <a:ext cx="155575" cy="92075"/>
            </a:xfrm>
            <a:custGeom>
              <a:avLst/>
              <a:gdLst>
                <a:gd name="T0" fmla="*/ 2 w 49"/>
                <a:gd name="T1" fmla="*/ 0 h 29"/>
                <a:gd name="T2" fmla="*/ 2 w 49"/>
                <a:gd name="T3" fmla="*/ 1 h 29"/>
                <a:gd name="T4" fmla="*/ 1 w 49"/>
                <a:gd name="T5" fmla="*/ 3 h 29"/>
                <a:gd name="T6" fmla="*/ 4 w 49"/>
                <a:gd name="T7" fmla="*/ 13 h 29"/>
                <a:gd name="T8" fmla="*/ 40 w 49"/>
                <a:gd name="T9" fmla="*/ 28 h 29"/>
                <a:gd name="T10" fmla="*/ 44 w 49"/>
                <a:gd name="T11" fmla="*/ 29 h 29"/>
                <a:gd name="T12" fmla="*/ 47 w 49"/>
                <a:gd name="T13" fmla="*/ 29 h 29"/>
                <a:gd name="T14" fmla="*/ 47 w 49"/>
                <a:gd name="T15" fmla="*/ 29 h 29"/>
                <a:gd name="T16" fmla="*/ 48 w 49"/>
                <a:gd name="T17" fmla="*/ 29 h 29"/>
                <a:gd name="T18" fmla="*/ 49 w 49"/>
                <a:gd name="T19" fmla="*/ 26 h 29"/>
                <a:gd name="T20" fmla="*/ 49 w 49"/>
                <a:gd name="T21" fmla="*/ 26 h 29"/>
                <a:gd name="T22" fmla="*/ 46 w 49"/>
                <a:gd name="T23" fmla="*/ 27 h 29"/>
                <a:gd name="T24" fmla="*/ 46 w 49"/>
                <a:gd name="T25" fmla="*/ 27 h 29"/>
                <a:gd name="T26" fmla="*/ 46 w 49"/>
                <a:gd name="T27" fmla="*/ 27 h 29"/>
                <a:gd name="T28" fmla="*/ 46 w 49"/>
                <a:gd name="T29" fmla="*/ 27 h 29"/>
                <a:gd name="T30" fmla="*/ 46 w 49"/>
                <a:gd name="T31" fmla="*/ 27 h 29"/>
                <a:gd name="T32" fmla="*/ 44 w 49"/>
                <a:gd name="T33" fmla="*/ 27 h 29"/>
                <a:gd name="T34" fmla="*/ 44 w 49"/>
                <a:gd name="T35" fmla="*/ 27 h 29"/>
                <a:gd name="T36" fmla="*/ 43 w 49"/>
                <a:gd name="T37" fmla="*/ 26 h 29"/>
                <a:gd name="T38" fmla="*/ 42 w 49"/>
                <a:gd name="T39" fmla="*/ 26 h 29"/>
                <a:gd name="T40" fmla="*/ 5 w 49"/>
                <a:gd name="T41" fmla="*/ 10 h 29"/>
                <a:gd name="T42" fmla="*/ 5 w 49"/>
                <a:gd name="T43" fmla="*/ 10 h 29"/>
                <a:gd name="T44" fmla="*/ 2 w 49"/>
                <a:gd name="T45" fmla="*/ 6 h 29"/>
                <a:gd name="T46" fmla="*/ 2 w 49"/>
                <a:gd name="T47" fmla="*/ 6 h 29"/>
                <a:gd name="T48" fmla="*/ 2 w 49"/>
                <a:gd name="T49" fmla="*/ 6 h 29"/>
                <a:gd name="T50" fmla="*/ 2 w 49"/>
                <a:gd name="T51" fmla="*/ 6 h 29"/>
                <a:gd name="T52" fmla="*/ 2 w 49"/>
                <a:gd name="T53" fmla="*/ 6 h 29"/>
                <a:gd name="T54" fmla="*/ 2 w 49"/>
                <a:gd name="T55" fmla="*/ 6 h 29"/>
                <a:gd name="T56" fmla="*/ 2 w 49"/>
                <a:gd name="T57" fmla="*/ 6 h 29"/>
                <a:gd name="T58" fmla="*/ 2 w 49"/>
                <a:gd name="T59" fmla="*/ 4 h 29"/>
                <a:gd name="T60" fmla="*/ 2 w 49"/>
                <a:gd name="T61" fmla="*/ 1 h 29"/>
                <a:gd name="T62" fmla="*/ 2 w 49"/>
                <a:gd name="T6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29">
                  <a:moveTo>
                    <a:pt x="2" y="0"/>
                  </a:moveTo>
                  <a:cubicBezTo>
                    <a:pt x="2" y="1"/>
                    <a:pt x="2" y="1"/>
                    <a:pt x="2" y="1"/>
                  </a:cubicBezTo>
                  <a:cubicBezTo>
                    <a:pt x="1" y="3"/>
                    <a:pt x="1" y="3"/>
                    <a:pt x="1" y="3"/>
                  </a:cubicBezTo>
                  <a:cubicBezTo>
                    <a:pt x="0" y="7"/>
                    <a:pt x="0" y="11"/>
                    <a:pt x="4" y="13"/>
                  </a:cubicBezTo>
                  <a:cubicBezTo>
                    <a:pt x="40" y="28"/>
                    <a:pt x="40" y="28"/>
                    <a:pt x="40" y="28"/>
                  </a:cubicBezTo>
                  <a:cubicBezTo>
                    <a:pt x="41" y="29"/>
                    <a:pt x="43" y="29"/>
                    <a:pt x="44" y="29"/>
                  </a:cubicBezTo>
                  <a:cubicBezTo>
                    <a:pt x="45" y="29"/>
                    <a:pt x="46" y="29"/>
                    <a:pt x="47" y="29"/>
                  </a:cubicBezTo>
                  <a:cubicBezTo>
                    <a:pt x="47" y="29"/>
                    <a:pt x="47" y="29"/>
                    <a:pt x="47" y="29"/>
                  </a:cubicBezTo>
                  <a:cubicBezTo>
                    <a:pt x="48" y="29"/>
                    <a:pt x="48" y="29"/>
                    <a:pt x="48" y="29"/>
                  </a:cubicBezTo>
                  <a:cubicBezTo>
                    <a:pt x="49" y="26"/>
                    <a:pt x="49" y="26"/>
                    <a:pt x="49" y="26"/>
                  </a:cubicBezTo>
                  <a:cubicBezTo>
                    <a:pt x="49" y="26"/>
                    <a:pt x="49" y="26"/>
                    <a:pt x="49" y="26"/>
                  </a:cubicBezTo>
                  <a:cubicBezTo>
                    <a:pt x="48" y="27"/>
                    <a:pt x="47" y="27"/>
                    <a:pt x="46" y="27"/>
                  </a:cubicBezTo>
                  <a:cubicBezTo>
                    <a:pt x="46" y="27"/>
                    <a:pt x="46" y="27"/>
                    <a:pt x="46" y="27"/>
                  </a:cubicBezTo>
                  <a:cubicBezTo>
                    <a:pt x="46" y="27"/>
                    <a:pt x="46" y="27"/>
                    <a:pt x="46" y="27"/>
                  </a:cubicBezTo>
                  <a:cubicBezTo>
                    <a:pt x="46" y="27"/>
                    <a:pt x="46" y="27"/>
                    <a:pt x="46" y="27"/>
                  </a:cubicBezTo>
                  <a:cubicBezTo>
                    <a:pt x="46" y="27"/>
                    <a:pt x="46" y="27"/>
                    <a:pt x="46" y="27"/>
                  </a:cubicBezTo>
                  <a:cubicBezTo>
                    <a:pt x="45" y="27"/>
                    <a:pt x="45" y="27"/>
                    <a:pt x="44" y="27"/>
                  </a:cubicBezTo>
                  <a:cubicBezTo>
                    <a:pt x="44" y="27"/>
                    <a:pt x="44" y="27"/>
                    <a:pt x="44" y="27"/>
                  </a:cubicBezTo>
                  <a:cubicBezTo>
                    <a:pt x="44" y="27"/>
                    <a:pt x="43" y="27"/>
                    <a:pt x="43" y="26"/>
                  </a:cubicBezTo>
                  <a:cubicBezTo>
                    <a:pt x="42" y="26"/>
                    <a:pt x="42" y="26"/>
                    <a:pt x="42" y="26"/>
                  </a:cubicBezTo>
                  <a:cubicBezTo>
                    <a:pt x="5" y="10"/>
                    <a:pt x="5" y="10"/>
                    <a:pt x="5" y="10"/>
                  </a:cubicBezTo>
                  <a:cubicBezTo>
                    <a:pt x="5" y="10"/>
                    <a:pt x="5" y="10"/>
                    <a:pt x="5" y="10"/>
                  </a:cubicBezTo>
                  <a:cubicBezTo>
                    <a:pt x="3" y="10"/>
                    <a:pt x="3" y="8"/>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5"/>
                    <a:pt x="2" y="5"/>
                    <a:pt x="2" y="4"/>
                  </a:cubicBezTo>
                  <a:cubicBezTo>
                    <a:pt x="2" y="3"/>
                    <a:pt x="2" y="2"/>
                    <a:pt x="2" y="1"/>
                  </a:cubicBezTo>
                  <a:cubicBezTo>
                    <a:pt x="2" y="0"/>
                    <a:pt x="2" y="0"/>
                    <a:pt x="2"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074"/>
            <p:cNvSpPr>
              <a:spLocks noEditPoints="1"/>
            </p:cNvSpPr>
            <p:nvPr/>
          </p:nvSpPr>
          <p:spPr bwMode="auto">
            <a:xfrm>
              <a:off x="5095875" y="1704975"/>
              <a:ext cx="41275" cy="28575"/>
            </a:xfrm>
            <a:custGeom>
              <a:avLst/>
              <a:gdLst>
                <a:gd name="T0" fmla="*/ 11 w 13"/>
                <a:gd name="T1" fmla="*/ 9 h 9"/>
                <a:gd name="T2" fmla="*/ 10 w 13"/>
                <a:gd name="T3" fmla="*/ 9 h 9"/>
                <a:gd name="T4" fmla="*/ 10 w 13"/>
                <a:gd name="T5" fmla="*/ 9 h 9"/>
                <a:gd name="T6" fmla="*/ 11 w 13"/>
                <a:gd name="T7" fmla="*/ 9 h 9"/>
                <a:gd name="T8" fmla="*/ 13 w 13"/>
                <a:gd name="T9" fmla="*/ 9 h 9"/>
                <a:gd name="T10" fmla="*/ 11 w 13"/>
                <a:gd name="T11" fmla="*/ 9 h 9"/>
                <a:gd name="T12" fmla="*/ 1 w 13"/>
                <a:gd name="T13" fmla="*/ 0 h 9"/>
                <a:gd name="T14" fmla="*/ 0 w 13"/>
                <a:gd name="T15" fmla="*/ 2 h 9"/>
                <a:gd name="T16" fmla="*/ 1 w 13"/>
                <a:gd name="T17" fmla="*/ 0 h 9"/>
                <a:gd name="T18" fmla="*/ 11 w 13"/>
                <a:gd name="T19" fmla="*/ 4 h 9"/>
                <a:gd name="T20" fmla="*/ 10 w 13"/>
                <a:gd name="T21" fmla="*/ 3 h 9"/>
                <a:gd name="T22" fmla="*/ 1 w 13"/>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9">
                  <a:moveTo>
                    <a:pt x="11" y="9"/>
                  </a:moveTo>
                  <a:cubicBezTo>
                    <a:pt x="11" y="9"/>
                    <a:pt x="11" y="9"/>
                    <a:pt x="10" y="9"/>
                  </a:cubicBezTo>
                  <a:cubicBezTo>
                    <a:pt x="10" y="9"/>
                    <a:pt x="10" y="9"/>
                    <a:pt x="10" y="9"/>
                  </a:cubicBezTo>
                  <a:cubicBezTo>
                    <a:pt x="11" y="9"/>
                    <a:pt x="11" y="9"/>
                    <a:pt x="11" y="9"/>
                  </a:cubicBezTo>
                  <a:cubicBezTo>
                    <a:pt x="12" y="9"/>
                    <a:pt x="12" y="9"/>
                    <a:pt x="13" y="9"/>
                  </a:cubicBezTo>
                  <a:cubicBezTo>
                    <a:pt x="12" y="9"/>
                    <a:pt x="12" y="9"/>
                    <a:pt x="11" y="9"/>
                  </a:cubicBezTo>
                  <a:moveTo>
                    <a:pt x="1" y="0"/>
                  </a:moveTo>
                  <a:cubicBezTo>
                    <a:pt x="0" y="2"/>
                    <a:pt x="0" y="2"/>
                    <a:pt x="0" y="2"/>
                  </a:cubicBezTo>
                  <a:cubicBezTo>
                    <a:pt x="1" y="0"/>
                    <a:pt x="1" y="0"/>
                    <a:pt x="1" y="0"/>
                  </a:cubicBezTo>
                  <a:cubicBezTo>
                    <a:pt x="11" y="4"/>
                    <a:pt x="11" y="4"/>
                    <a:pt x="11" y="4"/>
                  </a:cubicBezTo>
                  <a:cubicBezTo>
                    <a:pt x="10" y="3"/>
                    <a:pt x="10" y="3"/>
                    <a:pt x="10" y="3"/>
                  </a:cubicBezTo>
                  <a:cubicBezTo>
                    <a:pt x="1" y="0"/>
                    <a:pt x="1" y="0"/>
                    <a:pt x="1"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075"/>
            <p:cNvSpPr>
              <a:spLocks/>
            </p:cNvSpPr>
            <p:nvPr/>
          </p:nvSpPr>
          <p:spPr bwMode="auto">
            <a:xfrm>
              <a:off x="5099050" y="1704975"/>
              <a:ext cx="28575" cy="9525"/>
            </a:xfrm>
            <a:custGeom>
              <a:avLst/>
              <a:gdLst>
                <a:gd name="T0" fmla="*/ 0 w 18"/>
                <a:gd name="T1" fmla="*/ 0 h 6"/>
                <a:gd name="T2" fmla="*/ 0 w 18"/>
                <a:gd name="T3" fmla="*/ 0 h 6"/>
                <a:gd name="T4" fmla="*/ 18 w 18"/>
                <a:gd name="T5" fmla="*/ 6 h 6"/>
                <a:gd name="T6" fmla="*/ 0 w 18"/>
                <a:gd name="T7" fmla="*/ 0 h 6"/>
              </a:gdLst>
              <a:ahLst/>
              <a:cxnLst>
                <a:cxn ang="0">
                  <a:pos x="T0" y="T1"/>
                </a:cxn>
                <a:cxn ang="0">
                  <a:pos x="T2" y="T3"/>
                </a:cxn>
                <a:cxn ang="0">
                  <a:pos x="T4" y="T5"/>
                </a:cxn>
                <a:cxn ang="0">
                  <a:pos x="T6" y="T7"/>
                </a:cxn>
              </a:cxnLst>
              <a:rect l="0" t="0" r="r" b="b"/>
              <a:pathLst>
                <a:path w="18" h="6">
                  <a:moveTo>
                    <a:pt x="0" y="0"/>
                  </a:moveTo>
                  <a:lnTo>
                    <a:pt x="0" y="0"/>
                  </a:lnTo>
                  <a:lnTo>
                    <a:pt x="18" y="6"/>
                  </a:lnTo>
                  <a:lnTo>
                    <a:pt x="0"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076"/>
            <p:cNvSpPr>
              <a:spLocks/>
            </p:cNvSpPr>
            <p:nvPr/>
          </p:nvSpPr>
          <p:spPr bwMode="auto">
            <a:xfrm>
              <a:off x="5099050" y="1704975"/>
              <a:ext cx="28575" cy="9525"/>
            </a:xfrm>
            <a:custGeom>
              <a:avLst/>
              <a:gdLst>
                <a:gd name="T0" fmla="*/ 0 w 18"/>
                <a:gd name="T1" fmla="*/ 0 h 6"/>
                <a:gd name="T2" fmla="*/ 0 w 18"/>
                <a:gd name="T3" fmla="*/ 0 h 6"/>
                <a:gd name="T4" fmla="*/ 18 w 18"/>
                <a:gd name="T5" fmla="*/ 6 h 6"/>
                <a:gd name="T6" fmla="*/ 0 w 18"/>
                <a:gd name="T7" fmla="*/ 0 h 6"/>
              </a:gdLst>
              <a:ahLst/>
              <a:cxnLst>
                <a:cxn ang="0">
                  <a:pos x="T0" y="T1"/>
                </a:cxn>
                <a:cxn ang="0">
                  <a:pos x="T2" y="T3"/>
                </a:cxn>
                <a:cxn ang="0">
                  <a:pos x="T4" y="T5"/>
                </a:cxn>
                <a:cxn ang="0">
                  <a:pos x="T6" y="T7"/>
                </a:cxn>
              </a:cxnLst>
              <a:rect l="0" t="0" r="r" b="b"/>
              <a:pathLst>
                <a:path w="18" h="6">
                  <a:moveTo>
                    <a:pt x="0" y="0"/>
                  </a:moveTo>
                  <a:lnTo>
                    <a:pt x="0" y="0"/>
                  </a:lnTo>
                  <a:lnTo>
                    <a:pt x="18"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1077"/>
            <p:cNvSpPr>
              <a:spLocks/>
            </p:cNvSpPr>
            <p:nvPr/>
          </p:nvSpPr>
          <p:spPr bwMode="auto">
            <a:xfrm>
              <a:off x="5095875" y="1704975"/>
              <a:ext cx="44450" cy="28575"/>
            </a:xfrm>
            <a:custGeom>
              <a:avLst/>
              <a:gdLst>
                <a:gd name="T0" fmla="*/ 1 w 14"/>
                <a:gd name="T1" fmla="*/ 0 h 9"/>
                <a:gd name="T2" fmla="*/ 0 w 14"/>
                <a:gd name="T3" fmla="*/ 2 h 9"/>
                <a:gd name="T4" fmla="*/ 0 w 14"/>
                <a:gd name="T5" fmla="*/ 3 h 9"/>
                <a:gd name="T6" fmla="*/ 2 w 14"/>
                <a:gd name="T7" fmla="*/ 4 h 9"/>
                <a:gd name="T8" fmla="*/ 10 w 14"/>
                <a:gd name="T9" fmla="*/ 9 h 9"/>
                <a:gd name="T10" fmla="*/ 11 w 14"/>
                <a:gd name="T11" fmla="*/ 9 h 9"/>
                <a:gd name="T12" fmla="*/ 13 w 14"/>
                <a:gd name="T13" fmla="*/ 9 h 9"/>
                <a:gd name="T14" fmla="*/ 13 w 14"/>
                <a:gd name="T15" fmla="*/ 9 h 9"/>
                <a:gd name="T16" fmla="*/ 14 w 14"/>
                <a:gd name="T17" fmla="*/ 5 h 9"/>
                <a:gd name="T18" fmla="*/ 11 w 14"/>
                <a:gd name="T19" fmla="*/ 4 h 9"/>
                <a:gd name="T20" fmla="*/ 1 w 14"/>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9">
                  <a:moveTo>
                    <a:pt x="1" y="0"/>
                  </a:moveTo>
                  <a:cubicBezTo>
                    <a:pt x="0" y="2"/>
                    <a:pt x="0" y="2"/>
                    <a:pt x="0" y="2"/>
                  </a:cubicBezTo>
                  <a:cubicBezTo>
                    <a:pt x="0" y="3"/>
                    <a:pt x="0" y="3"/>
                    <a:pt x="0" y="3"/>
                  </a:cubicBezTo>
                  <a:cubicBezTo>
                    <a:pt x="1" y="4"/>
                    <a:pt x="1" y="4"/>
                    <a:pt x="2" y="4"/>
                  </a:cubicBezTo>
                  <a:cubicBezTo>
                    <a:pt x="10" y="9"/>
                    <a:pt x="10" y="9"/>
                    <a:pt x="10" y="9"/>
                  </a:cubicBezTo>
                  <a:cubicBezTo>
                    <a:pt x="11" y="9"/>
                    <a:pt x="11" y="9"/>
                    <a:pt x="11" y="9"/>
                  </a:cubicBezTo>
                  <a:cubicBezTo>
                    <a:pt x="12" y="9"/>
                    <a:pt x="12" y="9"/>
                    <a:pt x="13" y="9"/>
                  </a:cubicBezTo>
                  <a:cubicBezTo>
                    <a:pt x="13" y="9"/>
                    <a:pt x="13" y="9"/>
                    <a:pt x="13" y="9"/>
                  </a:cubicBezTo>
                  <a:cubicBezTo>
                    <a:pt x="14" y="5"/>
                    <a:pt x="14" y="5"/>
                    <a:pt x="14" y="5"/>
                  </a:cubicBezTo>
                  <a:cubicBezTo>
                    <a:pt x="11" y="4"/>
                    <a:pt x="11" y="4"/>
                    <a:pt x="11" y="4"/>
                  </a:cubicBezTo>
                  <a:cubicBezTo>
                    <a:pt x="1" y="0"/>
                    <a:pt x="1" y="0"/>
                    <a:pt x="1"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1078"/>
            <p:cNvSpPr>
              <a:spLocks noEditPoints="1"/>
            </p:cNvSpPr>
            <p:nvPr/>
          </p:nvSpPr>
          <p:spPr bwMode="auto">
            <a:xfrm>
              <a:off x="5026025" y="1765300"/>
              <a:ext cx="15875" cy="319088"/>
            </a:xfrm>
            <a:custGeom>
              <a:avLst/>
              <a:gdLst>
                <a:gd name="T0" fmla="*/ 8 w 10"/>
                <a:gd name="T1" fmla="*/ 4 h 201"/>
                <a:gd name="T2" fmla="*/ 8 w 10"/>
                <a:gd name="T3" fmla="*/ 14 h 201"/>
                <a:gd name="T4" fmla="*/ 0 w 10"/>
                <a:gd name="T5" fmla="*/ 14 h 201"/>
                <a:gd name="T6" fmla="*/ 0 w 10"/>
                <a:gd name="T7" fmla="*/ 201 h 201"/>
                <a:gd name="T8" fmla="*/ 10 w 10"/>
                <a:gd name="T9" fmla="*/ 201 h 201"/>
                <a:gd name="T10" fmla="*/ 10 w 10"/>
                <a:gd name="T11" fmla="*/ 4 h 201"/>
                <a:gd name="T12" fmla="*/ 8 w 10"/>
                <a:gd name="T13" fmla="*/ 4 h 201"/>
                <a:gd name="T14" fmla="*/ 8 w 10"/>
                <a:gd name="T15" fmla="*/ 0 h 201"/>
                <a:gd name="T16" fmla="*/ 8 w 10"/>
                <a:gd name="T17" fmla="*/ 0 h 201"/>
                <a:gd name="T18" fmla="*/ 8 w 10"/>
                <a:gd name="T19" fmla="*/ 4 h 201"/>
                <a:gd name="T20" fmla="*/ 8 w 10"/>
                <a:gd name="T2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01">
                  <a:moveTo>
                    <a:pt x="8" y="4"/>
                  </a:moveTo>
                  <a:lnTo>
                    <a:pt x="8" y="14"/>
                  </a:lnTo>
                  <a:lnTo>
                    <a:pt x="0" y="14"/>
                  </a:lnTo>
                  <a:lnTo>
                    <a:pt x="0" y="201"/>
                  </a:lnTo>
                  <a:lnTo>
                    <a:pt x="10" y="201"/>
                  </a:lnTo>
                  <a:lnTo>
                    <a:pt x="10" y="4"/>
                  </a:lnTo>
                  <a:lnTo>
                    <a:pt x="8" y="4"/>
                  </a:lnTo>
                  <a:close/>
                  <a:moveTo>
                    <a:pt x="8" y="0"/>
                  </a:moveTo>
                  <a:lnTo>
                    <a:pt x="8" y="0"/>
                  </a:lnTo>
                  <a:lnTo>
                    <a:pt x="8" y="4"/>
                  </a:lnTo>
                  <a:lnTo>
                    <a:pt x="8"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1079"/>
            <p:cNvSpPr>
              <a:spLocks noEditPoints="1"/>
            </p:cNvSpPr>
            <p:nvPr/>
          </p:nvSpPr>
          <p:spPr bwMode="auto">
            <a:xfrm>
              <a:off x="5026025" y="1765300"/>
              <a:ext cx="15875" cy="319088"/>
            </a:xfrm>
            <a:custGeom>
              <a:avLst/>
              <a:gdLst>
                <a:gd name="T0" fmla="*/ 8 w 10"/>
                <a:gd name="T1" fmla="*/ 4 h 201"/>
                <a:gd name="T2" fmla="*/ 8 w 10"/>
                <a:gd name="T3" fmla="*/ 14 h 201"/>
                <a:gd name="T4" fmla="*/ 0 w 10"/>
                <a:gd name="T5" fmla="*/ 14 h 201"/>
                <a:gd name="T6" fmla="*/ 0 w 10"/>
                <a:gd name="T7" fmla="*/ 201 h 201"/>
                <a:gd name="T8" fmla="*/ 10 w 10"/>
                <a:gd name="T9" fmla="*/ 201 h 201"/>
                <a:gd name="T10" fmla="*/ 10 w 10"/>
                <a:gd name="T11" fmla="*/ 4 h 201"/>
                <a:gd name="T12" fmla="*/ 8 w 10"/>
                <a:gd name="T13" fmla="*/ 4 h 201"/>
                <a:gd name="T14" fmla="*/ 8 w 10"/>
                <a:gd name="T15" fmla="*/ 0 h 201"/>
                <a:gd name="T16" fmla="*/ 8 w 10"/>
                <a:gd name="T17" fmla="*/ 0 h 201"/>
                <a:gd name="T18" fmla="*/ 8 w 10"/>
                <a:gd name="T19" fmla="*/ 4 h 201"/>
                <a:gd name="T20" fmla="*/ 8 w 10"/>
                <a:gd name="T2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01">
                  <a:moveTo>
                    <a:pt x="8" y="4"/>
                  </a:moveTo>
                  <a:lnTo>
                    <a:pt x="8" y="14"/>
                  </a:lnTo>
                  <a:lnTo>
                    <a:pt x="0" y="14"/>
                  </a:lnTo>
                  <a:lnTo>
                    <a:pt x="0" y="201"/>
                  </a:lnTo>
                  <a:lnTo>
                    <a:pt x="10" y="201"/>
                  </a:lnTo>
                  <a:lnTo>
                    <a:pt x="10" y="4"/>
                  </a:lnTo>
                  <a:lnTo>
                    <a:pt x="8" y="4"/>
                  </a:lnTo>
                  <a:moveTo>
                    <a:pt x="8" y="0"/>
                  </a:moveTo>
                  <a:lnTo>
                    <a:pt x="8" y="0"/>
                  </a:lnTo>
                  <a:lnTo>
                    <a:pt x="8" y="4"/>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1080"/>
            <p:cNvSpPr>
              <a:spLocks noChangeArrowheads="1"/>
            </p:cNvSpPr>
            <p:nvPr/>
          </p:nvSpPr>
          <p:spPr bwMode="auto">
            <a:xfrm>
              <a:off x="5026025" y="2084388"/>
              <a:ext cx="15875" cy="133350"/>
            </a:xfrm>
            <a:prstGeom prst="rect">
              <a:avLst/>
            </a:prstGeom>
            <a:solidFill>
              <a:srgbClr val="AEAE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1081"/>
            <p:cNvSpPr>
              <a:spLocks noChangeArrowheads="1"/>
            </p:cNvSpPr>
            <p:nvPr/>
          </p:nvSpPr>
          <p:spPr bwMode="auto">
            <a:xfrm>
              <a:off x="5026025" y="2084388"/>
              <a:ext cx="1587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Rectangle 1082"/>
            <p:cNvSpPr>
              <a:spLocks noChangeArrowheads="1"/>
            </p:cNvSpPr>
            <p:nvPr/>
          </p:nvSpPr>
          <p:spPr bwMode="auto">
            <a:xfrm>
              <a:off x="5038725" y="1765300"/>
              <a:ext cx="3175" cy="6350"/>
            </a:xfrm>
            <a:prstGeom prst="rect">
              <a:avLst/>
            </a:prstGeom>
            <a:solidFill>
              <a:srgbClr val="ADAD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Rectangle 1083"/>
            <p:cNvSpPr>
              <a:spLocks noChangeArrowheads="1"/>
            </p:cNvSpPr>
            <p:nvPr/>
          </p:nvSpPr>
          <p:spPr bwMode="auto">
            <a:xfrm>
              <a:off x="5038725" y="1765300"/>
              <a:ext cx="3175" cy="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1084"/>
            <p:cNvSpPr>
              <a:spLocks/>
            </p:cNvSpPr>
            <p:nvPr/>
          </p:nvSpPr>
          <p:spPr bwMode="auto">
            <a:xfrm>
              <a:off x="5026025" y="1765300"/>
              <a:ext cx="12700" cy="22225"/>
            </a:xfrm>
            <a:custGeom>
              <a:avLst/>
              <a:gdLst>
                <a:gd name="T0" fmla="*/ 8 w 8"/>
                <a:gd name="T1" fmla="*/ 0 h 14"/>
                <a:gd name="T2" fmla="*/ 0 w 8"/>
                <a:gd name="T3" fmla="*/ 0 h 14"/>
                <a:gd name="T4" fmla="*/ 0 w 8"/>
                <a:gd name="T5" fmla="*/ 14 h 14"/>
                <a:gd name="T6" fmla="*/ 8 w 8"/>
                <a:gd name="T7" fmla="*/ 14 h 14"/>
                <a:gd name="T8" fmla="*/ 8 w 8"/>
                <a:gd name="T9" fmla="*/ 4 h 14"/>
                <a:gd name="T10" fmla="*/ 8 w 8"/>
                <a:gd name="T11" fmla="*/ 0 h 14"/>
              </a:gdLst>
              <a:ahLst/>
              <a:cxnLst>
                <a:cxn ang="0">
                  <a:pos x="T0" y="T1"/>
                </a:cxn>
                <a:cxn ang="0">
                  <a:pos x="T2" y="T3"/>
                </a:cxn>
                <a:cxn ang="0">
                  <a:pos x="T4" y="T5"/>
                </a:cxn>
                <a:cxn ang="0">
                  <a:pos x="T6" y="T7"/>
                </a:cxn>
                <a:cxn ang="0">
                  <a:pos x="T8" y="T9"/>
                </a:cxn>
                <a:cxn ang="0">
                  <a:pos x="T10" y="T11"/>
                </a:cxn>
              </a:cxnLst>
              <a:rect l="0" t="0" r="r" b="b"/>
              <a:pathLst>
                <a:path w="8" h="14">
                  <a:moveTo>
                    <a:pt x="8" y="0"/>
                  </a:moveTo>
                  <a:lnTo>
                    <a:pt x="0" y="0"/>
                  </a:lnTo>
                  <a:lnTo>
                    <a:pt x="0" y="14"/>
                  </a:lnTo>
                  <a:lnTo>
                    <a:pt x="8" y="14"/>
                  </a:lnTo>
                  <a:lnTo>
                    <a:pt x="8" y="4"/>
                  </a:lnTo>
                  <a:lnTo>
                    <a:pt x="8"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085"/>
            <p:cNvSpPr>
              <a:spLocks/>
            </p:cNvSpPr>
            <p:nvPr/>
          </p:nvSpPr>
          <p:spPr bwMode="auto">
            <a:xfrm>
              <a:off x="5026025" y="1765300"/>
              <a:ext cx="12700" cy="22225"/>
            </a:xfrm>
            <a:custGeom>
              <a:avLst/>
              <a:gdLst>
                <a:gd name="T0" fmla="*/ 8 w 8"/>
                <a:gd name="T1" fmla="*/ 0 h 14"/>
                <a:gd name="T2" fmla="*/ 0 w 8"/>
                <a:gd name="T3" fmla="*/ 0 h 14"/>
                <a:gd name="T4" fmla="*/ 0 w 8"/>
                <a:gd name="T5" fmla="*/ 14 h 14"/>
                <a:gd name="T6" fmla="*/ 8 w 8"/>
                <a:gd name="T7" fmla="*/ 14 h 14"/>
                <a:gd name="T8" fmla="*/ 8 w 8"/>
                <a:gd name="T9" fmla="*/ 4 h 14"/>
                <a:gd name="T10" fmla="*/ 8 w 8"/>
                <a:gd name="T11" fmla="*/ 0 h 14"/>
              </a:gdLst>
              <a:ahLst/>
              <a:cxnLst>
                <a:cxn ang="0">
                  <a:pos x="T0" y="T1"/>
                </a:cxn>
                <a:cxn ang="0">
                  <a:pos x="T2" y="T3"/>
                </a:cxn>
                <a:cxn ang="0">
                  <a:pos x="T4" y="T5"/>
                </a:cxn>
                <a:cxn ang="0">
                  <a:pos x="T6" y="T7"/>
                </a:cxn>
                <a:cxn ang="0">
                  <a:pos x="T8" y="T9"/>
                </a:cxn>
                <a:cxn ang="0">
                  <a:pos x="T10" y="T11"/>
                </a:cxn>
              </a:cxnLst>
              <a:rect l="0" t="0" r="r" b="b"/>
              <a:pathLst>
                <a:path w="8" h="14">
                  <a:moveTo>
                    <a:pt x="8" y="0"/>
                  </a:moveTo>
                  <a:lnTo>
                    <a:pt x="0" y="0"/>
                  </a:lnTo>
                  <a:lnTo>
                    <a:pt x="0" y="14"/>
                  </a:lnTo>
                  <a:lnTo>
                    <a:pt x="8" y="14"/>
                  </a:lnTo>
                  <a:lnTo>
                    <a:pt x="8" y="4"/>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086"/>
            <p:cNvSpPr>
              <a:spLocks/>
            </p:cNvSpPr>
            <p:nvPr/>
          </p:nvSpPr>
          <p:spPr bwMode="auto">
            <a:xfrm>
              <a:off x="2200275" y="1619250"/>
              <a:ext cx="173038" cy="92075"/>
            </a:xfrm>
            <a:custGeom>
              <a:avLst/>
              <a:gdLst>
                <a:gd name="T0" fmla="*/ 53 w 55"/>
                <a:gd name="T1" fmla="*/ 0 h 29"/>
                <a:gd name="T2" fmla="*/ 53 w 55"/>
                <a:gd name="T3" fmla="*/ 2 h 29"/>
                <a:gd name="T4" fmla="*/ 50 w 55"/>
                <a:gd name="T5" fmla="*/ 12 h 29"/>
                <a:gd name="T6" fmla="*/ 14 w 55"/>
                <a:gd name="T7" fmla="*/ 28 h 29"/>
                <a:gd name="T8" fmla="*/ 7 w 55"/>
                <a:gd name="T9" fmla="*/ 28 h 29"/>
                <a:gd name="T10" fmla="*/ 7 w 55"/>
                <a:gd name="T11" fmla="*/ 28 h 29"/>
                <a:gd name="T12" fmla="*/ 3 w 55"/>
                <a:gd name="T13" fmla="*/ 26 h 29"/>
                <a:gd name="T14" fmla="*/ 0 w 55"/>
                <a:gd name="T15" fmla="*/ 23 h 29"/>
                <a:gd name="T16" fmla="*/ 53 w 55"/>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9">
                  <a:moveTo>
                    <a:pt x="53" y="0"/>
                  </a:moveTo>
                  <a:cubicBezTo>
                    <a:pt x="53" y="0"/>
                    <a:pt x="53" y="1"/>
                    <a:pt x="53" y="2"/>
                  </a:cubicBezTo>
                  <a:cubicBezTo>
                    <a:pt x="54" y="5"/>
                    <a:pt x="55" y="10"/>
                    <a:pt x="50" y="12"/>
                  </a:cubicBezTo>
                  <a:cubicBezTo>
                    <a:pt x="14" y="28"/>
                    <a:pt x="14" y="28"/>
                    <a:pt x="14" y="28"/>
                  </a:cubicBezTo>
                  <a:cubicBezTo>
                    <a:pt x="12" y="29"/>
                    <a:pt x="9" y="29"/>
                    <a:pt x="7" y="28"/>
                  </a:cubicBezTo>
                  <a:cubicBezTo>
                    <a:pt x="7" y="28"/>
                    <a:pt x="7" y="28"/>
                    <a:pt x="7" y="28"/>
                  </a:cubicBezTo>
                  <a:cubicBezTo>
                    <a:pt x="5" y="28"/>
                    <a:pt x="4" y="27"/>
                    <a:pt x="3" y="26"/>
                  </a:cubicBezTo>
                  <a:cubicBezTo>
                    <a:pt x="2" y="25"/>
                    <a:pt x="1" y="24"/>
                    <a:pt x="0" y="23"/>
                  </a:cubicBezTo>
                  <a:cubicBezTo>
                    <a:pt x="53" y="0"/>
                    <a:pt x="53" y="0"/>
                    <a:pt x="5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087"/>
            <p:cNvSpPr>
              <a:spLocks/>
            </p:cNvSpPr>
            <p:nvPr/>
          </p:nvSpPr>
          <p:spPr bwMode="auto">
            <a:xfrm>
              <a:off x="2222500" y="1625600"/>
              <a:ext cx="166688" cy="120650"/>
            </a:xfrm>
            <a:custGeom>
              <a:avLst/>
              <a:gdLst>
                <a:gd name="T0" fmla="*/ 47 w 53"/>
                <a:gd name="T1" fmla="*/ 1 h 38"/>
                <a:gd name="T2" fmla="*/ 53 w 53"/>
                <a:gd name="T3" fmla="*/ 14 h 38"/>
                <a:gd name="T4" fmla="*/ 51 w 53"/>
                <a:gd name="T5" fmla="*/ 18 h 38"/>
                <a:gd name="T6" fmla="*/ 8 w 53"/>
                <a:gd name="T7" fmla="*/ 37 h 38"/>
                <a:gd name="T8" fmla="*/ 4 w 53"/>
                <a:gd name="T9" fmla="*/ 35 h 38"/>
                <a:gd name="T10" fmla="*/ 0 w 53"/>
                <a:gd name="T11" fmla="*/ 26 h 38"/>
                <a:gd name="T12" fmla="*/ 7 w 53"/>
                <a:gd name="T13" fmla="*/ 26 h 38"/>
                <a:gd name="T14" fmla="*/ 43 w 53"/>
                <a:gd name="T15" fmla="*/ 10 h 38"/>
                <a:gd name="T16" fmla="*/ 46 w 53"/>
                <a:gd name="T17" fmla="*/ 0 h 38"/>
                <a:gd name="T18" fmla="*/ 47 w 53"/>
                <a:gd name="T19"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38">
                  <a:moveTo>
                    <a:pt x="47" y="1"/>
                  </a:moveTo>
                  <a:cubicBezTo>
                    <a:pt x="53" y="14"/>
                    <a:pt x="53" y="14"/>
                    <a:pt x="53" y="14"/>
                  </a:cubicBezTo>
                  <a:cubicBezTo>
                    <a:pt x="53" y="16"/>
                    <a:pt x="53" y="18"/>
                    <a:pt x="51" y="18"/>
                  </a:cubicBezTo>
                  <a:cubicBezTo>
                    <a:pt x="8" y="37"/>
                    <a:pt x="8" y="37"/>
                    <a:pt x="8" y="37"/>
                  </a:cubicBezTo>
                  <a:cubicBezTo>
                    <a:pt x="6" y="38"/>
                    <a:pt x="4" y="37"/>
                    <a:pt x="4" y="35"/>
                  </a:cubicBezTo>
                  <a:cubicBezTo>
                    <a:pt x="0" y="26"/>
                    <a:pt x="0" y="26"/>
                    <a:pt x="0" y="26"/>
                  </a:cubicBezTo>
                  <a:cubicBezTo>
                    <a:pt x="2" y="27"/>
                    <a:pt x="5" y="27"/>
                    <a:pt x="7" y="26"/>
                  </a:cubicBezTo>
                  <a:cubicBezTo>
                    <a:pt x="43" y="10"/>
                    <a:pt x="43" y="10"/>
                    <a:pt x="43" y="10"/>
                  </a:cubicBezTo>
                  <a:cubicBezTo>
                    <a:pt x="48" y="8"/>
                    <a:pt x="47" y="3"/>
                    <a:pt x="46" y="0"/>
                  </a:cubicBezTo>
                  <a:cubicBezTo>
                    <a:pt x="47" y="1"/>
                    <a:pt x="47" y="1"/>
                    <a:pt x="47" y="1"/>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088"/>
            <p:cNvSpPr>
              <a:spLocks/>
            </p:cNvSpPr>
            <p:nvPr/>
          </p:nvSpPr>
          <p:spPr bwMode="auto">
            <a:xfrm>
              <a:off x="2209800" y="1701800"/>
              <a:ext cx="22225" cy="34925"/>
            </a:xfrm>
            <a:custGeom>
              <a:avLst/>
              <a:gdLst>
                <a:gd name="T0" fmla="*/ 4 w 7"/>
                <a:gd name="T1" fmla="*/ 2 h 11"/>
                <a:gd name="T2" fmla="*/ 7 w 7"/>
                <a:gd name="T3" fmla="*/ 10 h 11"/>
                <a:gd name="T4" fmla="*/ 5 w 7"/>
                <a:gd name="T5" fmla="*/ 11 h 11"/>
                <a:gd name="T6" fmla="*/ 0 w 7"/>
                <a:gd name="T7" fmla="*/ 0 h 11"/>
                <a:gd name="T8" fmla="*/ 4 w 7"/>
                <a:gd name="T9" fmla="*/ 2 h 11"/>
              </a:gdLst>
              <a:ahLst/>
              <a:cxnLst>
                <a:cxn ang="0">
                  <a:pos x="T0" y="T1"/>
                </a:cxn>
                <a:cxn ang="0">
                  <a:pos x="T2" y="T3"/>
                </a:cxn>
                <a:cxn ang="0">
                  <a:pos x="T4" y="T5"/>
                </a:cxn>
                <a:cxn ang="0">
                  <a:pos x="T6" y="T7"/>
                </a:cxn>
                <a:cxn ang="0">
                  <a:pos x="T8" y="T9"/>
                </a:cxn>
              </a:cxnLst>
              <a:rect l="0" t="0" r="r" b="b"/>
              <a:pathLst>
                <a:path w="7" h="11">
                  <a:moveTo>
                    <a:pt x="4" y="2"/>
                  </a:moveTo>
                  <a:cubicBezTo>
                    <a:pt x="7" y="10"/>
                    <a:pt x="7" y="10"/>
                    <a:pt x="7" y="10"/>
                  </a:cubicBezTo>
                  <a:cubicBezTo>
                    <a:pt x="5" y="11"/>
                    <a:pt x="5" y="11"/>
                    <a:pt x="5" y="11"/>
                  </a:cubicBezTo>
                  <a:cubicBezTo>
                    <a:pt x="0" y="0"/>
                    <a:pt x="0" y="0"/>
                    <a:pt x="0" y="0"/>
                  </a:cubicBezTo>
                  <a:cubicBezTo>
                    <a:pt x="1" y="1"/>
                    <a:pt x="2" y="2"/>
                    <a:pt x="4" y="2"/>
                  </a:cubicBezTo>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1089"/>
            <p:cNvSpPr>
              <a:spLocks/>
            </p:cNvSpPr>
            <p:nvPr/>
          </p:nvSpPr>
          <p:spPr bwMode="auto">
            <a:xfrm>
              <a:off x="2203450" y="1708150"/>
              <a:ext cx="19050" cy="25400"/>
            </a:xfrm>
            <a:custGeom>
              <a:avLst/>
              <a:gdLst>
                <a:gd name="T0" fmla="*/ 6 w 12"/>
                <a:gd name="T1" fmla="*/ 0 h 16"/>
                <a:gd name="T2" fmla="*/ 12 w 12"/>
                <a:gd name="T3" fmla="*/ 14 h 16"/>
                <a:gd name="T4" fmla="*/ 6 w 12"/>
                <a:gd name="T5" fmla="*/ 16 h 16"/>
                <a:gd name="T6" fmla="*/ 0 w 12"/>
                <a:gd name="T7" fmla="*/ 2 h 16"/>
                <a:gd name="T8" fmla="*/ 6 w 12"/>
                <a:gd name="T9" fmla="*/ 0 h 16"/>
              </a:gdLst>
              <a:ahLst/>
              <a:cxnLst>
                <a:cxn ang="0">
                  <a:pos x="T0" y="T1"/>
                </a:cxn>
                <a:cxn ang="0">
                  <a:pos x="T2" y="T3"/>
                </a:cxn>
                <a:cxn ang="0">
                  <a:pos x="T4" y="T5"/>
                </a:cxn>
                <a:cxn ang="0">
                  <a:pos x="T6" y="T7"/>
                </a:cxn>
                <a:cxn ang="0">
                  <a:pos x="T8" y="T9"/>
                </a:cxn>
              </a:cxnLst>
              <a:rect l="0" t="0" r="r" b="b"/>
              <a:pathLst>
                <a:path w="12" h="16">
                  <a:moveTo>
                    <a:pt x="6" y="0"/>
                  </a:moveTo>
                  <a:lnTo>
                    <a:pt x="12" y="14"/>
                  </a:lnTo>
                  <a:lnTo>
                    <a:pt x="6" y="16"/>
                  </a:lnTo>
                  <a:lnTo>
                    <a:pt x="0" y="2"/>
                  </a:lnTo>
                  <a:lnTo>
                    <a:pt x="6" y="0"/>
                  </a:lnTo>
                  <a:close/>
                </a:path>
              </a:pathLst>
            </a:custGeom>
            <a:solidFill>
              <a:srgbClr val="117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1090"/>
            <p:cNvSpPr>
              <a:spLocks/>
            </p:cNvSpPr>
            <p:nvPr/>
          </p:nvSpPr>
          <p:spPr bwMode="auto">
            <a:xfrm>
              <a:off x="2203450" y="1708150"/>
              <a:ext cx="19050" cy="25400"/>
            </a:xfrm>
            <a:custGeom>
              <a:avLst/>
              <a:gdLst>
                <a:gd name="T0" fmla="*/ 6 w 12"/>
                <a:gd name="T1" fmla="*/ 0 h 16"/>
                <a:gd name="T2" fmla="*/ 12 w 12"/>
                <a:gd name="T3" fmla="*/ 14 h 16"/>
                <a:gd name="T4" fmla="*/ 6 w 12"/>
                <a:gd name="T5" fmla="*/ 16 h 16"/>
                <a:gd name="T6" fmla="*/ 0 w 12"/>
                <a:gd name="T7" fmla="*/ 2 h 16"/>
                <a:gd name="T8" fmla="*/ 6 w 12"/>
                <a:gd name="T9" fmla="*/ 0 h 16"/>
              </a:gdLst>
              <a:ahLst/>
              <a:cxnLst>
                <a:cxn ang="0">
                  <a:pos x="T0" y="T1"/>
                </a:cxn>
                <a:cxn ang="0">
                  <a:pos x="T2" y="T3"/>
                </a:cxn>
                <a:cxn ang="0">
                  <a:pos x="T4" y="T5"/>
                </a:cxn>
                <a:cxn ang="0">
                  <a:pos x="T6" y="T7"/>
                </a:cxn>
                <a:cxn ang="0">
                  <a:pos x="T8" y="T9"/>
                </a:cxn>
              </a:cxnLst>
              <a:rect l="0" t="0" r="r" b="b"/>
              <a:pathLst>
                <a:path w="12" h="16">
                  <a:moveTo>
                    <a:pt x="6" y="0"/>
                  </a:moveTo>
                  <a:lnTo>
                    <a:pt x="12" y="14"/>
                  </a:lnTo>
                  <a:lnTo>
                    <a:pt x="6" y="16"/>
                  </a:lnTo>
                  <a:lnTo>
                    <a:pt x="0" y="2"/>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1091"/>
            <p:cNvSpPr>
              <a:spLocks/>
            </p:cNvSpPr>
            <p:nvPr/>
          </p:nvSpPr>
          <p:spPr bwMode="auto">
            <a:xfrm>
              <a:off x="2295525" y="1704975"/>
              <a:ext cx="46038" cy="50800"/>
            </a:xfrm>
            <a:custGeom>
              <a:avLst/>
              <a:gdLst>
                <a:gd name="T0" fmla="*/ 13 w 15"/>
                <a:gd name="T1" fmla="*/ 9 h 16"/>
                <a:gd name="T2" fmla="*/ 14 w 15"/>
                <a:gd name="T3" fmla="*/ 13 h 16"/>
                <a:gd name="T4" fmla="*/ 12 w 15"/>
                <a:gd name="T5" fmla="*/ 14 h 16"/>
                <a:gd name="T6" fmla="*/ 9 w 15"/>
                <a:gd name="T7" fmla="*/ 16 h 16"/>
                <a:gd name="T8" fmla="*/ 7 w 15"/>
                <a:gd name="T9" fmla="*/ 12 h 16"/>
                <a:gd name="T10" fmla="*/ 2 w 15"/>
                <a:gd name="T11" fmla="*/ 9 h 16"/>
                <a:gd name="T12" fmla="*/ 0 w 15"/>
                <a:gd name="T13" fmla="*/ 5 h 16"/>
                <a:gd name="T14" fmla="*/ 13 w 15"/>
                <a:gd name="T15" fmla="*/ 0 h 16"/>
                <a:gd name="T16" fmla="*/ 15 w 15"/>
                <a:gd name="T17" fmla="*/ 4 h 16"/>
                <a:gd name="T18" fmla="*/ 13 w 15"/>
                <a:gd name="T19"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6">
                  <a:moveTo>
                    <a:pt x="13" y="9"/>
                  </a:moveTo>
                  <a:cubicBezTo>
                    <a:pt x="14" y="13"/>
                    <a:pt x="14" y="13"/>
                    <a:pt x="14" y="13"/>
                  </a:cubicBezTo>
                  <a:cubicBezTo>
                    <a:pt x="14" y="13"/>
                    <a:pt x="13" y="13"/>
                    <a:pt x="12" y="14"/>
                  </a:cubicBezTo>
                  <a:cubicBezTo>
                    <a:pt x="11" y="14"/>
                    <a:pt x="10" y="15"/>
                    <a:pt x="9" y="16"/>
                  </a:cubicBezTo>
                  <a:cubicBezTo>
                    <a:pt x="7" y="12"/>
                    <a:pt x="7" y="12"/>
                    <a:pt x="7" y="12"/>
                  </a:cubicBezTo>
                  <a:cubicBezTo>
                    <a:pt x="7" y="9"/>
                    <a:pt x="4" y="8"/>
                    <a:pt x="2" y="9"/>
                  </a:cubicBezTo>
                  <a:cubicBezTo>
                    <a:pt x="0" y="5"/>
                    <a:pt x="0" y="5"/>
                    <a:pt x="0" y="5"/>
                  </a:cubicBezTo>
                  <a:cubicBezTo>
                    <a:pt x="13" y="0"/>
                    <a:pt x="13" y="0"/>
                    <a:pt x="13" y="0"/>
                  </a:cubicBezTo>
                  <a:cubicBezTo>
                    <a:pt x="15" y="4"/>
                    <a:pt x="15" y="4"/>
                    <a:pt x="15" y="4"/>
                  </a:cubicBezTo>
                  <a:cubicBezTo>
                    <a:pt x="13" y="5"/>
                    <a:pt x="12" y="7"/>
                    <a:pt x="13" y="9"/>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092"/>
            <p:cNvSpPr>
              <a:spLocks/>
            </p:cNvSpPr>
            <p:nvPr/>
          </p:nvSpPr>
          <p:spPr bwMode="auto">
            <a:xfrm>
              <a:off x="2351088" y="1755775"/>
              <a:ext cx="44450" cy="19050"/>
            </a:xfrm>
            <a:custGeom>
              <a:avLst/>
              <a:gdLst>
                <a:gd name="T0" fmla="*/ 0 w 14"/>
                <a:gd name="T1" fmla="*/ 6 h 6"/>
                <a:gd name="T2" fmla="*/ 1 w 14"/>
                <a:gd name="T3" fmla="*/ 1 h 6"/>
                <a:gd name="T4" fmla="*/ 0 w 14"/>
                <a:gd name="T5" fmla="*/ 0 h 6"/>
                <a:gd name="T6" fmla="*/ 14 w 14"/>
                <a:gd name="T7" fmla="*/ 0 h 6"/>
                <a:gd name="T8" fmla="*/ 14 w 14"/>
                <a:gd name="T9" fmla="*/ 5 h 6"/>
                <a:gd name="T10" fmla="*/ 0 w 14"/>
                <a:gd name="T11" fmla="*/ 6 h 6"/>
              </a:gdLst>
              <a:ahLst/>
              <a:cxnLst>
                <a:cxn ang="0">
                  <a:pos x="T0" y="T1"/>
                </a:cxn>
                <a:cxn ang="0">
                  <a:pos x="T2" y="T3"/>
                </a:cxn>
                <a:cxn ang="0">
                  <a:pos x="T4" y="T5"/>
                </a:cxn>
                <a:cxn ang="0">
                  <a:pos x="T6" y="T7"/>
                </a:cxn>
                <a:cxn ang="0">
                  <a:pos x="T8" y="T9"/>
                </a:cxn>
                <a:cxn ang="0">
                  <a:pos x="T10" y="T11"/>
                </a:cxn>
              </a:cxnLst>
              <a:rect l="0" t="0" r="r" b="b"/>
              <a:pathLst>
                <a:path w="14" h="6">
                  <a:moveTo>
                    <a:pt x="0" y="6"/>
                  </a:moveTo>
                  <a:cubicBezTo>
                    <a:pt x="1" y="4"/>
                    <a:pt x="1" y="2"/>
                    <a:pt x="1" y="1"/>
                  </a:cubicBezTo>
                  <a:cubicBezTo>
                    <a:pt x="0" y="0"/>
                    <a:pt x="0" y="0"/>
                    <a:pt x="0" y="0"/>
                  </a:cubicBezTo>
                  <a:cubicBezTo>
                    <a:pt x="14" y="0"/>
                    <a:pt x="14" y="0"/>
                    <a:pt x="14" y="0"/>
                  </a:cubicBezTo>
                  <a:cubicBezTo>
                    <a:pt x="14" y="5"/>
                    <a:pt x="14" y="5"/>
                    <a:pt x="14" y="5"/>
                  </a:cubicBezTo>
                  <a:cubicBezTo>
                    <a:pt x="0" y="6"/>
                    <a:pt x="0" y="6"/>
                    <a:pt x="0" y="6"/>
                  </a:cubicBezTo>
                </a:path>
              </a:pathLst>
            </a:custGeom>
            <a:solidFill>
              <a:srgbClr val="DCD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1093"/>
            <p:cNvSpPr>
              <a:spLocks/>
            </p:cNvSpPr>
            <p:nvPr/>
          </p:nvSpPr>
          <p:spPr bwMode="auto">
            <a:xfrm>
              <a:off x="2320925" y="1746250"/>
              <a:ext cx="33338" cy="38100"/>
            </a:xfrm>
            <a:custGeom>
              <a:avLst/>
              <a:gdLst>
                <a:gd name="T0" fmla="*/ 10 w 11"/>
                <a:gd name="T1" fmla="*/ 9 h 12"/>
                <a:gd name="T2" fmla="*/ 8 w 11"/>
                <a:gd name="T3" fmla="*/ 10 h 12"/>
                <a:gd name="T4" fmla="*/ 1 w 11"/>
                <a:gd name="T5" fmla="*/ 8 h 12"/>
                <a:gd name="T6" fmla="*/ 1 w 11"/>
                <a:gd name="T7" fmla="*/ 3 h 12"/>
                <a:gd name="T8" fmla="*/ 4 w 11"/>
                <a:gd name="T9" fmla="*/ 1 h 12"/>
                <a:gd name="T10" fmla="*/ 6 w 11"/>
                <a:gd name="T11" fmla="*/ 0 h 12"/>
                <a:gd name="T12" fmla="*/ 10 w 11"/>
                <a:gd name="T13" fmla="*/ 3 h 12"/>
                <a:gd name="T14" fmla="*/ 11 w 11"/>
                <a:gd name="T15" fmla="*/ 4 h 12"/>
                <a:gd name="T16" fmla="*/ 10 w 11"/>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10" y="9"/>
                  </a:moveTo>
                  <a:cubicBezTo>
                    <a:pt x="10" y="9"/>
                    <a:pt x="9" y="10"/>
                    <a:pt x="8" y="10"/>
                  </a:cubicBezTo>
                  <a:cubicBezTo>
                    <a:pt x="5" y="12"/>
                    <a:pt x="2" y="10"/>
                    <a:pt x="1" y="8"/>
                  </a:cubicBezTo>
                  <a:cubicBezTo>
                    <a:pt x="0" y="6"/>
                    <a:pt x="0" y="4"/>
                    <a:pt x="1" y="3"/>
                  </a:cubicBezTo>
                  <a:cubicBezTo>
                    <a:pt x="2" y="2"/>
                    <a:pt x="3" y="1"/>
                    <a:pt x="4" y="1"/>
                  </a:cubicBezTo>
                  <a:cubicBezTo>
                    <a:pt x="5" y="0"/>
                    <a:pt x="6" y="0"/>
                    <a:pt x="6" y="0"/>
                  </a:cubicBezTo>
                  <a:cubicBezTo>
                    <a:pt x="8" y="1"/>
                    <a:pt x="9" y="1"/>
                    <a:pt x="10" y="3"/>
                  </a:cubicBezTo>
                  <a:cubicBezTo>
                    <a:pt x="11" y="4"/>
                    <a:pt x="11" y="4"/>
                    <a:pt x="11" y="4"/>
                  </a:cubicBezTo>
                  <a:cubicBezTo>
                    <a:pt x="11" y="5"/>
                    <a:pt x="11" y="7"/>
                    <a:pt x="1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1094"/>
            <p:cNvSpPr>
              <a:spLocks noChangeArrowheads="1"/>
            </p:cNvSpPr>
            <p:nvPr/>
          </p:nvSpPr>
          <p:spPr bwMode="auto">
            <a:xfrm>
              <a:off x="2395538" y="1743075"/>
              <a:ext cx="19050" cy="44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1095"/>
            <p:cNvSpPr>
              <a:spLocks noChangeArrowheads="1"/>
            </p:cNvSpPr>
            <p:nvPr/>
          </p:nvSpPr>
          <p:spPr bwMode="auto">
            <a:xfrm>
              <a:off x="2395538" y="1743075"/>
              <a:ext cx="19050"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Oval 1096"/>
            <p:cNvSpPr>
              <a:spLocks noChangeArrowheads="1"/>
            </p:cNvSpPr>
            <p:nvPr/>
          </p:nvSpPr>
          <p:spPr bwMode="auto">
            <a:xfrm>
              <a:off x="2328863" y="1755775"/>
              <a:ext cx="15875" cy="15875"/>
            </a:xfrm>
            <a:prstGeom prst="ellipse">
              <a:avLst/>
            </a:prstGeom>
            <a:solidFill>
              <a:srgbClr val="93D1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1097"/>
            <p:cNvSpPr>
              <a:spLocks noEditPoints="1"/>
            </p:cNvSpPr>
            <p:nvPr/>
          </p:nvSpPr>
          <p:spPr bwMode="auto">
            <a:xfrm>
              <a:off x="2232025" y="1625600"/>
              <a:ext cx="138113" cy="85725"/>
            </a:xfrm>
            <a:custGeom>
              <a:avLst/>
              <a:gdLst>
                <a:gd name="T0" fmla="*/ 0 w 44"/>
                <a:gd name="T1" fmla="*/ 27 h 27"/>
                <a:gd name="T2" fmla="*/ 0 w 44"/>
                <a:gd name="T3" fmla="*/ 27 h 27"/>
                <a:gd name="T4" fmla="*/ 0 w 44"/>
                <a:gd name="T5" fmla="*/ 27 h 27"/>
                <a:gd name="T6" fmla="*/ 0 w 44"/>
                <a:gd name="T7" fmla="*/ 27 h 27"/>
                <a:gd name="T8" fmla="*/ 0 w 44"/>
                <a:gd name="T9" fmla="*/ 27 h 27"/>
                <a:gd name="T10" fmla="*/ 3 w 44"/>
                <a:gd name="T11" fmla="*/ 26 h 27"/>
                <a:gd name="T12" fmla="*/ 2 w 44"/>
                <a:gd name="T13" fmla="*/ 27 h 27"/>
                <a:gd name="T14" fmla="*/ 3 w 44"/>
                <a:gd name="T15" fmla="*/ 26 h 27"/>
                <a:gd name="T16" fmla="*/ 44 w 44"/>
                <a:gd name="T17" fmla="*/ 0 h 27"/>
                <a:gd name="T18" fmla="*/ 44 w 44"/>
                <a:gd name="T19" fmla="*/ 0 h 27"/>
                <a:gd name="T20" fmla="*/ 44 w 44"/>
                <a:gd name="T21" fmla="*/ 1 h 27"/>
                <a:gd name="T22" fmla="*/ 44 w 44"/>
                <a:gd name="T2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27">
                  <a:moveTo>
                    <a:pt x="0" y="27"/>
                  </a:moveTo>
                  <a:cubicBezTo>
                    <a:pt x="0" y="27"/>
                    <a:pt x="0" y="27"/>
                    <a:pt x="0" y="27"/>
                  </a:cubicBezTo>
                  <a:cubicBezTo>
                    <a:pt x="0" y="27"/>
                    <a:pt x="0" y="27"/>
                    <a:pt x="0" y="27"/>
                  </a:cubicBezTo>
                  <a:cubicBezTo>
                    <a:pt x="0" y="27"/>
                    <a:pt x="0" y="27"/>
                    <a:pt x="0" y="27"/>
                  </a:cubicBezTo>
                  <a:cubicBezTo>
                    <a:pt x="0" y="27"/>
                    <a:pt x="0" y="27"/>
                    <a:pt x="0" y="27"/>
                  </a:cubicBezTo>
                  <a:moveTo>
                    <a:pt x="3" y="26"/>
                  </a:moveTo>
                  <a:cubicBezTo>
                    <a:pt x="2" y="27"/>
                    <a:pt x="2" y="27"/>
                    <a:pt x="2" y="27"/>
                  </a:cubicBezTo>
                  <a:cubicBezTo>
                    <a:pt x="2" y="27"/>
                    <a:pt x="2" y="27"/>
                    <a:pt x="3" y="26"/>
                  </a:cubicBezTo>
                  <a:moveTo>
                    <a:pt x="44" y="0"/>
                  </a:moveTo>
                  <a:cubicBezTo>
                    <a:pt x="44" y="0"/>
                    <a:pt x="44" y="0"/>
                    <a:pt x="44" y="0"/>
                  </a:cubicBezTo>
                  <a:cubicBezTo>
                    <a:pt x="44" y="1"/>
                    <a:pt x="44" y="1"/>
                    <a:pt x="44" y="1"/>
                  </a:cubicBezTo>
                  <a:cubicBezTo>
                    <a:pt x="44" y="0"/>
                    <a:pt x="44" y="0"/>
                    <a:pt x="44"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1098"/>
            <p:cNvSpPr>
              <a:spLocks noEditPoints="1"/>
            </p:cNvSpPr>
            <p:nvPr/>
          </p:nvSpPr>
          <p:spPr bwMode="auto">
            <a:xfrm>
              <a:off x="2232025" y="1628775"/>
              <a:ext cx="138113" cy="82550"/>
            </a:xfrm>
            <a:custGeom>
              <a:avLst/>
              <a:gdLst>
                <a:gd name="T0" fmla="*/ 40 w 44"/>
                <a:gd name="T1" fmla="*/ 9 h 26"/>
                <a:gd name="T2" fmla="*/ 40 w 44"/>
                <a:gd name="T3" fmla="*/ 9 h 26"/>
                <a:gd name="T4" fmla="*/ 4 w 44"/>
                <a:gd name="T5" fmla="*/ 25 h 26"/>
                <a:gd name="T6" fmla="*/ 0 w 44"/>
                <a:gd name="T7" fmla="*/ 26 h 26"/>
                <a:gd name="T8" fmla="*/ 0 w 44"/>
                <a:gd name="T9" fmla="*/ 26 h 26"/>
                <a:gd name="T10" fmla="*/ 2 w 44"/>
                <a:gd name="T11" fmla="*/ 26 h 26"/>
                <a:gd name="T12" fmla="*/ 3 w 44"/>
                <a:gd name="T13" fmla="*/ 25 h 26"/>
                <a:gd name="T14" fmla="*/ 4 w 44"/>
                <a:gd name="T15" fmla="*/ 25 h 26"/>
                <a:gd name="T16" fmla="*/ 40 w 44"/>
                <a:gd name="T17" fmla="*/ 9 h 26"/>
                <a:gd name="T18" fmla="*/ 40 w 44"/>
                <a:gd name="T19" fmla="*/ 9 h 26"/>
                <a:gd name="T20" fmla="*/ 43 w 44"/>
                <a:gd name="T21" fmla="*/ 7 h 26"/>
                <a:gd name="T22" fmla="*/ 43 w 44"/>
                <a:gd name="T23" fmla="*/ 7 h 26"/>
                <a:gd name="T24" fmla="*/ 43 w 44"/>
                <a:gd name="T25" fmla="*/ 7 h 26"/>
                <a:gd name="T26" fmla="*/ 43 w 44"/>
                <a:gd name="T27" fmla="*/ 7 h 26"/>
                <a:gd name="T28" fmla="*/ 43 w 44"/>
                <a:gd name="T29" fmla="*/ 7 h 26"/>
                <a:gd name="T30" fmla="*/ 43 w 44"/>
                <a:gd name="T31" fmla="*/ 7 h 26"/>
                <a:gd name="T32" fmla="*/ 43 w 44"/>
                <a:gd name="T33" fmla="*/ 6 h 26"/>
                <a:gd name="T34" fmla="*/ 43 w 44"/>
                <a:gd name="T35" fmla="*/ 6 h 26"/>
                <a:gd name="T36" fmla="*/ 43 w 44"/>
                <a:gd name="T37" fmla="*/ 6 h 26"/>
                <a:gd name="T38" fmla="*/ 43 w 44"/>
                <a:gd name="T39" fmla="*/ 0 h 26"/>
                <a:gd name="T40" fmla="*/ 43 w 44"/>
                <a:gd name="T41" fmla="*/ 0 h 26"/>
                <a:gd name="T42" fmla="*/ 43 w 44"/>
                <a:gd name="T43" fmla="*/ 6 h 26"/>
                <a:gd name="T44" fmla="*/ 44 w 44"/>
                <a:gd name="T45" fmla="*/ 3 h 26"/>
                <a:gd name="T46" fmla="*/ 43 w 4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40" y="9"/>
                  </a:moveTo>
                  <a:cubicBezTo>
                    <a:pt x="40" y="9"/>
                    <a:pt x="40" y="9"/>
                    <a:pt x="40" y="9"/>
                  </a:cubicBezTo>
                  <a:cubicBezTo>
                    <a:pt x="4" y="25"/>
                    <a:pt x="4" y="25"/>
                    <a:pt x="4" y="25"/>
                  </a:cubicBezTo>
                  <a:cubicBezTo>
                    <a:pt x="3" y="26"/>
                    <a:pt x="1" y="26"/>
                    <a:pt x="0" y="26"/>
                  </a:cubicBezTo>
                  <a:cubicBezTo>
                    <a:pt x="0" y="26"/>
                    <a:pt x="0" y="26"/>
                    <a:pt x="0" y="26"/>
                  </a:cubicBezTo>
                  <a:cubicBezTo>
                    <a:pt x="0" y="26"/>
                    <a:pt x="1" y="26"/>
                    <a:pt x="2" y="26"/>
                  </a:cubicBezTo>
                  <a:cubicBezTo>
                    <a:pt x="2" y="26"/>
                    <a:pt x="2" y="26"/>
                    <a:pt x="3" y="25"/>
                  </a:cubicBezTo>
                  <a:cubicBezTo>
                    <a:pt x="3" y="25"/>
                    <a:pt x="4" y="25"/>
                    <a:pt x="4" y="25"/>
                  </a:cubicBezTo>
                  <a:cubicBezTo>
                    <a:pt x="40" y="9"/>
                    <a:pt x="40" y="9"/>
                    <a:pt x="40" y="9"/>
                  </a:cubicBezTo>
                  <a:cubicBezTo>
                    <a:pt x="40" y="9"/>
                    <a:pt x="40" y="9"/>
                    <a:pt x="40" y="9"/>
                  </a:cubicBezTo>
                  <a:moveTo>
                    <a:pt x="43" y="7"/>
                  </a:moveTo>
                  <a:cubicBezTo>
                    <a:pt x="43" y="7"/>
                    <a:pt x="43" y="7"/>
                    <a:pt x="43" y="7"/>
                  </a:cubicBezTo>
                  <a:cubicBezTo>
                    <a:pt x="43" y="7"/>
                    <a:pt x="43" y="7"/>
                    <a:pt x="43" y="7"/>
                  </a:cubicBezTo>
                  <a:moveTo>
                    <a:pt x="43" y="7"/>
                  </a:moveTo>
                  <a:cubicBezTo>
                    <a:pt x="43" y="7"/>
                    <a:pt x="43" y="7"/>
                    <a:pt x="43" y="7"/>
                  </a:cubicBezTo>
                  <a:cubicBezTo>
                    <a:pt x="43" y="7"/>
                    <a:pt x="43" y="7"/>
                    <a:pt x="43" y="7"/>
                  </a:cubicBezTo>
                  <a:moveTo>
                    <a:pt x="43" y="6"/>
                  </a:moveTo>
                  <a:cubicBezTo>
                    <a:pt x="43" y="6"/>
                    <a:pt x="43" y="6"/>
                    <a:pt x="43" y="6"/>
                  </a:cubicBezTo>
                  <a:cubicBezTo>
                    <a:pt x="43" y="6"/>
                    <a:pt x="43" y="6"/>
                    <a:pt x="43" y="6"/>
                  </a:cubicBezTo>
                  <a:moveTo>
                    <a:pt x="43" y="0"/>
                  </a:moveTo>
                  <a:cubicBezTo>
                    <a:pt x="43" y="0"/>
                    <a:pt x="43" y="0"/>
                    <a:pt x="43" y="0"/>
                  </a:cubicBezTo>
                  <a:cubicBezTo>
                    <a:pt x="44" y="2"/>
                    <a:pt x="44" y="4"/>
                    <a:pt x="43" y="6"/>
                  </a:cubicBezTo>
                  <a:cubicBezTo>
                    <a:pt x="44" y="5"/>
                    <a:pt x="44" y="4"/>
                    <a:pt x="44" y="3"/>
                  </a:cubicBezTo>
                  <a:cubicBezTo>
                    <a:pt x="44" y="2"/>
                    <a:pt x="44" y="1"/>
                    <a:pt x="43"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1099"/>
            <p:cNvSpPr>
              <a:spLocks/>
            </p:cNvSpPr>
            <p:nvPr/>
          </p:nvSpPr>
          <p:spPr bwMode="auto">
            <a:xfrm>
              <a:off x="2222500" y="1625600"/>
              <a:ext cx="153988" cy="92075"/>
            </a:xfrm>
            <a:custGeom>
              <a:avLst/>
              <a:gdLst>
                <a:gd name="T0" fmla="*/ 47 w 49"/>
                <a:gd name="T1" fmla="*/ 0 h 29"/>
                <a:gd name="T2" fmla="*/ 46 w 49"/>
                <a:gd name="T3" fmla="*/ 1 h 29"/>
                <a:gd name="T4" fmla="*/ 47 w 49"/>
                <a:gd name="T5" fmla="*/ 4 h 29"/>
                <a:gd name="T6" fmla="*/ 46 w 49"/>
                <a:gd name="T7" fmla="*/ 7 h 29"/>
                <a:gd name="T8" fmla="*/ 46 w 49"/>
                <a:gd name="T9" fmla="*/ 7 h 29"/>
                <a:gd name="T10" fmla="*/ 46 w 49"/>
                <a:gd name="T11" fmla="*/ 7 h 29"/>
                <a:gd name="T12" fmla="*/ 46 w 49"/>
                <a:gd name="T13" fmla="*/ 8 h 29"/>
                <a:gd name="T14" fmla="*/ 46 w 49"/>
                <a:gd name="T15" fmla="*/ 8 h 29"/>
                <a:gd name="T16" fmla="*/ 46 w 49"/>
                <a:gd name="T17" fmla="*/ 8 h 29"/>
                <a:gd name="T18" fmla="*/ 46 w 49"/>
                <a:gd name="T19" fmla="*/ 8 h 29"/>
                <a:gd name="T20" fmla="*/ 43 w 49"/>
                <a:gd name="T21" fmla="*/ 10 h 29"/>
                <a:gd name="T22" fmla="*/ 43 w 49"/>
                <a:gd name="T23" fmla="*/ 10 h 29"/>
                <a:gd name="T24" fmla="*/ 7 w 49"/>
                <a:gd name="T25" fmla="*/ 26 h 29"/>
                <a:gd name="T26" fmla="*/ 6 w 49"/>
                <a:gd name="T27" fmla="*/ 26 h 29"/>
                <a:gd name="T28" fmla="*/ 5 w 49"/>
                <a:gd name="T29" fmla="*/ 27 h 29"/>
                <a:gd name="T30" fmla="*/ 3 w 49"/>
                <a:gd name="T31" fmla="*/ 27 h 29"/>
                <a:gd name="T32" fmla="*/ 3 w 49"/>
                <a:gd name="T33" fmla="*/ 27 h 29"/>
                <a:gd name="T34" fmla="*/ 3 w 49"/>
                <a:gd name="T35" fmla="*/ 27 h 29"/>
                <a:gd name="T36" fmla="*/ 3 w 49"/>
                <a:gd name="T37" fmla="*/ 27 h 29"/>
                <a:gd name="T38" fmla="*/ 0 w 49"/>
                <a:gd name="T39" fmla="*/ 26 h 29"/>
                <a:gd name="T40" fmla="*/ 0 w 49"/>
                <a:gd name="T41" fmla="*/ 26 h 29"/>
                <a:gd name="T42" fmla="*/ 1 w 49"/>
                <a:gd name="T43" fmla="*/ 29 h 29"/>
                <a:gd name="T44" fmla="*/ 1 w 49"/>
                <a:gd name="T45" fmla="*/ 29 h 29"/>
                <a:gd name="T46" fmla="*/ 1 w 49"/>
                <a:gd name="T47" fmla="*/ 29 h 29"/>
                <a:gd name="T48" fmla="*/ 4 w 49"/>
                <a:gd name="T49" fmla="*/ 29 h 29"/>
                <a:gd name="T50" fmla="*/ 9 w 49"/>
                <a:gd name="T51" fmla="*/ 28 h 29"/>
                <a:gd name="T52" fmla="*/ 45 w 49"/>
                <a:gd name="T53" fmla="*/ 13 h 29"/>
                <a:gd name="T54" fmla="*/ 48 w 49"/>
                <a:gd name="T55" fmla="*/ 3 h 29"/>
                <a:gd name="T56" fmla="*/ 47 w 49"/>
                <a:gd name="T57" fmla="*/ 1 h 29"/>
                <a:gd name="T58" fmla="*/ 47 w 49"/>
                <a:gd name="T5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29">
                  <a:moveTo>
                    <a:pt x="47" y="0"/>
                  </a:moveTo>
                  <a:cubicBezTo>
                    <a:pt x="46" y="1"/>
                    <a:pt x="46" y="1"/>
                    <a:pt x="46" y="1"/>
                  </a:cubicBezTo>
                  <a:cubicBezTo>
                    <a:pt x="47" y="2"/>
                    <a:pt x="47" y="3"/>
                    <a:pt x="47" y="4"/>
                  </a:cubicBezTo>
                  <a:cubicBezTo>
                    <a:pt x="47" y="5"/>
                    <a:pt x="47" y="6"/>
                    <a:pt x="46" y="7"/>
                  </a:cubicBezTo>
                  <a:cubicBezTo>
                    <a:pt x="46" y="7"/>
                    <a:pt x="46" y="7"/>
                    <a:pt x="46" y="7"/>
                  </a:cubicBezTo>
                  <a:cubicBezTo>
                    <a:pt x="46" y="7"/>
                    <a:pt x="46" y="7"/>
                    <a:pt x="46" y="7"/>
                  </a:cubicBezTo>
                  <a:cubicBezTo>
                    <a:pt x="46" y="8"/>
                    <a:pt x="46" y="8"/>
                    <a:pt x="46" y="8"/>
                  </a:cubicBezTo>
                  <a:cubicBezTo>
                    <a:pt x="46" y="8"/>
                    <a:pt x="46" y="8"/>
                    <a:pt x="46" y="8"/>
                  </a:cubicBezTo>
                  <a:cubicBezTo>
                    <a:pt x="46" y="8"/>
                    <a:pt x="46" y="8"/>
                    <a:pt x="46" y="8"/>
                  </a:cubicBezTo>
                  <a:cubicBezTo>
                    <a:pt x="46" y="8"/>
                    <a:pt x="46" y="8"/>
                    <a:pt x="46" y="8"/>
                  </a:cubicBezTo>
                  <a:cubicBezTo>
                    <a:pt x="45" y="9"/>
                    <a:pt x="45" y="10"/>
                    <a:pt x="43" y="10"/>
                  </a:cubicBezTo>
                  <a:cubicBezTo>
                    <a:pt x="43" y="10"/>
                    <a:pt x="43" y="10"/>
                    <a:pt x="43" y="10"/>
                  </a:cubicBezTo>
                  <a:cubicBezTo>
                    <a:pt x="7" y="26"/>
                    <a:pt x="7" y="26"/>
                    <a:pt x="7" y="26"/>
                  </a:cubicBezTo>
                  <a:cubicBezTo>
                    <a:pt x="7" y="26"/>
                    <a:pt x="6" y="26"/>
                    <a:pt x="6" y="26"/>
                  </a:cubicBezTo>
                  <a:cubicBezTo>
                    <a:pt x="5" y="27"/>
                    <a:pt x="5" y="27"/>
                    <a:pt x="5" y="27"/>
                  </a:cubicBezTo>
                  <a:cubicBezTo>
                    <a:pt x="4" y="27"/>
                    <a:pt x="3" y="27"/>
                    <a:pt x="3" y="27"/>
                  </a:cubicBezTo>
                  <a:cubicBezTo>
                    <a:pt x="3" y="27"/>
                    <a:pt x="3" y="27"/>
                    <a:pt x="3" y="27"/>
                  </a:cubicBezTo>
                  <a:cubicBezTo>
                    <a:pt x="3" y="27"/>
                    <a:pt x="3" y="27"/>
                    <a:pt x="3" y="27"/>
                  </a:cubicBezTo>
                  <a:cubicBezTo>
                    <a:pt x="3" y="27"/>
                    <a:pt x="3" y="27"/>
                    <a:pt x="3" y="27"/>
                  </a:cubicBezTo>
                  <a:cubicBezTo>
                    <a:pt x="2" y="27"/>
                    <a:pt x="1" y="27"/>
                    <a:pt x="0" y="26"/>
                  </a:cubicBezTo>
                  <a:cubicBezTo>
                    <a:pt x="0" y="26"/>
                    <a:pt x="0" y="26"/>
                    <a:pt x="0" y="26"/>
                  </a:cubicBezTo>
                  <a:cubicBezTo>
                    <a:pt x="1" y="29"/>
                    <a:pt x="1" y="29"/>
                    <a:pt x="1" y="29"/>
                  </a:cubicBezTo>
                  <a:cubicBezTo>
                    <a:pt x="1" y="29"/>
                    <a:pt x="1" y="29"/>
                    <a:pt x="1" y="29"/>
                  </a:cubicBezTo>
                  <a:cubicBezTo>
                    <a:pt x="1" y="29"/>
                    <a:pt x="1" y="29"/>
                    <a:pt x="1" y="29"/>
                  </a:cubicBezTo>
                  <a:cubicBezTo>
                    <a:pt x="2" y="29"/>
                    <a:pt x="3" y="29"/>
                    <a:pt x="4" y="29"/>
                  </a:cubicBezTo>
                  <a:cubicBezTo>
                    <a:pt x="6" y="29"/>
                    <a:pt x="7" y="29"/>
                    <a:pt x="9" y="28"/>
                  </a:cubicBezTo>
                  <a:cubicBezTo>
                    <a:pt x="45" y="13"/>
                    <a:pt x="45" y="13"/>
                    <a:pt x="45" y="13"/>
                  </a:cubicBezTo>
                  <a:cubicBezTo>
                    <a:pt x="49" y="11"/>
                    <a:pt x="49" y="7"/>
                    <a:pt x="48" y="3"/>
                  </a:cubicBezTo>
                  <a:cubicBezTo>
                    <a:pt x="47" y="1"/>
                    <a:pt x="47" y="1"/>
                    <a:pt x="47" y="1"/>
                  </a:cubicBezTo>
                  <a:cubicBezTo>
                    <a:pt x="47" y="0"/>
                    <a:pt x="47" y="0"/>
                    <a:pt x="47"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1100"/>
            <p:cNvSpPr>
              <a:spLocks/>
            </p:cNvSpPr>
            <p:nvPr/>
          </p:nvSpPr>
          <p:spPr bwMode="auto">
            <a:xfrm>
              <a:off x="2308225" y="1704975"/>
              <a:ext cx="30163" cy="12700"/>
            </a:xfrm>
            <a:custGeom>
              <a:avLst/>
              <a:gdLst>
                <a:gd name="T0" fmla="*/ 17 w 19"/>
                <a:gd name="T1" fmla="*/ 0 h 8"/>
                <a:gd name="T2" fmla="*/ 2 w 19"/>
                <a:gd name="T3" fmla="*/ 6 h 8"/>
                <a:gd name="T4" fmla="*/ 0 w 19"/>
                <a:gd name="T5" fmla="*/ 8 h 8"/>
                <a:gd name="T6" fmla="*/ 17 w 19"/>
                <a:gd name="T7" fmla="*/ 0 h 8"/>
                <a:gd name="T8" fmla="*/ 19 w 19"/>
                <a:gd name="T9" fmla="*/ 4 h 8"/>
                <a:gd name="T10" fmla="*/ 17 w 19"/>
                <a:gd name="T11" fmla="*/ 0 h 8"/>
              </a:gdLst>
              <a:ahLst/>
              <a:cxnLst>
                <a:cxn ang="0">
                  <a:pos x="T0" y="T1"/>
                </a:cxn>
                <a:cxn ang="0">
                  <a:pos x="T2" y="T3"/>
                </a:cxn>
                <a:cxn ang="0">
                  <a:pos x="T4" y="T5"/>
                </a:cxn>
                <a:cxn ang="0">
                  <a:pos x="T6" y="T7"/>
                </a:cxn>
                <a:cxn ang="0">
                  <a:pos x="T8" y="T9"/>
                </a:cxn>
                <a:cxn ang="0">
                  <a:pos x="T10" y="T11"/>
                </a:cxn>
              </a:cxnLst>
              <a:rect l="0" t="0" r="r" b="b"/>
              <a:pathLst>
                <a:path w="19" h="8">
                  <a:moveTo>
                    <a:pt x="17" y="0"/>
                  </a:moveTo>
                  <a:lnTo>
                    <a:pt x="2" y="6"/>
                  </a:lnTo>
                  <a:lnTo>
                    <a:pt x="0" y="8"/>
                  </a:lnTo>
                  <a:lnTo>
                    <a:pt x="17" y="0"/>
                  </a:lnTo>
                  <a:lnTo>
                    <a:pt x="19" y="4"/>
                  </a:lnTo>
                  <a:lnTo>
                    <a:pt x="17"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1101"/>
            <p:cNvSpPr>
              <a:spLocks/>
            </p:cNvSpPr>
            <p:nvPr/>
          </p:nvSpPr>
          <p:spPr bwMode="auto">
            <a:xfrm>
              <a:off x="2308225" y="1704975"/>
              <a:ext cx="30163" cy="12700"/>
            </a:xfrm>
            <a:custGeom>
              <a:avLst/>
              <a:gdLst>
                <a:gd name="T0" fmla="*/ 17 w 19"/>
                <a:gd name="T1" fmla="*/ 0 h 8"/>
                <a:gd name="T2" fmla="*/ 2 w 19"/>
                <a:gd name="T3" fmla="*/ 6 h 8"/>
                <a:gd name="T4" fmla="*/ 0 w 19"/>
                <a:gd name="T5" fmla="*/ 8 h 8"/>
                <a:gd name="T6" fmla="*/ 17 w 19"/>
                <a:gd name="T7" fmla="*/ 0 h 8"/>
                <a:gd name="T8" fmla="*/ 19 w 19"/>
                <a:gd name="T9" fmla="*/ 4 h 8"/>
                <a:gd name="T10" fmla="*/ 17 w 19"/>
                <a:gd name="T11" fmla="*/ 0 h 8"/>
              </a:gdLst>
              <a:ahLst/>
              <a:cxnLst>
                <a:cxn ang="0">
                  <a:pos x="T0" y="T1"/>
                </a:cxn>
                <a:cxn ang="0">
                  <a:pos x="T2" y="T3"/>
                </a:cxn>
                <a:cxn ang="0">
                  <a:pos x="T4" y="T5"/>
                </a:cxn>
                <a:cxn ang="0">
                  <a:pos x="T6" y="T7"/>
                </a:cxn>
                <a:cxn ang="0">
                  <a:pos x="T8" y="T9"/>
                </a:cxn>
                <a:cxn ang="0">
                  <a:pos x="T10" y="T11"/>
                </a:cxn>
              </a:cxnLst>
              <a:rect l="0" t="0" r="r" b="b"/>
              <a:pathLst>
                <a:path w="19" h="8">
                  <a:moveTo>
                    <a:pt x="17" y="0"/>
                  </a:moveTo>
                  <a:lnTo>
                    <a:pt x="2" y="6"/>
                  </a:lnTo>
                  <a:lnTo>
                    <a:pt x="0" y="8"/>
                  </a:lnTo>
                  <a:lnTo>
                    <a:pt x="17" y="0"/>
                  </a:lnTo>
                  <a:lnTo>
                    <a:pt x="19" y="4"/>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1102"/>
            <p:cNvSpPr>
              <a:spLocks/>
            </p:cNvSpPr>
            <p:nvPr/>
          </p:nvSpPr>
          <p:spPr bwMode="auto">
            <a:xfrm>
              <a:off x="2311400" y="1704975"/>
              <a:ext cx="23813" cy="9525"/>
            </a:xfrm>
            <a:custGeom>
              <a:avLst/>
              <a:gdLst>
                <a:gd name="T0" fmla="*/ 15 w 15"/>
                <a:gd name="T1" fmla="*/ 0 h 6"/>
                <a:gd name="T2" fmla="*/ 0 w 15"/>
                <a:gd name="T3" fmla="*/ 6 h 6"/>
                <a:gd name="T4" fmla="*/ 15 w 15"/>
                <a:gd name="T5" fmla="*/ 0 h 6"/>
                <a:gd name="T6" fmla="*/ 15 w 15"/>
                <a:gd name="T7" fmla="*/ 0 h 6"/>
              </a:gdLst>
              <a:ahLst/>
              <a:cxnLst>
                <a:cxn ang="0">
                  <a:pos x="T0" y="T1"/>
                </a:cxn>
                <a:cxn ang="0">
                  <a:pos x="T2" y="T3"/>
                </a:cxn>
                <a:cxn ang="0">
                  <a:pos x="T4" y="T5"/>
                </a:cxn>
                <a:cxn ang="0">
                  <a:pos x="T6" y="T7"/>
                </a:cxn>
              </a:cxnLst>
              <a:rect l="0" t="0" r="r" b="b"/>
              <a:pathLst>
                <a:path w="15" h="6">
                  <a:moveTo>
                    <a:pt x="15" y="0"/>
                  </a:moveTo>
                  <a:lnTo>
                    <a:pt x="0" y="6"/>
                  </a:lnTo>
                  <a:lnTo>
                    <a:pt x="15" y="0"/>
                  </a:lnTo>
                  <a:lnTo>
                    <a:pt x="15"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1103"/>
            <p:cNvSpPr>
              <a:spLocks/>
            </p:cNvSpPr>
            <p:nvPr/>
          </p:nvSpPr>
          <p:spPr bwMode="auto">
            <a:xfrm>
              <a:off x="2311400" y="1704975"/>
              <a:ext cx="23813" cy="9525"/>
            </a:xfrm>
            <a:custGeom>
              <a:avLst/>
              <a:gdLst>
                <a:gd name="T0" fmla="*/ 15 w 15"/>
                <a:gd name="T1" fmla="*/ 0 h 6"/>
                <a:gd name="T2" fmla="*/ 0 w 15"/>
                <a:gd name="T3" fmla="*/ 6 h 6"/>
                <a:gd name="T4" fmla="*/ 15 w 15"/>
                <a:gd name="T5" fmla="*/ 0 h 6"/>
                <a:gd name="T6" fmla="*/ 15 w 15"/>
                <a:gd name="T7" fmla="*/ 0 h 6"/>
              </a:gdLst>
              <a:ahLst/>
              <a:cxnLst>
                <a:cxn ang="0">
                  <a:pos x="T0" y="T1"/>
                </a:cxn>
                <a:cxn ang="0">
                  <a:pos x="T2" y="T3"/>
                </a:cxn>
                <a:cxn ang="0">
                  <a:pos x="T4" y="T5"/>
                </a:cxn>
                <a:cxn ang="0">
                  <a:pos x="T6" y="T7"/>
                </a:cxn>
              </a:cxnLst>
              <a:rect l="0" t="0" r="r" b="b"/>
              <a:pathLst>
                <a:path w="15" h="6">
                  <a:moveTo>
                    <a:pt x="15" y="0"/>
                  </a:moveTo>
                  <a:lnTo>
                    <a:pt x="0" y="6"/>
                  </a:lnTo>
                  <a:lnTo>
                    <a:pt x="15" y="0"/>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1104"/>
            <p:cNvSpPr>
              <a:spLocks/>
            </p:cNvSpPr>
            <p:nvPr/>
          </p:nvSpPr>
          <p:spPr bwMode="auto">
            <a:xfrm>
              <a:off x="2301875" y="1733550"/>
              <a:ext cx="6350" cy="0"/>
            </a:xfrm>
            <a:custGeom>
              <a:avLst/>
              <a:gdLst>
                <a:gd name="T0" fmla="*/ 2 w 2"/>
                <a:gd name="T1" fmla="*/ 0 w 2"/>
                <a:gd name="T2" fmla="*/ 2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1" y="0"/>
                    <a:pt x="1" y="0"/>
                    <a:pt x="0" y="0"/>
                  </a:cubicBezTo>
                  <a:cubicBezTo>
                    <a:pt x="1" y="0"/>
                    <a:pt x="1" y="0"/>
                    <a:pt x="2" y="0"/>
                  </a:cubicBezTo>
                  <a:cubicBezTo>
                    <a:pt x="2" y="0"/>
                    <a:pt x="2" y="0"/>
                    <a:pt x="2" y="0"/>
                  </a:cubicBezTo>
                  <a:cubicBezTo>
                    <a:pt x="2" y="0"/>
                    <a:pt x="2" y="0"/>
                    <a:pt x="2" y="0"/>
                  </a:cubicBezTo>
                  <a:cubicBezTo>
                    <a:pt x="2" y="0"/>
                    <a:pt x="2" y="0"/>
                    <a:pt x="2" y="0"/>
                  </a:cubicBezTo>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1105"/>
            <p:cNvSpPr>
              <a:spLocks/>
            </p:cNvSpPr>
            <p:nvPr/>
          </p:nvSpPr>
          <p:spPr bwMode="auto">
            <a:xfrm>
              <a:off x="2295525" y="1704975"/>
              <a:ext cx="46038" cy="28575"/>
            </a:xfrm>
            <a:custGeom>
              <a:avLst/>
              <a:gdLst>
                <a:gd name="T0" fmla="*/ 13 w 15"/>
                <a:gd name="T1" fmla="*/ 0 h 9"/>
                <a:gd name="T2" fmla="*/ 4 w 15"/>
                <a:gd name="T3" fmla="*/ 4 h 9"/>
                <a:gd name="T4" fmla="*/ 0 w 15"/>
                <a:gd name="T5" fmla="*/ 5 h 9"/>
                <a:gd name="T6" fmla="*/ 2 w 15"/>
                <a:gd name="T7" fmla="*/ 9 h 9"/>
                <a:gd name="T8" fmla="*/ 2 w 15"/>
                <a:gd name="T9" fmla="*/ 9 h 9"/>
                <a:gd name="T10" fmla="*/ 4 w 15"/>
                <a:gd name="T11" fmla="*/ 9 h 9"/>
                <a:gd name="T12" fmla="*/ 4 w 15"/>
                <a:gd name="T13" fmla="*/ 9 h 9"/>
                <a:gd name="T14" fmla="*/ 13 w 15"/>
                <a:gd name="T15" fmla="*/ 4 h 9"/>
                <a:gd name="T16" fmla="*/ 15 w 15"/>
                <a:gd name="T17" fmla="*/ 3 h 9"/>
                <a:gd name="T18" fmla="*/ 14 w 15"/>
                <a:gd name="T19" fmla="*/ 2 h 9"/>
                <a:gd name="T20" fmla="*/ 13 w 15"/>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9">
                  <a:moveTo>
                    <a:pt x="13" y="0"/>
                  </a:moveTo>
                  <a:cubicBezTo>
                    <a:pt x="4" y="4"/>
                    <a:pt x="4" y="4"/>
                    <a:pt x="4" y="4"/>
                  </a:cubicBezTo>
                  <a:cubicBezTo>
                    <a:pt x="0" y="5"/>
                    <a:pt x="0" y="5"/>
                    <a:pt x="0" y="5"/>
                  </a:cubicBezTo>
                  <a:cubicBezTo>
                    <a:pt x="2" y="9"/>
                    <a:pt x="2" y="9"/>
                    <a:pt x="2" y="9"/>
                  </a:cubicBezTo>
                  <a:cubicBezTo>
                    <a:pt x="2" y="9"/>
                    <a:pt x="2" y="9"/>
                    <a:pt x="2" y="9"/>
                  </a:cubicBezTo>
                  <a:cubicBezTo>
                    <a:pt x="3" y="9"/>
                    <a:pt x="3" y="9"/>
                    <a:pt x="4" y="9"/>
                  </a:cubicBezTo>
                  <a:cubicBezTo>
                    <a:pt x="4" y="9"/>
                    <a:pt x="4" y="9"/>
                    <a:pt x="4" y="9"/>
                  </a:cubicBezTo>
                  <a:cubicBezTo>
                    <a:pt x="13" y="4"/>
                    <a:pt x="13" y="4"/>
                    <a:pt x="13" y="4"/>
                  </a:cubicBezTo>
                  <a:cubicBezTo>
                    <a:pt x="14" y="4"/>
                    <a:pt x="14" y="4"/>
                    <a:pt x="15" y="3"/>
                  </a:cubicBezTo>
                  <a:cubicBezTo>
                    <a:pt x="14" y="2"/>
                    <a:pt x="14" y="2"/>
                    <a:pt x="14" y="2"/>
                  </a:cubicBezTo>
                  <a:cubicBezTo>
                    <a:pt x="13" y="0"/>
                    <a:pt x="13" y="0"/>
                    <a:pt x="13" y="0"/>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1106"/>
            <p:cNvSpPr>
              <a:spLocks/>
            </p:cNvSpPr>
            <p:nvPr/>
          </p:nvSpPr>
          <p:spPr bwMode="auto">
            <a:xfrm>
              <a:off x="2392363" y="1765300"/>
              <a:ext cx="19050" cy="319088"/>
            </a:xfrm>
            <a:custGeom>
              <a:avLst/>
              <a:gdLst>
                <a:gd name="T0" fmla="*/ 2 w 12"/>
                <a:gd name="T1" fmla="*/ 0 h 201"/>
                <a:gd name="T2" fmla="*/ 2 w 12"/>
                <a:gd name="T3" fmla="*/ 0 h 201"/>
                <a:gd name="T4" fmla="*/ 2 w 12"/>
                <a:gd name="T5" fmla="*/ 4 h 201"/>
                <a:gd name="T6" fmla="*/ 0 w 12"/>
                <a:gd name="T7" fmla="*/ 4 h 201"/>
                <a:gd name="T8" fmla="*/ 0 w 12"/>
                <a:gd name="T9" fmla="*/ 201 h 201"/>
                <a:gd name="T10" fmla="*/ 12 w 12"/>
                <a:gd name="T11" fmla="*/ 201 h 201"/>
                <a:gd name="T12" fmla="*/ 12 w 12"/>
                <a:gd name="T13" fmla="*/ 14 h 201"/>
                <a:gd name="T14" fmla="*/ 2 w 12"/>
                <a:gd name="T15" fmla="*/ 14 h 201"/>
                <a:gd name="T16" fmla="*/ 2 w 12"/>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1">
                  <a:moveTo>
                    <a:pt x="2" y="0"/>
                  </a:moveTo>
                  <a:lnTo>
                    <a:pt x="2" y="0"/>
                  </a:lnTo>
                  <a:lnTo>
                    <a:pt x="2" y="4"/>
                  </a:lnTo>
                  <a:lnTo>
                    <a:pt x="0" y="4"/>
                  </a:lnTo>
                  <a:lnTo>
                    <a:pt x="0" y="201"/>
                  </a:lnTo>
                  <a:lnTo>
                    <a:pt x="12" y="201"/>
                  </a:lnTo>
                  <a:lnTo>
                    <a:pt x="12" y="14"/>
                  </a:lnTo>
                  <a:lnTo>
                    <a:pt x="2" y="14"/>
                  </a:lnTo>
                  <a:lnTo>
                    <a:pt x="2" y="0"/>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1107"/>
            <p:cNvSpPr>
              <a:spLocks/>
            </p:cNvSpPr>
            <p:nvPr/>
          </p:nvSpPr>
          <p:spPr bwMode="auto">
            <a:xfrm>
              <a:off x="2392363" y="1765300"/>
              <a:ext cx="19050" cy="319088"/>
            </a:xfrm>
            <a:custGeom>
              <a:avLst/>
              <a:gdLst>
                <a:gd name="T0" fmla="*/ 2 w 12"/>
                <a:gd name="T1" fmla="*/ 0 h 201"/>
                <a:gd name="T2" fmla="*/ 2 w 12"/>
                <a:gd name="T3" fmla="*/ 0 h 201"/>
                <a:gd name="T4" fmla="*/ 2 w 12"/>
                <a:gd name="T5" fmla="*/ 4 h 201"/>
                <a:gd name="T6" fmla="*/ 0 w 12"/>
                <a:gd name="T7" fmla="*/ 4 h 201"/>
                <a:gd name="T8" fmla="*/ 0 w 12"/>
                <a:gd name="T9" fmla="*/ 201 h 201"/>
                <a:gd name="T10" fmla="*/ 12 w 12"/>
                <a:gd name="T11" fmla="*/ 201 h 201"/>
                <a:gd name="T12" fmla="*/ 12 w 12"/>
                <a:gd name="T13" fmla="*/ 14 h 201"/>
                <a:gd name="T14" fmla="*/ 2 w 12"/>
                <a:gd name="T15" fmla="*/ 14 h 201"/>
                <a:gd name="T16" fmla="*/ 2 w 12"/>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1">
                  <a:moveTo>
                    <a:pt x="2" y="0"/>
                  </a:moveTo>
                  <a:lnTo>
                    <a:pt x="2" y="0"/>
                  </a:lnTo>
                  <a:lnTo>
                    <a:pt x="2" y="4"/>
                  </a:lnTo>
                  <a:lnTo>
                    <a:pt x="0" y="4"/>
                  </a:lnTo>
                  <a:lnTo>
                    <a:pt x="0" y="201"/>
                  </a:lnTo>
                  <a:lnTo>
                    <a:pt x="12" y="201"/>
                  </a:lnTo>
                  <a:lnTo>
                    <a:pt x="12" y="14"/>
                  </a:lnTo>
                  <a:lnTo>
                    <a:pt x="2" y="14"/>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1108"/>
            <p:cNvSpPr>
              <a:spLocks noChangeArrowheads="1"/>
            </p:cNvSpPr>
            <p:nvPr/>
          </p:nvSpPr>
          <p:spPr bwMode="auto">
            <a:xfrm>
              <a:off x="2392363" y="2084388"/>
              <a:ext cx="19050" cy="133350"/>
            </a:xfrm>
            <a:prstGeom prst="rect">
              <a:avLst/>
            </a:prstGeom>
            <a:solidFill>
              <a:srgbClr val="AEAE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Rectangle 1109"/>
            <p:cNvSpPr>
              <a:spLocks noChangeArrowheads="1"/>
            </p:cNvSpPr>
            <p:nvPr/>
          </p:nvSpPr>
          <p:spPr bwMode="auto">
            <a:xfrm>
              <a:off x="2392363" y="2084388"/>
              <a:ext cx="190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Rectangle 1110"/>
            <p:cNvSpPr>
              <a:spLocks noChangeArrowheads="1"/>
            </p:cNvSpPr>
            <p:nvPr/>
          </p:nvSpPr>
          <p:spPr bwMode="auto">
            <a:xfrm>
              <a:off x="2392363" y="1765300"/>
              <a:ext cx="3175" cy="6350"/>
            </a:xfrm>
            <a:prstGeom prst="rect">
              <a:avLst/>
            </a:prstGeom>
            <a:solidFill>
              <a:srgbClr val="ADAD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Rectangle 1111"/>
            <p:cNvSpPr>
              <a:spLocks noChangeArrowheads="1"/>
            </p:cNvSpPr>
            <p:nvPr/>
          </p:nvSpPr>
          <p:spPr bwMode="auto">
            <a:xfrm>
              <a:off x="2392363" y="1765300"/>
              <a:ext cx="3175" cy="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Rectangle 1112"/>
            <p:cNvSpPr>
              <a:spLocks noChangeArrowheads="1"/>
            </p:cNvSpPr>
            <p:nvPr/>
          </p:nvSpPr>
          <p:spPr bwMode="auto">
            <a:xfrm>
              <a:off x="2395538" y="1765300"/>
              <a:ext cx="15875" cy="22225"/>
            </a:xfrm>
            <a:prstGeom prst="rect">
              <a:avLst/>
            </a:prstGeom>
            <a:solidFill>
              <a:srgbClr val="C8C8C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Rectangle 1113"/>
            <p:cNvSpPr>
              <a:spLocks noChangeArrowheads="1"/>
            </p:cNvSpPr>
            <p:nvPr/>
          </p:nvSpPr>
          <p:spPr bwMode="auto">
            <a:xfrm>
              <a:off x="2395538" y="1765300"/>
              <a:ext cx="15875" cy="2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1114"/>
            <p:cNvSpPr>
              <a:spLocks/>
            </p:cNvSpPr>
            <p:nvPr/>
          </p:nvSpPr>
          <p:spPr bwMode="auto">
            <a:xfrm>
              <a:off x="3629025" y="3013075"/>
              <a:ext cx="1006475" cy="228600"/>
            </a:xfrm>
            <a:custGeom>
              <a:avLst/>
              <a:gdLst>
                <a:gd name="T0" fmla="*/ 284 w 319"/>
                <a:gd name="T1" fmla="*/ 0 h 72"/>
                <a:gd name="T2" fmla="*/ 38 w 319"/>
                <a:gd name="T3" fmla="*/ 0 h 72"/>
                <a:gd name="T4" fmla="*/ 12 w 319"/>
                <a:gd name="T5" fmla="*/ 10 h 72"/>
                <a:gd name="T6" fmla="*/ 0 w 319"/>
                <a:gd name="T7" fmla="*/ 36 h 72"/>
                <a:gd name="T8" fmla="*/ 12 w 319"/>
                <a:gd name="T9" fmla="*/ 61 h 72"/>
                <a:gd name="T10" fmla="*/ 38 w 319"/>
                <a:gd name="T11" fmla="*/ 72 h 72"/>
                <a:gd name="T12" fmla="*/ 284 w 319"/>
                <a:gd name="T13" fmla="*/ 72 h 72"/>
                <a:gd name="T14" fmla="*/ 310 w 319"/>
                <a:gd name="T15" fmla="*/ 61 h 72"/>
                <a:gd name="T16" fmla="*/ 319 w 319"/>
                <a:gd name="T17" fmla="*/ 49 h 72"/>
                <a:gd name="T18" fmla="*/ 286 w 319"/>
                <a:gd name="T19" fmla="*/ 49 h 72"/>
                <a:gd name="T20" fmla="*/ 286 w 319"/>
                <a:gd name="T21" fmla="*/ 0 h 72"/>
                <a:gd name="T22" fmla="*/ 284 w 319"/>
                <a:gd name="T2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9" h="72">
                  <a:moveTo>
                    <a:pt x="284" y="0"/>
                  </a:moveTo>
                  <a:cubicBezTo>
                    <a:pt x="38" y="0"/>
                    <a:pt x="38" y="0"/>
                    <a:pt x="38" y="0"/>
                  </a:cubicBezTo>
                  <a:cubicBezTo>
                    <a:pt x="28" y="0"/>
                    <a:pt x="18" y="4"/>
                    <a:pt x="12" y="10"/>
                  </a:cubicBezTo>
                  <a:cubicBezTo>
                    <a:pt x="5" y="17"/>
                    <a:pt x="0" y="26"/>
                    <a:pt x="0" y="36"/>
                  </a:cubicBezTo>
                  <a:cubicBezTo>
                    <a:pt x="0" y="46"/>
                    <a:pt x="5" y="55"/>
                    <a:pt x="12" y="61"/>
                  </a:cubicBezTo>
                  <a:cubicBezTo>
                    <a:pt x="18" y="68"/>
                    <a:pt x="28" y="72"/>
                    <a:pt x="38" y="72"/>
                  </a:cubicBezTo>
                  <a:cubicBezTo>
                    <a:pt x="284" y="72"/>
                    <a:pt x="284" y="72"/>
                    <a:pt x="284" y="72"/>
                  </a:cubicBezTo>
                  <a:cubicBezTo>
                    <a:pt x="294" y="72"/>
                    <a:pt x="303" y="68"/>
                    <a:pt x="310" y="61"/>
                  </a:cubicBezTo>
                  <a:cubicBezTo>
                    <a:pt x="314" y="58"/>
                    <a:pt x="317" y="53"/>
                    <a:pt x="319" y="49"/>
                  </a:cubicBezTo>
                  <a:cubicBezTo>
                    <a:pt x="286" y="49"/>
                    <a:pt x="286" y="49"/>
                    <a:pt x="286" y="49"/>
                  </a:cubicBezTo>
                  <a:cubicBezTo>
                    <a:pt x="286" y="0"/>
                    <a:pt x="286" y="0"/>
                    <a:pt x="286" y="0"/>
                  </a:cubicBezTo>
                  <a:cubicBezTo>
                    <a:pt x="285" y="0"/>
                    <a:pt x="284" y="0"/>
                    <a:pt x="28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1115"/>
            <p:cNvSpPr>
              <a:spLocks/>
            </p:cNvSpPr>
            <p:nvPr/>
          </p:nvSpPr>
          <p:spPr bwMode="auto">
            <a:xfrm>
              <a:off x="4530725" y="3013075"/>
              <a:ext cx="117475" cy="155575"/>
            </a:xfrm>
            <a:custGeom>
              <a:avLst/>
              <a:gdLst>
                <a:gd name="T0" fmla="*/ 0 w 37"/>
                <a:gd name="T1" fmla="*/ 0 h 49"/>
                <a:gd name="T2" fmla="*/ 0 w 37"/>
                <a:gd name="T3" fmla="*/ 49 h 49"/>
                <a:gd name="T4" fmla="*/ 33 w 37"/>
                <a:gd name="T5" fmla="*/ 49 h 49"/>
                <a:gd name="T6" fmla="*/ 35 w 37"/>
                <a:gd name="T7" fmla="*/ 36 h 49"/>
                <a:gd name="T8" fmla="*/ 37 w 37"/>
                <a:gd name="T9" fmla="*/ 36 h 49"/>
                <a:gd name="T10" fmla="*/ 37 w 37"/>
                <a:gd name="T11" fmla="*/ 36 h 49"/>
                <a:gd name="T12" fmla="*/ 35 w 37"/>
                <a:gd name="T13" fmla="*/ 36 h 49"/>
                <a:gd name="T14" fmla="*/ 24 w 37"/>
                <a:gd name="T15" fmla="*/ 10 h 49"/>
                <a:gd name="T16" fmla="*/ 0 w 37"/>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9">
                  <a:moveTo>
                    <a:pt x="0" y="0"/>
                  </a:moveTo>
                  <a:cubicBezTo>
                    <a:pt x="0" y="49"/>
                    <a:pt x="0" y="49"/>
                    <a:pt x="0" y="49"/>
                  </a:cubicBezTo>
                  <a:cubicBezTo>
                    <a:pt x="33" y="49"/>
                    <a:pt x="33" y="49"/>
                    <a:pt x="33" y="49"/>
                  </a:cubicBezTo>
                  <a:cubicBezTo>
                    <a:pt x="34" y="45"/>
                    <a:pt x="35" y="40"/>
                    <a:pt x="35" y="36"/>
                  </a:cubicBezTo>
                  <a:cubicBezTo>
                    <a:pt x="37" y="36"/>
                    <a:pt x="37" y="36"/>
                    <a:pt x="37" y="36"/>
                  </a:cubicBezTo>
                  <a:cubicBezTo>
                    <a:pt x="37" y="36"/>
                    <a:pt x="37" y="36"/>
                    <a:pt x="37" y="36"/>
                  </a:cubicBezTo>
                  <a:cubicBezTo>
                    <a:pt x="35" y="36"/>
                    <a:pt x="35" y="36"/>
                    <a:pt x="35" y="36"/>
                  </a:cubicBezTo>
                  <a:cubicBezTo>
                    <a:pt x="35" y="26"/>
                    <a:pt x="31" y="17"/>
                    <a:pt x="24" y="10"/>
                  </a:cubicBezTo>
                  <a:cubicBezTo>
                    <a:pt x="18" y="4"/>
                    <a:pt x="9" y="0"/>
                    <a:pt x="0" y="0"/>
                  </a:cubicBezTo>
                </a:path>
              </a:pathLst>
            </a:custGeom>
            <a:solidFill>
              <a:srgbClr val="E2E4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1116"/>
            <p:cNvSpPr>
              <a:spLocks/>
            </p:cNvSpPr>
            <p:nvPr/>
          </p:nvSpPr>
          <p:spPr bwMode="auto">
            <a:xfrm>
              <a:off x="3619500" y="3000375"/>
              <a:ext cx="1028700" cy="254000"/>
            </a:xfrm>
            <a:custGeom>
              <a:avLst/>
              <a:gdLst>
                <a:gd name="T0" fmla="*/ 287 w 326"/>
                <a:gd name="T1" fmla="*/ 0 h 80"/>
                <a:gd name="T2" fmla="*/ 41 w 326"/>
                <a:gd name="T3" fmla="*/ 0 h 80"/>
                <a:gd name="T4" fmla="*/ 12 w 326"/>
                <a:gd name="T5" fmla="*/ 11 h 80"/>
                <a:gd name="T6" fmla="*/ 0 w 326"/>
                <a:gd name="T7" fmla="*/ 40 h 80"/>
                <a:gd name="T8" fmla="*/ 12 w 326"/>
                <a:gd name="T9" fmla="*/ 68 h 80"/>
                <a:gd name="T10" fmla="*/ 41 w 326"/>
                <a:gd name="T11" fmla="*/ 80 h 80"/>
                <a:gd name="T12" fmla="*/ 287 w 326"/>
                <a:gd name="T13" fmla="*/ 80 h 80"/>
                <a:gd name="T14" fmla="*/ 316 w 326"/>
                <a:gd name="T15" fmla="*/ 68 h 80"/>
                <a:gd name="T16" fmla="*/ 326 w 326"/>
                <a:gd name="T17" fmla="*/ 53 h 80"/>
                <a:gd name="T18" fmla="*/ 322 w 326"/>
                <a:gd name="T19" fmla="*/ 53 h 80"/>
                <a:gd name="T20" fmla="*/ 313 w 326"/>
                <a:gd name="T21" fmla="*/ 65 h 80"/>
                <a:gd name="T22" fmla="*/ 287 w 326"/>
                <a:gd name="T23" fmla="*/ 76 h 80"/>
                <a:gd name="T24" fmla="*/ 41 w 326"/>
                <a:gd name="T25" fmla="*/ 76 h 80"/>
                <a:gd name="T26" fmla="*/ 15 w 326"/>
                <a:gd name="T27" fmla="*/ 65 h 80"/>
                <a:gd name="T28" fmla="*/ 3 w 326"/>
                <a:gd name="T29" fmla="*/ 40 h 80"/>
                <a:gd name="T30" fmla="*/ 15 w 326"/>
                <a:gd name="T31" fmla="*/ 14 h 80"/>
                <a:gd name="T32" fmla="*/ 41 w 326"/>
                <a:gd name="T33" fmla="*/ 4 h 80"/>
                <a:gd name="T34" fmla="*/ 287 w 326"/>
                <a:gd name="T35" fmla="*/ 4 h 80"/>
                <a:gd name="T36" fmla="*/ 289 w 326"/>
                <a:gd name="T37" fmla="*/ 4 h 80"/>
                <a:gd name="T38" fmla="*/ 289 w 326"/>
                <a:gd name="T39" fmla="*/ 0 h 80"/>
                <a:gd name="T40" fmla="*/ 287 w 326"/>
                <a:gd name="T4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6" h="80">
                  <a:moveTo>
                    <a:pt x="287" y="0"/>
                  </a:moveTo>
                  <a:cubicBezTo>
                    <a:pt x="41" y="0"/>
                    <a:pt x="41" y="0"/>
                    <a:pt x="41" y="0"/>
                  </a:cubicBezTo>
                  <a:cubicBezTo>
                    <a:pt x="30" y="0"/>
                    <a:pt x="19" y="4"/>
                    <a:pt x="12" y="11"/>
                  </a:cubicBezTo>
                  <a:cubicBezTo>
                    <a:pt x="4" y="19"/>
                    <a:pt x="0" y="29"/>
                    <a:pt x="0" y="40"/>
                  </a:cubicBezTo>
                  <a:cubicBezTo>
                    <a:pt x="0" y="51"/>
                    <a:pt x="4" y="61"/>
                    <a:pt x="12" y="68"/>
                  </a:cubicBezTo>
                  <a:cubicBezTo>
                    <a:pt x="19" y="75"/>
                    <a:pt x="30" y="80"/>
                    <a:pt x="41" y="80"/>
                  </a:cubicBezTo>
                  <a:cubicBezTo>
                    <a:pt x="287" y="80"/>
                    <a:pt x="287" y="80"/>
                    <a:pt x="287" y="80"/>
                  </a:cubicBezTo>
                  <a:cubicBezTo>
                    <a:pt x="298" y="80"/>
                    <a:pt x="308" y="75"/>
                    <a:pt x="316" y="68"/>
                  </a:cubicBezTo>
                  <a:cubicBezTo>
                    <a:pt x="320" y="64"/>
                    <a:pt x="324" y="58"/>
                    <a:pt x="326" y="53"/>
                  </a:cubicBezTo>
                  <a:cubicBezTo>
                    <a:pt x="322" y="53"/>
                    <a:pt x="322" y="53"/>
                    <a:pt x="322" y="53"/>
                  </a:cubicBezTo>
                  <a:cubicBezTo>
                    <a:pt x="320" y="57"/>
                    <a:pt x="317" y="62"/>
                    <a:pt x="313" y="65"/>
                  </a:cubicBezTo>
                  <a:cubicBezTo>
                    <a:pt x="306" y="72"/>
                    <a:pt x="297" y="76"/>
                    <a:pt x="287" y="76"/>
                  </a:cubicBezTo>
                  <a:cubicBezTo>
                    <a:pt x="41" y="76"/>
                    <a:pt x="41" y="76"/>
                    <a:pt x="41" y="76"/>
                  </a:cubicBezTo>
                  <a:cubicBezTo>
                    <a:pt x="31" y="76"/>
                    <a:pt x="21" y="72"/>
                    <a:pt x="15" y="65"/>
                  </a:cubicBezTo>
                  <a:cubicBezTo>
                    <a:pt x="8" y="59"/>
                    <a:pt x="3" y="50"/>
                    <a:pt x="3" y="40"/>
                  </a:cubicBezTo>
                  <a:cubicBezTo>
                    <a:pt x="3" y="30"/>
                    <a:pt x="8" y="21"/>
                    <a:pt x="15" y="14"/>
                  </a:cubicBezTo>
                  <a:cubicBezTo>
                    <a:pt x="21" y="8"/>
                    <a:pt x="31" y="4"/>
                    <a:pt x="41" y="4"/>
                  </a:cubicBezTo>
                  <a:cubicBezTo>
                    <a:pt x="287" y="4"/>
                    <a:pt x="287" y="4"/>
                    <a:pt x="287" y="4"/>
                  </a:cubicBezTo>
                  <a:cubicBezTo>
                    <a:pt x="287" y="4"/>
                    <a:pt x="288" y="4"/>
                    <a:pt x="289" y="4"/>
                  </a:cubicBezTo>
                  <a:cubicBezTo>
                    <a:pt x="289" y="0"/>
                    <a:pt x="289" y="0"/>
                    <a:pt x="289" y="0"/>
                  </a:cubicBezTo>
                  <a:cubicBezTo>
                    <a:pt x="288" y="0"/>
                    <a:pt x="287" y="0"/>
                    <a:pt x="287"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1117"/>
            <p:cNvSpPr>
              <a:spLocks noEditPoints="1"/>
            </p:cNvSpPr>
            <p:nvPr/>
          </p:nvSpPr>
          <p:spPr bwMode="auto">
            <a:xfrm>
              <a:off x="4530725" y="3000375"/>
              <a:ext cx="123825" cy="168275"/>
            </a:xfrm>
            <a:custGeom>
              <a:avLst/>
              <a:gdLst>
                <a:gd name="T0" fmla="*/ 39 w 39"/>
                <a:gd name="T1" fmla="*/ 40 h 53"/>
                <a:gd name="T2" fmla="*/ 37 w 39"/>
                <a:gd name="T3" fmla="*/ 40 h 53"/>
                <a:gd name="T4" fmla="*/ 35 w 39"/>
                <a:gd name="T5" fmla="*/ 40 h 53"/>
                <a:gd name="T6" fmla="*/ 33 w 39"/>
                <a:gd name="T7" fmla="*/ 53 h 53"/>
                <a:gd name="T8" fmla="*/ 37 w 39"/>
                <a:gd name="T9" fmla="*/ 53 h 53"/>
                <a:gd name="T10" fmla="*/ 39 w 39"/>
                <a:gd name="T11" fmla="*/ 40 h 53"/>
                <a:gd name="T12" fmla="*/ 39 w 39"/>
                <a:gd name="T13" fmla="*/ 40 h 53"/>
                <a:gd name="T14" fmla="*/ 39 w 39"/>
                <a:gd name="T15" fmla="*/ 40 h 53"/>
                <a:gd name="T16" fmla="*/ 39 w 39"/>
                <a:gd name="T17" fmla="*/ 40 h 53"/>
                <a:gd name="T18" fmla="*/ 0 w 39"/>
                <a:gd name="T19" fmla="*/ 0 h 53"/>
                <a:gd name="T20" fmla="*/ 0 w 39"/>
                <a:gd name="T21" fmla="*/ 4 h 53"/>
                <a:gd name="T22" fmla="*/ 24 w 39"/>
                <a:gd name="T23" fmla="*/ 14 h 53"/>
                <a:gd name="T24" fmla="*/ 35 w 39"/>
                <a:gd name="T25" fmla="*/ 40 h 53"/>
                <a:gd name="T26" fmla="*/ 37 w 39"/>
                <a:gd name="T27" fmla="*/ 40 h 53"/>
                <a:gd name="T28" fmla="*/ 39 w 39"/>
                <a:gd name="T29" fmla="*/ 40 h 53"/>
                <a:gd name="T30" fmla="*/ 39 w 39"/>
                <a:gd name="T31" fmla="*/ 40 h 53"/>
                <a:gd name="T32" fmla="*/ 27 w 39"/>
                <a:gd name="T33" fmla="*/ 11 h 53"/>
                <a:gd name="T34" fmla="*/ 0 w 39"/>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53">
                  <a:moveTo>
                    <a:pt x="39" y="40"/>
                  </a:moveTo>
                  <a:cubicBezTo>
                    <a:pt x="37" y="40"/>
                    <a:pt x="37" y="40"/>
                    <a:pt x="37" y="40"/>
                  </a:cubicBezTo>
                  <a:cubicBezTo>
                    <a:pt x="35" y="40"/>
                    <a:pt x="35" y="40"/>
                    <a:pt x="35" y="40"/>
                  </a:cubicBezTo>
                  <a:cubicBezTo>
                    <a:pt x="35" y="44"/>
                    <a:pt x="34" y="49"/>
                    <a:pt x="33" y="53"/>
                  </a:cubicBezTo>
                  <a:cubicBezTo>
                    <a:pt x="37" y="53"/>
                    <a:pt x="37" y="53"/>
                    <a:pt x="37" y="53"/>
                  </a:cubicBezTo>
                  <a:cubicBezTo>
                    <a:pt x="38" y="49"/>
                    <a:pt x="39" y="44"/>
                    <a:pt x="39" y="40"/>
                  </a:cubicBezTo>
                  <a:moveTo>
                    <a:pt x="39" y="40"/>
                  </a:moveTo>
                  <a:cubicBezTo>
                    <a:pt x="39" y="40"/>
                    <a:pt x="39" y="40"/>
                    <a:pt x="39" y="40"/>
                  </a:cubicBezTo>
                  <a:cubicBezTo>
                    <a:pt x="39" y="40"/>
                    <a:pt x="39" y="40"/>
                    <a:pt x="39" y="40"/>
                  </a:cubicBezTo>
                  <a:moveTo>
                    <a:pt x="0" y="0"/>
                  </a:moveTo>
                  <a:cubicBezTo>
                    <a:pt x="0" y="4"/>
                    <a:pt x="0" y="4"/>
                    <a:pt x="0" y="4"/>
                  </a:cubicBezTo>
                  <a:cubicBezTo>
                    <a:pt x="9" y="4"/>
                    <a:pt x="18" y="8"/>
                    <a:pt x="24" y="14"/>
                  </a:cubicBezTo>
                  <a:cubicBezTo>
                    <a:pt x="31" y="21"/>
                    <a:pt x="35" y="30"/>
                    <a:pt x="35" y="40"/>
                  </a:cubicBezTo>
                  <a:cubicBezTo>
                    <a:pt x="37" y="40"/>
                    <a:pt x="37" y="40"/>
                    <a:pt x="37" y="40"/>
                  </a:cubicBezTo>
                  <a:cubicBezTo>
                    <a:pt x="39" y="40"/>
                    <a:pt x="39" y="40"/>
                    <a:pt x="39" y="40"/>
                  </a:cubicBezTo>
                  <a:cubicBezTo>
                    <a:pt x="39" y="40"/>
                    <a:pt x="39" y="40"/>
                    <a:pt x="39" y="40"/>
                  </a:cubicBezTo>
                  <a:cubicBezTo>
                    <a:pt x="39" y="29"/>
                    <a:pt x="34" y="19"/>
                    <a:pt x="27" y="11"/>
                  </a:cubicBezTo>
                  <a:cubicBezTo>
                    <a:pt x="20" y="5"/>
                    <a:pt x="10" y="0"/>
                    <a:pt x="0" y="0"/>
                  </a:cubicBezTo>
                </a:path>
              </a:pathLst>
            </a:custGeom>
            <a:solidFill>
              <a:srgbClr val="ACB0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63" name="Picture 111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838325" y="2119313"/>
              <a:ext cx="3873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4" name="그림 20699"/>
          <p:cNvPicPr>
            <a:picLocks noChangeAspect="1"/>
          </p:cNvPicPr>
          <p:nvPr/>
        </p:nvPicPr>
        <p:blipFill>
          <a:blip r:embed="rId15" cstate="print"/>
          <a:stretch>
            <a:fillRect/>
          </a:stretch>
        </p:blipFill>
        <p:spPr>
          <a:xfrm>
            <a:off x="907231" y="4868872"/>
            <a:ext cx="305091" cy="305439"/>
          </a:xfrm>
          <a:prstGeom prst="rect">
            <a:avLst/>
          </a:prstGeom>
        </p:spPr>
      </p:pic>
      <p:pic>
        <p:nvPicPr>
          <p:cNvPr id="265" name="그림 1181"/>
          <p:cNvPicPr>
            <a:picLocks noChangeAspect="1"/>
          </p:cNvPicPr>
          <p:nvPr/>
        </p:nvPicPr>
        <p:blipFill>
          <a:blip r:embed="rId9" cstate="print"/>
          <a:stretch>
            <a:fillRect/>
          </a:stretch>
        </p:blipFill>
        <p:spPr>
          <a:xfrm>
            <a:off x="2821756" y="4883443"/>
            <a:ext cx="1333547" cy="280557"/>
          </a:xfrm>
          <a:prstGeom prst="rect">
            <a:avLst/>
          </a:prstGeom>
        </p:spPr>
      </p:pic>
      <p:pic>
        <p:nvPicPr>
          <p:cNvPr id="266" name="그림 1182"/>
          <p:cNvPicPr>
            <a:picLocks noChangeAspect="1"/>
          </p:cNvPicPr>
          <p:nvPr/>
        </p:nvPicPr>
        <p:blipFill>
          <a:blip r:embed="rId15" cstate="print"/>
          <a:stretch>
            <a:fillRect/>
          </a:stretch>
        </p:blipFill>
        <p:spPr>
          <a:xfrm>
            <a:off x="2738435" y="4868872"/>
            <a:ext cx="305091" cy="305439"/>
          </a:xfrm>
          <a:prstGeom prst="rect">
            <a:avLst/>
          </a:prstGeom>
        </p:spPr>
      </p:pic>
      <p:pic>
        <p:nvPicPr>
          <p:cNvPr id="267" name="그림 1183"/>
          <p:cNvPicPr>
            <a:picLocks noChangeAspect="1"/>
          </p:cNvPicPr>
          <p:nvPr/>
        </p:nvPicPr>
        <p:blipFill>
          <a:blip r:embed="rId9" cstate="print"/>
          <a:stretch>
            <a:fillRect/>
          </a:stretch>
        </p:blipFill>
        <p:spPr>
          <a:xfrm>
            <a:off x="4680742" y="4877567"/>
            <a:ext cx="1333547" cy="280557"/>
          </a:xfrm>
          <a:prstGeom prst="rect">
            <a:avLst/>
          </a:prstGeom>
        </p:spPr>
      </p:pic>
      <p:pic>
        <p:nvPicPr>
          <p:cNvPr id="268" name="그림 1184"/>
          <p:cNvPicPr>
            <a:picLocks noChangeAspect="1"/>
          </p:cNvPicPr>
          <p:nvPr/>
        </p:nvPicPr>
        <p:blipFill>
          <a:blip r:embed="rId15" cstate="print"/>
          <a:stretch>
            <a:fillRect/>
          </a:stretch>
        </p:blipFill>
        <p:spPr>
          <a:xfrm>
            <a:off x="4597421" y="4862996"/>
            <a:ext cx="305091" cy="305439"/>
          </a:xfrm>
          <a:prstGeom prst="rect">
            <a:avLst/>
          </a:prstGeom>
        </p:spPr>
      </p:pic>
      <p:pic>
        <p:nvPicPr>
          <p:cNvPr id="269" name="그림 20701"/>
          <p:cNvPicPr>
            <a:picLocks noChangeAspect="1"/>
          </p:cNvPicPr>
          <p:nvPr/>
        </p:nvPicPr>
        <p:blipFill>
          <a:blip r:embed="rId16" cstate="print"/>
          <a:stretch>
            <a:fillRect/>
          </a:stretch>
        </p:blipFill>
        <p:spPr>
          <a:xfrm>
            <a:off x="2415383" y="5469241"/>
            <a:ext cx="386223" cy="248569"/>
          </a:xfrm>
          <a:prstGeom prst="rect">
            <a:avLst/>
          </a:prstGeom>
        </p:spPr>
      </p:pic>
      <p:pic>
        <p:nvPicPr>
          <p:cNvPr id="270" name="그림 1186"/>
          <p:cNvPicPr>
            <a:picLocks noChangeAspect="1"/>
          </p:cNvPicPr>
          <p:nvPr/>
        </p:nvPicPr>
        <p:blipFill>
          <a:blip r:embed="rId16" cstate="print"/>
          <a:stretch>
            <a:fillRect/>
          </a:stretch>
        </p:blipFill>
        <p:spPr>
          <a:xfrm>
            <a:off x="4235250" y="5469241"/>
            <a:ext cx="386223" cy="248569"/>
          </a:xfrm>
          <a:prstGeom prst="rect">
            <a:avLst/>
          </a:prstGeom>
        </p:spPr>
      </p:pic>
      <p:pic>
        <p:nvPicPr>
          <p:cNvPr id="271" name="그림 20703"/>
          <p:cNvPicPr>
            <a:picLocks noChangeAspect="1"/>
          </p:cNvPicPr>
          <p:nvPr/>
        </p:nvPicPr>
        <p:blipFill>
          <a:blip r:embed="rId17" cstate="print"/>
          <a:stretch>
            <a:fillRect/>
          </a:stretch>
        </p:blipFill>
        <p:spPr>
          <a:xfrm>
            <a:off x="7116448" y="3931146"/>
            <a:ext cx="2292665" cy="459054"/>
          </a:xfrm>
          <a:prstGeom prst="rect">
            <a:avLst/>
          </a:prstGeom>
        </p:spPr>
      </p:pic>
      <p:pic>
        <p:nvPicPr>
          <p:cNvPr id="272" name="그림 1189"/>
          <p:cNvPicPr>
            <a:picLocks noChangeAspect="1"/>
          </p:cNvPicPr>
          <p:nvPr/>
        </p:nvPicPr>
        <p:blipFill>
          <a:blip r:embed="rId17" cstate="print"/>
          <a:stretch>
            <a:fillRect/>
          </a:stretch>
        </p:blipFill>
        <p:spPr>
          <a:xfrm>
            <a:off x="7119548" y="5674742"/>
            <a:ext cx="2292665" cy="459054"/>
          </a:xfrm>
          <a:prstGeom prst="rect">
            <a:avLst/>
          </a:prstGeom>
        </p:spPr>
      </p:pic>
      <p:pic>
        <p:nvPicPr>
          <p:cNvPr id="273" name="그림 2070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420011" y="2705092"/>
            <a:ext cx="909033" cy="656524"/>
          </a:xfrm>
          <a:prstGeom prst="rect">
            <a:avLst/>
          </a:prstGeom>
        </p:spPr>
      </p:pic>
      <p:pic>
        <p:nvPicPr>
          <p:cNvPr id="274" name="그림 2070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992666" y="2696669"/>
            <a:ext cx="850922" cy="614555"/>
          </a:xfrm>
          <a:prstGeom prst="rect">
            <a:avLst/>
          </a:prstGeom>
        </p:spPr>
      </p:pic>
      <p:pic>
        <p:nvPicPr>
          <p:cNvPr id="275" name="그림 2071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33881" y="4127068"/>
            <a:ext cx="1313691" cy="697993"/>
          </a:xfrm>
          <a:prstGeom prst="rect">
            <a:avLst/>
          </a:prstGeom>
        </p:spPr>
      </p:pic>
      <p:pic>
        <p:nvPicPr>
          <p:cNvPr id="276" name="그림 2071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305809" y="4127068"/>
            <a:ext cx="1313691" cy="697993"/>
          </a:xfrm>
          <a:prstGeom prst="rect">
            <a:avLst/>
          </a:prstGeom>
        </p:spPr>
      </p:pic>
      <p:pic>
        <p:nvPicPr>
          <p:cNvPr id="277" name="그림 20714"/>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503719" y="4127068"/>
            <a:ext cx="1313691" cy="697993"/>
          </a:xfrm>
          <a:prstGeom prst="rect">
            <a:avLst/>
          </a:prstGeom>
        </p:spPr>
      </p:pic>
      <p:pic>
        <p:nvPicPr>
          <p:cNvPr id="278" name="그림 2071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505760" y="4127068"/>
            <a:ext cx="1313691" cy="697993"/>
          </a:xfrm>
          <a:prstGeom prst="rect">
            <a:avLst/>
          </a:prstGeom>
        </p:spPr>
      </p:pic>
      <p:pic>
        <p:nvPicPr>
          <p:cNvPr id="279" name="Picture 8"/>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116448" y="2531742"/>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 name="그림 20720"/>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029699" y="2962512"/>
            <a:ext cx="566929" cy="569977"/>
          </a:xfrm>
          <a:prstGeom prst="rect">
            <a:avLst/>
          </a:prstGeom>
        </p:spPr>
      </p:pic>
      <p:pic>
        <p:nvPicPr>
          <p:cNvPr id="281" name="그림 1208"/>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388202" y="2979180"/>
            <a:ext cx="566929" cy="569977"/>
          </a:xfrm>
          <a:prstGeom prst="rect">
            <a:avLst/>
          </a:prstGeom>
        </p:spPr>
      </p:pic>
      <p:pic>
        <p:nvPicPr>
          <p:cNvPr id="282" name="그림 120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239426" y="3172093"/>
            <a:ext cx="566929" cy="569977"/>
          </a:xfrm>
          <a:prstGeom prst="rect">
            <a:avLst/>
          </a:prstGeom>
        </p:spPr>
      </p:pic>
      <p:pic>
        <p:nvPicPr>
          <p:cNvPr id="283" name="그림 1210"/>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726913" y="2895838"/>
            <a:ext cx="566929" cy="569977"/>
          </a:xfrm>
          <a:prstGeom prst="rect">
            <a:avLst/>
          </a:prstGeom>
        </p:spPr>
      </p:pic>
      <p:pic>
        <p:nvPicPr>
          <p:cNvPr id="284" name="그림 20722"/>
          <p:cNvPicPr>
            <a:picLocks noChangeAspect="1"/>
          </p:cNvPicPr>
          <p:nvPr/>
        </p:nvPicPr>
        <p:blipFill>
          <a:blip r:embed="rId26" cstate="print"/>
          <a:stretch>
            <a:fillRect/>
          </a:stretch>
        </p:blipFill>
        <p:spPr>
          <a:xfrm>
            <a:off x="3817938" y="2694154"/>
            <a:ext cx="1752841" cy="486394"/>
          </a:xfrm>
          <a:prstGeom prst="rect">
            <a:avLst/>
          </a:prstGeom>
        </p:spPr>
      </p:pic>
      <p:pic>
        <p:nvPicPr>
          <p:cNvPr id="285" name="그림 1213"/>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784475" y="2363791"/>
            <a:ext cx="1230178" cy="737691"/>
          </a:xfrm>
          <a:prstGeom prst="rect">
            <a:avLst/>
          </a:prstGeom>
        </p:spPr>
      </p:pic>
      <p:pic>
        <p:nvPicPr>
          <p:cNvPr id="286" name="그림 20724"/>
          <p:cNvPicPr>
            <a:picLocks noChangeAspect="1"/>
          </p:cNvPicPr>
          <p:nvPr/>
        </p:nvPicPr>
        <p:blipFill>
          <a:blip r:embed="rId28" cstate="print"/>
          <a:stretch>
            <a:fillRect/>
          </a:stretch>
        </p:blipFill>
        <p:spPr>
          <a:xfrm>
            <a:off x="2005049" y="2673211"/>
            <a:ext cx="926430" cy="229481"/>
          </a:xfrm>
          <a:prstGeom prst="rect">
            <a:avLst/>
          </a:prstGeom>
        </p:spPr>
      </p:pic>
      <p:pic>
        <p:nvPicPr>
          <p:cNvPr id="287" name="그림 20725"/>
          <p:cNvPicPr>
            <a:picLocks noChangeAspect="1"/>
          </p:cNvPicPr>
          <p:nvPr/>
        </p:nvPicPr>
        <p:blipFill>
          <a:blip r:embed="rId29" cstate="print"/>
          <a:stretch>
            <a:fillRect/>
          </a:stretch>
        </p:blipFill>
        <p:spPr>
          <a:xfrm>
            <a:off x="3500775" y="2957464"/>
            <a:ext cx="527153" cy="318643"/>
          </a:xfrm>
          <a:prstGeom prst="rect">
            <a:avLst/>
          </a:prstGeom>
        </p:spPr>
      </p:pic>
      <p:pic>
        <p:nvPicPr>
          <p:cNvPr id="288" name="그림 20726"/>
          <p:cNvPicPr>
            <a:picLocks noChangeAspect="1"/>
          </p:cNvPicPr>
          <p:nvPr/>
        </p:nvPicPr>
        <p:blipFill>
          <a:blip r:embed="rId30" cstate="print"/>
          <a:stretch>
            <a:fillRect/>
          </a:stretch>
        </p:blipFill>
        <p:spPr>
          <a:xfrm>
            <a:off x="2974512" y="2962522"/>
            <a:ext cx="306850" cy="326400"/>
          </a:xfrm>
          <a:prstGeom prst="rect">
            <a:avLst/>
          </a:prstGeom>
        </p:spPr>
      </p:pic>
      <p:sp>
        <p:nvSpPr>
          <p:cNvPr id="289" name="TextBox 170"/>
          <p:cNvSpPr txBox="1">
            <a:spLocks noChangeArrowheads="1"/>
          </p:cNvSpPr>
          <p:nvPr/>
        </p:nvSpPr>
        <p:spPr bwMode="auto">
          <a:xfrm>
            <a:off x="2122478" y="2342500"/>
            <a:ext cx="2630256" cy="264688"/>
          </a:xfrm>
          <a:prstGeom prst="rect">
            <a:avLst/>
          </a:prstGeom>
          <a:noFill/>
          <a:ln w="9525">
            <a:noFill/>
            <a:miter lim="800000"/>
            <a:headEnd/>
            <a:tailEnd/>
          </a:ln>
        </p:spPr>
        <p:txBody>
          <a:bodyPr wrap="square">
            <a:spAutoFit/>
          </a:bodyPr>
          <a:lstStyle/>
          <a:p>
            <a:pPr algn="ctr" eaLnBrk="0" latinLnBrk="0" hangingPunct="0">
              <a:lnSpc>
                <a:spcPct val="80000"/>
              </a:lnSpc>
              <a:defRPr/>
            </a:pPr>
            <a:r>
              <a:rPr lang="tr-TR" altLang="ko-KR" sz="1400" b="1" dirty="0">
                <a:solidFill>
                  <a:schemeClr val="tx1">
                    <a:lumMod val="75000"/>
                    <a:lumOff val="25000"/>
                  </a:schemeClr>
                </a:solidFill>
                <a:latin typeface="Arial" pitchFamily="34" charset="0"/>
                <a:ea typeface="Rix고딕 B" pitchFamily="18" charset="-127"/>
                <a:cs typeface="Arial" pitchFamily="34" charset="0"/>
              </a:rPr>
              <a:t>Trafik Yönetim Merkezi</a:t>
            </a:r>
            <a:endParaRPr lang="en-US" altLang="ko-KR" sz="1400" b="1" dirty="0">
              <a:solidFill>
                <a:schemeClr val="tx1">
                  <a:lumMod val="75000"/>
                  <a:lumOff val="25000"/>
                </a:schemeClr>
              </a:solidFill>
              <a:latin typeface="Arial" pitchFamily="34" charset="0"/>
              <a:ea typeface="Rix고딕 B" pitchFamily="18" charset="-127"/>
              <a:cs typeface="Arial" pitchFamily="34" charset="0"/>
            </a:endParaRPr>
          </a:p>
        </p:txBody>
      </p:sp>
      <p:sp>
        <p:nvSpPr>
          <p:cNvPr id="290" name="TextBox 50"/>
          <p:cNvSpPr txBox="1"/>
          <p:nvPr/>
        </p:nvSpPr>
        <p:spPr>
          <a:xfrm>
            <a:off x="1244539" y="3984828"/>
            <a:ext cx="870751" cy="184666"/>
          </a:xfrm>
          <a:prstGeom prst="rect">
            <a:avLst/>
          </a:prstGeom>
          <a:noFill/>
        </p:spPr>
        <p:txBody>
          <a:bodyPr wrap="none" rtlCol="0">
            <a:spAutoFit/>
          </a:bodyPr>
          <a:lstStyle/>
          <a:p>
            <a:r>
              <a:rPr lang="tr-TR" altLang="ko-KR" sz="600" dirty="0">
                <a:solidFill>
                  <a:schemeClr val="tx1">
                    <a:lumMod val="75000"/>
                    <a:lumOff val="25000"/>
                  </a:schemeClr>
                </a:solidFill>
                <a:latin typeface="Arial" panose="020B0604020202020204" pitchFamily="34" charset="0"/>
                <a:cs typeface="Arial" panose="020B0604020202020204" pitchFamily="34" charset="0"/>
              </a:rPr>
              <a:t>Sinyal ihlali kontrolü</a:t>
            </a:r>
            <a:endParaRPr lang="ko-KR" altLang="en-US" sz="6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1" name="TextBox 346"/>
          <p:cNvSpPr txBox="1"/>
          <p:nvPr/>
        </p:nvSpPr>
        <p:spPr>
          <a:xfrm>
            <a:off x="2386822" y="3984828"/>
            <a:ext cx="884216" cy="184666"/>
          </a:xfrm>
          <a:prstGeom prst="rect">
            <a:avLst/>
          </a:prstGeom>
          <a:noFill/>
        </p:spPr>
        <p:txBody>
          <a:bodyPr wrap="none" rtlCol="0">
            <a:spAutoFit/>
          </a:bodyPr>
          <a:lstStyle/>
          <a:p>
            <a:r>
              <a:rPr lang="tr-TR" altLang="ko-KR" sz="600" spc="-20" dirty="0">
                <a:solidFill>
                  <a:schemeClr val="tx1">
                    <a:lumMod val="75000"/>
                    <a:lumOff val="25000"/>
                  </a:schemeClr>
                </a:solidFill>
                <a:latin typeface="Arial" panose="020B0604020202020204" pitchFamily="34" charset="0"/>
                <a:cs typeface="Arial" panose="020B0604020202020204" pitchFamily="34" charset="0"/>
              </a:rPr>
              <a:t>Hız limiti ihlali kontrolü</a:t>
            </a:r>
            <a:endParaRPr lang="ko-KR" altLang="en-US" sz="600" spc="-2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2" name="TextBox 347"/>
          <p:cNvSpPr txBox="1"/>
          <p:nvPr/>
        </p:nvSpPr>
        <p:spPr>
          <a:xfrm>
            <a:off x="3444066" y="3939107"/>
            <a:ext cx="1376980" cy="184666"/>
          </a:xfrm>
          <a:prstGeom prst="rect">
            <a:avLst/>
          </a:prstGeom>
          <a:noFill/>
        </p:spPr>
        <p:txBody>
          <a:bodyPr wrap="square" rtlCol="0">
            <a:spAutoFit/>
          </a:bodyPr>
          <a:lstStyle/>
          <a:p>
            <a:pPr algn="ctr"/>
            <a:r>
              <a:rPr lang="tr-TR" altLang="ko-KR" sz="600" spc="-20" dirty="0">
                <a:solidFill>
                  <a:schemeClr val="tx1">
                    <a:lumMod val="75000"/>
                    <a:lumOff val="25000"/>
                  </a:schemeClr>
                </a:solidFill>
                <a:latin typeface="Arial" panose="020B0604020202020204" pitchFamily="34" charset="0"/>
                <a:cs typeface="Arial" panose="020B0604020202020204" pitchFamily="34" charset="0"/>
              </a:rPr>
              <a:t>Park etme ve durma kuralları kontrolü</a:t>
            </a:r>
            <a:endParaRPr lang="ko-KR" altLang="en-US" sz="600" spc="-2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3" name="TextBox 348"/>
          <p:cNvSpPr txBox="1"/>
          <p:nvPr/>
        </p:nvSpPr>
        <p:spPr>
          <a:xfrm>
            <a:off x="4708784" y="3984828"/>
            <a:ext cx="733214" cy="184666"/>
          </a:xfrm>
          <a:prstGeom prst="rect">
            <a:avLst/>
          </a:prstGeom>
          <a:noFill/>
        </p:spPr>
        <p:txBody>
          <a:bodyPr wrap="none" rtlCol="0">
            <a:spAutoFit/>
          </a:bodyPr>
          <a:lstStyle/>
          <a:p>
            <a:r>
              <a:rPr lang="tr-TR" altLang="ko-KR" sz="600" spc="-20" dirty="0">
                <a:solidFill>
                  <a:schemeClr val="tx1">
                    <a:lumMod val="75000"/>
                    <a:lumOff val="25000"/>
                  </a:schemeClr>
                </a:solidFill>
                <a:latin typeface="Arial" panose="020B0604020202020204" pitchFamily="34" charset="0"/>
                <a:cs typeface="Arial" panose="020B0604020202020204" pitchFamily="34" charset="0"/>
              </a:rPr>
              <a:t>Aşırı yük kontrolü</a:t>
            </a:r>
            <a:endParaRPr lang="ko-KR" altLang="en-US" sz="600" spc="-2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4" name="TextBox 349"/>
          <p:cNvSpPr txBox="1"/>
          <p:nvPr/>
        </p:nvSpPr>
        <p:spPr>
          <a:xfrm>
            <a:off x="1203899" y="4902375"/>
            <a:ext cx="703719" cy="215444"/>
          </a:xfrm>
          <a:prstGeom prst="rect">
            <a:avLst/>
          </a:prstGeom>
          <a:noFill/>
        </p:spPr>
        <p:txBody>
          <a:bodyPr wrap="none" rtlCol="0">
            <a:spAutoFit/>
          </a:bodyPr>
          <a:lstStyle/>
          <a:p>
            <a:r>
              <a:rPr lang="tr-TR" altLang="ko-KR" sz="800" b="1" spc="-30" dirty="0">
                <a:solidFill>
                  <a:schemeClr val="tx1">
                    <a:lumMod val="75000"/>
                    <a:lumOff val="25000"/>
                  </a:schemeClr>
                </a:solidFill>
                <a:latin typeface="Arial" panose="020B0604020202020204" pitchFamily="34" charset="0"/>
                <a:cs typeface="Arial" panose="020B0604020202020204" pitchFamily="34" charset="0"/>
              </a:rPr>
              <a:t>İhlal uyarısı</a:t>
            </a:r>
            <a:endParaRPr lang="ko-KR" altLang="en-US" sz="800" b="1" spc="-3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5" name="TextBox 350"/>
          <p:cNvSpPr txBox="1"/>
          <p:nvPr/>
        </p:nvSpPr>
        <p:spPr>
          <a:xfrm>
            <a:off x="3129080" y="4902375"/>
            <a:ext cx="898003" cy="215444"/>
          </a:xfrm>
          <a:prstGeom prst="rect">
            <a:avLst/>
          </a:prstGeom>
          <a:noFill/>
        </p:spPr>
        <p:txBody>
          <a:bodyPr wrap="none" rtlCol="0">
            <a:spAutoFit/>
          </a:bodyPr>
          <a:lstStyle/>
          <a:p>
            <a:r>
              <a:rPr lang="tr-TR" altLang="ko-KR" sz="800" b="1" spc="-30" dirty="0">
                <a:solidFill>
                  <a:schemeClr val="tx1">
                    <a:lumMod val="75000"/>
                    <a:lumOff val="25000"/>
                  </a:schemeClr>
                </a:solidFill>
                <a:latin typeface="Arial" panose="020B0604020202020204" pitchFamily="34" charset="0"/>
                <a:cs typeface="Arial" panose="020B0604020202020204" pitchFamily="34" charset="0"/>
              </a:rPr>
              <a:t>Uzaktan kontrol</a:t>
            </a:r>
            <a:endParaRPr lang="ko-KR" altLang="en-US" sz="800" b="1" spc="-3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6" name="TextBox 351"/>
          <p:cNvSpPr txBox="1"/>
          <p:nvPr/>
        </p:nvSpPr>
        <p:spPr>
          <a:xfrm>
            <a:off x="4842173" y="4902375"/>
            <a:ext cx="1130438" cy="215444"/>
          </a:xfrm>
          <a:prstGeom prst="rect">
            <a:avLst/>
          </a:prstGeom>
          <a:noFill/>
        </p:spPr>
        <p:txBody>
          <a:bodyPr wrap="none" rtlCol="0">
            <a:spAutoFit/>
          </a:bodyPr>
          <a:lstStyle/>
          <a:p>
            <a:r>
              <a:rPr lang="tr-TR" altLang="ko-KR" sz="800" b="1" spc="-50" dirty="0">
                <a:solidFill>
                  <a:schemeClr val="tx1">
                    <a:lumMod val="75000"/>
                    <a:lumOff val="25000"/>
                  </a:schemeClr>
                </a:solidFill>
                <a:latin typeface="Arial" panose="020B0604020202020204" pitchFamily="34" charset="0"/>
                <a:cs typeface="Arial" panose="020B0604020202020204" pitchFamily="34" charset="0"/>
              </a:rPr>
              <a:t>Bilgi (ceza) Gönderimi</a:t>
            </a:r>
            <a:endParaRPr lang="ko-KR" altLang="en-US" sz="800" b="1" spc="-5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97" name="TextBox 352"/>
          <p:cNvSpPr txBox="1"/>
          <p:nvPr/>
        </p:nvSpPr>
        <p:spPr>
          <a:xfrm>
            <a:off x="916243" y="4874492"/>
            <a:ext cx="269626" cy="276999"/>
          </a:xfrm>
          <a:prstGeom prst="rect">
            <a:avLst/>
          </a:prstGeom>
          <a:noFill/>
        </p:spPr>
        <p:txBody>
          <a:bodyPr wrap="none" rtlCol="0">
            <a:spAutoFit/>
          </a:bodyPr>
          <a:lstStyle/>
          <a:p>
            <a:r>
              <a:rPr lang="en-US" altLang="ko-KR" sz="1200" b="1" dirty="0">
                <a:solidFill>
                  <a:schemeClr val="bg1"/>
                </a:solidFill>
                <a:latin typeface="Arial" panose="020B0604020202020204" pitchFamily="34" charset="0"/>
                <a:cs typeface="Arial" panose="020B0604020202020204" pitchFamily="34" charset="0"/>
              </a:rPr>
              <a:t>1</a:t>
            </a:r>
            <a:endParaRPr lang="ko-KR" altLang="en-US" sz="1200" b="1" dirty="0">
              <a:solidFill>
                <a:schemeClr val="bg1"/>
              </a:solidFill>
              <a:latin typeface="Arial" panose="020B0604020202020204" pitchFamily="34" charset="0"/>
              <a:cs typeface="Arial" panose="020B0604020202020204" pitchFamily="34" charset="0"/>
            </a:endParaRPr>
          </a:p>
        </p:txBody>
      </p:sp>
      <p:sp>
        <p:nvSpPr>
          <p:cNvPr id="298" name="TextBox 353"/>
          <p:cNvSpPr txBox="1"/>
          <p:nvPr/>
        </p:nvSpPr>
        <p:spPr>
          <a:xfrm>
            <a:off x="2753547" y="4874492"/>
            <a:ext cx="269626" cy="276999"/>
          </a:xfrm>
          <a:prstGeom prst="rect">
            <a:avLst/>
          </a:prstGeom>
          <a:noFill/>
        </p:spPr>
        <p:txBody>
          <a:bodyPr wrap="none" rtlCol="0">
            <a:spAutoFit/>
          </a:bodyPr>
          <a:lstStyle/>
          <a:p>
            <a:r>
              <a:rPr lang="en-US" altLang="ko-KR" sz="1200" b="1" dirty="0">
                <a:solidFill>
                  <a:schemeClr val="bg1"/>
                </a:solidFill>
                <a:latin typeface="Arial" panose="020B0604020202020204" pitchFamily="34" charset="0"/>
                <a:cs typeface="Arial" panose="020B0604020202020204" pitchFamily="34" charset="0"/>
              </a:rPr>
              <a:t>2</a:t>
            </a:r>
            <a:endParaRPr lang="ko-KR" altLang="en-US" sz="1200" b="1" dirty="0">
              <a:solidFill>
                <a:schemeClr val="bg1"/>
              </a:solidFill>
              <a:latin typeface="Arial" panose="020B0604020202020204" pitchFamily="34" charset="0"/>
              <a:cs typeface="Arial" panose="020B0604020202020204" pitchFamily="34" charset="0"/>
            </a:endParaRPr>
          </a:p>
        </p:txBody>
      </p:sp>
      <p:sp>
        <p:nvSpPr>
          <p:cNvPr id="299" name="TextBox 354"/>
          <p:cNvSpPr txBox="1"/>
          <p:nvPr/>
        </p:nvSpPr>
        <p:spPr>
          <a:xfrm>
            <a:off x="4610225" y="4874492"/>
            <a:ext cx="269626" cy="276999"/>
          </a:xfrm>
          <a:prstGeom prst="rect">
            <a:avLst/>
          </a:prstGeom>
          <a:noFill/>
        </p:spPr>
        <p:txBody>
          <a:bodyPr wrap="none" rtlCol="0">
            <a:spAutoFit/>
          </a:bodyPr>
          <a:lstStyle/>
          <a:p>
            <a:r>
              <a:rPr lang="en-US" altLang="ko-KR" sz="1200" b="1" dirty="0">
                <a:solidFill>
                  <a:schemeClr val="bg1"/>
                </a:solidFill>
                <a:latin typeface="Arial" panose="020B0604020202020204" pitchFamily="34" charset="0"/>
                <a:cs typeface="Arial" panose="020B0604020202020204" pitchFamily="34" charset="0"/>
              </a:rPr>
              <a:t>3</a:t>
            </a:r>
            <a:endParaRPr lang="ko-KR" altLang="en-US" sz="1200" b="1" dirty="0">
              <a:solidFill>
                <a:schemeClr val="bg1"/>
              </a:solidFill>
              <a:latin typeface="Arial" panose="020B0604020202020204" pitchFamily="34" charset="0"/>
              <a:cs typeface="Arial" panose="020B0604020202020204" pitchFamily="34" charset="0"/>
            </a:endParaRPr>
          </a:p>
        </p:txBody>
      </p:sp>
      <p:sp>
        <p:nvSpPr>
          <p:cNvPr id="300" name="직사각형 355"/>
          <p:cNvSpPr/>
          <p:nvPr/>
        </p:nvSpPr>
        <p:spPr>
          <a:xfrm>
            <a:off x="7316527" y="2482936"/>
            <a:ext cx="1962397" cy="307777"/>
          </a:xfrm>
          <a:prstGeom prst="rect">
            <a:avLst/>
          </a:prstGeom>
        </p:spPr>
        <p:txBody>
          <a:bodyPr wrap="none">
            <a:spAutoFit/>
          </a:bodyPr>
          <a:lstStyle/>
          <a:p>
            <a:r>
              <a:rPr lang="tr-TR" altLang="ko-KR" sz="1400" spc="-20" dirty="0">
                <a:solidFill>
                  <a:schemeClr val="tx1">
                    <a:lumMod val="75000"/>
                    <a:lumOff val="25000"/>
                  </a:schemeClr>
                </a:solidFill>
                <a:latin typeface="Arial" panose="020B0604020202020204" pitchFamily="34" charset="0"/>
                <a:cs typeface="Arial" panose="020B0604020202020204" pitchFamily="34" charset="0"/>
              </a:rPr>
              <a:t>Artırılmış yol kapasitesi</a:t>
            </a:r>
            <a:endParaRPr lang="en-US" altLang="ko-KR" sz="1400" spc="-2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01" name="직사각형 356"/>
          <p:cNvSpPr/>
          <p:nvPr/>
        </p:nvSpPr>
        <p:spPr>
          <a:xfrm>
            <a:off x="7910759" y="3997528"/>
            <a:ext cx="654988" cy="276999"/>
          </a:xfrm>
          <a:prstGeom prst="rect">
            <a:avLst/>
          </a:prstGeom>
        </p:spPr>
        <p:txBody>
          <a:bodyPr wrap="none">
            <a:spAutoFit/>
          </a:bodyPr>
          <a:lstStyle/>
          <a:p>
            <a:r>
              <a:rPr lang="en-US" altLang="ko-KR" sz="1200" b="1" spc="-20" dirty="0">
                <a:solidFill>
                  <a:schemeClr val="tx1">
                    <a:lumMod val="75000"/>
                    <a:lumOff val="25000"/>
                  </a:schemeClr>
                </a:solidFill>
                <a:latin typeface="Arial" panose="020B0604020202020204" pitchFamily="34" charset="0"/>
                <a:cs typeface="Arial" panose="020B0604020202020204" pitchFamily="34" charset="0"/>
              </a:rPr>
              <a:t>Before</a:t>
            </a:r>
          </a:p>
        </p:txBody>
      </p:sp>
      <p:sp>
        <p:nvSpPr>
          <p:cNvPr id="302" name="직사각형 357"/>
          <p:cNvSpPr/>
          <p:nvPr/>
        </p:nvSpPr>
        <p:spPr>
          <a:xfrm>
            <a:off x="7984017" y="5750380"/>
            <a:ext cx="529312" cy="276999"/>
          </a:xfrm>
          <a:prstGeom prst="rect">
            <a:avLst/>
          </a:prstGeom>
        </p:spPr>
        <p:txBody>
          <a:bodyPr wrap="none">
            <a:spAutoFit/>
          </a:bodyPr>
          <a:lstStyle/>
          <a:p>
            <a:r>
              <a:rPr lang="en-US" altLang="ko-KR" sz="1200" b="1" spc="-20" dirty="0">
                <a:solidFill>
                  <a:schemeClr val="tx1">
                    <a:lumMod val="75000"/>
                    <a:lumOff val="25000"/>
                  </a:schemeClr>
                </a:solidFill>
                <a:latin typeface="Arial" panose="020B0604020202020204" pitchFamily="34" charset="0"/>
                <a:cs typeface="Arial" panose="020B0604020202020204" pitchFamily="34" charset="0"/>
              </a:rPr>
              <a:t>After</a:t>
            </a:r>
          </a:p>
        </p:txBody>
      </p:sp>
      <p:pic>
        <p:nvPicPr>
          <p:cNvPr id="304" name="그림 359"/>
          <p:cNvPicPr>
            <a:picLocks noChangeAspect="1"/>
          </p:cNvPicPr>
          <p:nvPr/>
        </p:nvPicPr>
        <p:blipFill>
          <a:blip r:embed="rId31" cstate="print"/>
          <a:stretch>
            <a:fillRect/>
          </a:stretch>
        </p:blipFill>
        <p:spPr>
          <a:xfrm>
            <a:off x="715963" y="1265718"/>
            <a:ext cx="8693150" cy="930732"/>
          </a:xfrm>
          <a:prstGeom prst="rect">
            <a:avLst/>
          </a:prstGeom>
        </p:spPr>
      </p:pic>
      <p:sp>
        <p:nvSpPr>
          <p:cNvPr id="305" name="직사각형 360"/>
          <p:cNvSpPr/>
          <p:nvPr/>
        </p:nvSpPr>
        <p:spPr>
          <a:xfrm>
            <a:off x="814385" y="1307753"/>
            <a:ext cx="8745945" cy="838178"/>
          </a:xfrm>
          <a:prstGeom prst="rect">
            <a:avLst/>
          </a:prstGeom>
        </p:spPr>
        <p:txBody>
          <a:bodyPr wrap="square">
            <a:spAutoFit/>
          </a:bodyPr>
          <a:lstStyle/>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ATES</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aşırı hız, sinyal ihlali,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yanlış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park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etme ,aracın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aşırı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yüklenmesi gibi durumları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içeren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yol ihlallerine karşı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yaptırım uygulamak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için kullanılan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bir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sistemdir.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Yaptırımlar sayesinde yol kapasitesini koruyarak kazaları önleme &amp; daha düz bir trafik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akışı sağlanır.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06"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307" name="그룹 2"/>
          <p:cNvGrpSpPr/>
          <p:nvPr/>
        </p:nvGrpSpPr>
        <p:grpSpPr>
          <a:xfrm>
            <a:off x="7927975" y="625960"/>
            <a:ext cx="1604963" cy="319088"/>
            <a:chOff x="7927975" y="1262063"/>
            <a:chExt cx="1604963" cy="319088"/>
          </a:xfrm>
        </p:grpSpPr>
        <p:sp>
          <p:nvSpPr>
            <p:cNvPr id="308"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09"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0"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1"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2"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3"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4"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5"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6"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7"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8"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19"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0"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1"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2"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3"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4"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5"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6"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7"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8"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29"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0"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1"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2"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3"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4"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5"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6"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7"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8"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39"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0"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1"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2"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3"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4"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5"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6"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7"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8"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49"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50"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351" name="TextBox 340"/>
          <p:cNvSpPr txBox="1"/>
          <p:nvPr/>
        </p:nvSpPr>
        <p:spPr>
          <a:xfrm>
            <a:off x="289813" y="693140"/>
            <a:ext cx="6886180"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Automatic Traffic Enforcement System (ATES)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-Otomatik Trafik Uygulama/Zorunlulukları Sistemi </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21511"/>
          <p:cNvPicPr>
            <a:picLocks noChangeAspect="1"/>
          </p:cNvPicPr>
          <p:nvPr/>
        </p:nvPicPr>
        <p:blipFill>
          <a:blip r:embed="rId2" cstate="print"/>
          <a:stretch>
            <a:fillRect/>
          </a:stretch>
        </p:blipFill>
        <p:spPr>
          <a:xfrm>
            <a:off x="6418263" y="2465960"/>
            <a:ext cx="493873" cy="3640833"/>
          </a:xfrm>
          <a:prstGeom prst="rect">
            <a:avLst/>
          </a:prstGeom>
        </p:spPr>
      </p:pic>
      <p:sp>
        <p:nvSpPr>
          <p:cNvPr id="3" name="Freeform 5"/>
          <p:cNvSpPr>
            <a:spLocks/>
          </p:cNvSpPr>
          <p:nvPr/>
        </p:nvSpPr>
        <p:spPr bwMode="auto">
          <a:xfrm>
            <a:off x="779463" y="2668715"/>
            <a:ext cx="2706687" cy="3352800"/>
          </a:xfrm>
          <a:custGeom>
            <a:avLst/>
            <a:gdLst>
              <a:gd name="T0" fmla="*/ 829 w 855"/>
              <a:gd name="T1" fmla="*/ 0 h 1056"/>
              <a:gd name="T2" fmla="*/ 26 w 855"/>
              <a:gd name="T3" fmla="*/ 0 h 1056"/>
              <a:gd name="T4" fmla="*/ 0 w 855"/>
              <a:gd name="T5" fmla="*/ 26 h 1056"/>
              <a:gd name="T6" fmla="*/ 0 w 855"/>
              <a:gd name="T7" fmla="*/ 1029 h 1056"/>
              <a:gd name="T8" fmla="*/ 26 w 855"/>
              <a:gd name="T9" fmla="*/ 1056 h 1056"/>
              <a:gd name="T10" fmla="*/ 829 w 855"/>
              <a:gd name="T11" fmla="*/ 1056 h 1056"/>
              <a:gd name="T12" fmla="*/ 855 w 855"/>
              <a:gd name="T13" fmla="*/ 1029 h 1056"/>
              <a:gd name="T14" fmla="*/ 855 w 855"/>
              <a:gd name="T15" fmla="*/ 26 h 1056"/>
              <a:gd name="T16" fmla="*/ 829 w 855"/>
              <a:gd name="T17"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5" h="1056">
                <a:moveTo>
                  <a:pt x="829" y="0"/>
                </a:moveTo>
                <a:cubicBezTo>
                  <a:pt x="26" y="0"/>
                  <a:pt x="26" y="0"/>
                  <a:pt x="26" y="0"/>
                </a:cubicBezTo>
                <a:cubicBezTo>
                  <a:pt x="11" y="0"/>
                  <a:pt x="0" y="12"/>
                  <a:pt x="0" y="26"/>
                </a:cubicBezTo>
                <a:cubicBezTo>
                  <a:pt x="0" y="1029"/>
                  <a:pt x="0" y="1029"/>
                  <a:pt x="0" y="1029"/>
                </a:cubicBezTo>
                <a:cubicBezTo>
                  <a:pt x="0" y="1044"/>
                  <a:pt x="11" y="1056"/>
                  <a:pt x="26" y="1056"/>
                </a:cubicBezTo>
                <a:cubicBezTo>
                  <a:pt x="829" y="1056"/>
                  <a:pt x="829" y="1056"/>
                  <a:pt x="829" y="1056"/>
                </a:cubicBezTo>
                <a:cubicBezTo>
                  <a:pt x="843" y="1056"/>
                  <a:pt x="855" y="1044"/>
                  <a:pt x="855" y="1029"/>
                </a:cubicBezTo>
                <a:cubicBezTo>
                  <a:pt x="855" y="26"/>
                  <a:pt x="855" y="26"/>
                  <a:pt x="855" y="26"/>
                </a:cubicBezTo>
                <a:cubicBezTo>
                  <a:pt x="855" y="12"/>
                  <a:pt x="843" y="0"/>
                  <a:pt x="8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 name="Freeform 7"/>
          <p:cNvSpPr>
            <a:spLocks/>
          </p:cNvSpPr>
          <p:nvPr/>
        </p:nvSpPr>
        <p:spPr bwMode="auto">
          <a:xfrm>
            <a:off x="974725" y="2875090"/>
            <a:ext cx="2320925" cy="168275"/>
          </a:xfrm>
          <a:custGeom>
            <a:avLst/>
            <a:gdLst>
              <a:gd name="T0" fmla="*/ 701 w 733"/>
              <a:gd name="T1" fmla="*/ 0 h 53"/>
              <a:gd name="T2" fmla="*/ 29 w 733"/>
              <a:gd name="T3" fmla="*/ 0 h 53"/>
              <a:gd name="T4" fmla="*/ 8 w 733"/>
              <a:gd name="T5" fmla="*/ 8 h 53"/>
              <a:gd name="T6" fmla="*/ 0 w 733"/>
              <a:gd name="T7" fmla="*/ 26 h 53"/>
              <a:gd name="T8" fmla="*/ 8 w 733"/>
              <a:gd name="T9" fmla="*/ 45 h 53"/>
              <a:gd name="T10" fmla="*/ 29 w 733"/>
              <a:gd name="T11" fmla="*/ 53 h 53"/>
              <a:gd name="T12" fmla="*/ 701 w 733"/>
              <a:gd name="T13" fmla="*/ 53 h 53"/>
              <a:gd name="T14" fmla="*/ 722 w 733"/>
              <a:gd name="T15" fmla="*/ 45 h 53"/>
              <a:gd name="T16" fmla="*/ 731 w 733"/>
              <a:gd name="T17" fmla="*/ 26 h 53"/>
              <a:gd name="T18" fmla="*/ 733 w 733"/>
              <a:gd name="T19" fmla="*/ 26 h 53"/>
              <a:gd name="T20" fmla="*/ 733 w 733"/>
              <a:gd name="T21" fmla="*/ 26 h 53"/>
              <a:gd name="T22" fmla="*/ 731 w 733"/>
              <a:gd name="T23" fmla="*/ 26 h 53"/>
              <a:gd name="T24" fmla="*/ 722 w 733"/>
              <a:gd name="T25" fmla="*/ 8 h 53"/>
              <a:gd name="T26" fmla="*/ 701 w 733"/>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3" h="53">
                <a:moveTo>
                  <a:pt x="701" y="0"/>
                </a:moveTo>
                <a:cubicBezTo>
                  <a:pt x="29" y="0"/>
                  <a:pt x="29" y="0"/>
                  <a:pt x="29" y="0"/>
                </a:cubicBezTo>
                <a:cubicBezTo>
                  <a:pt x="21" y="0"/>
                  <a:pt x="14" y="3"/>
                  <a:pt x="8" y="8"/>
                </a:cubicBezTo>
                <a:cubicBezTo>
                  <a:pt x="3" y="12"/>
                  <a:pt x="0" y="19"/>
                  <a:pt x="0" y="26"/>
                </a:cubicBezTo>
                <a:cubicBezTo>
                  <a:pt x="0" y="34"/>
                  <a:pt x="3" y="41"/>
                  <a:pt x="8" y="45"/>
                </a:cubicBezTo>
                <a:cubicBezTo>
                  <a:pt x="14" y="50"/>
                  <a:pt x="21" y="53"/>
                  <a:pt x="29" y="53"/>
                </a:cubicBezTo>
                <a:cubicBezTo>
                  <a:pt x="701" y="53"/>
                  <a:pt x="701" y="53"/>
                  <a:pt x="701" y="53"/>
                </a:cubicBezTo>
                <a:cubicBezTo>
                  <a:pt x="710" y="53"/>
                  <a:pt x="717" y="50"/>
                  <a:pt x="722" y="45"/>
                </a:cubicBezTo>
                <a:cubicBezTo>
                  <a:pt x="728" y="41"/>
                  <a:pt x="731" y="34"/>
                  <a:pt x="731" y="26"/>
                </a:cubicBezTo>
                <a:cubicBezTo>
                  <a:pt x="733" y="26"/>
                  <a:pt x="733" y="26"/>
                  <a:pt x="733" y="26"/>
                </a:cubicBezTo>
                <a:cubicBezTo>
                  <a:pt x="733" y="26"/>
                  <a:pt x="733" y="26"/>
                  <a:pt x="733" y="26"/>
                </a:cubicBezTo>
                <a:cubicBezTo>
                  <a:pt x="731" y="26"/>
                  <a:pt x="731" y="26"/>
                  <a:pt x="731" y="26"/>
                </a:cubicBezTo>
                <a:cubicBezTo>
                  <a:pt x="731" y="19"/>
                  <a:pt x="728" y="12"/>
                  <a:pt x="722" y="8"/>
                </a:cubicBezTo>
                <a:cubicBezTo>
                  <a:pt x="717" y="3"/>
                  <a:pt x="710" y="0"/>
                  <a:pt x="70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 name="Freeform 8"/>
          <p:cNvSpPr>
            <a:spLocks noEditPoints="1"/>
          </p:cNvSpPr>
          <p:nvPr/>
        </p:nvSpPr>
        <p:spPr bwMode="auto">
          <a:xfrm>
            <a:off x="962025" y="2862390"/>
            <a:ext cx="2336800" cy="193675"/>
          </a:xfrm>
          <a:custGeom>
            <a:avLst/>
            <a:gdLst>
              <a:gd name="T0" fmla="*/ 738 w 738"/>
              <a:gd name="T1" fmla="*/ 30 h 61"/>
              <a:gd name="T2" fmla="*/ 738 w 738"/>
              <a:gd name="T3" fmla="*/ 30 h 61"/>
              <a:gd name="T4" fmla="*/ 738 w 738"/>
              <a:gd name="T5" fmla="*/ 30 h 61"/>
              <a:gd name="T6" fmla="*/ 705 w 738"/>
              <a:gd name="T7" fmla="*/ 0 h 61"/>
              <a:gd name="T8" fmla="*/ 33 w 738"/>
              <a:gd name="T9" fmla="*/ 0 h 61"/>
              <a:gd name="T10" fmla="*/ 10 w 738"/>
              <a:gd name="T11" fmla="*/ 9 h 61"/>
              <a:gd name="T12" fmla="*/ 0 w 738"/>
              <a:gd name="T13" fmla="*/ 30 h 61"/>
              <a:gd name="T14" fmla="*/ 10 w 738"/>
              <a:gd name="T15" fmla="*/ 52 h 61"/>
              <a:gd name="T16" fmla="*/ 33 w 738"/>
              <a:gd name="T17" fmla="*/ 61 h 61"/>
              <a:gd name="T18" fmla="*/ 705 w 738"/>
              <a:gd name="T19" fmla="*/ 61 h 61"/>
              <a:gd name="T20" fmla="*/ 729 w 738"/>
              <a:gd name="T21" fmla="*/ 52 h 61"/>
              <a:gd name="T22" fmla="*/ 738 w 738"/>
              <a:gd name="T23" fmla="*/ 30 h 61"/>
              <a:gd name="T24" fmla="*/ 737 w 738"/>
              <a:gd name="T25" fmla="*/ 30 h 61"/>
              <a:gd name="T26" fmla="*/ 735 w 738"/>
              <a:gd name="T27" fmla="*/ 30 h 61"/>
              <a:gd name="T28" fmla="*/ 726 w 738"/>
              <a:gd name="T29" fmla="*/ 49 h 61"/>
              <a:gd name="T30" fmla="*/ 705 w 738"/>
              <a:gd name="T31" fmla="*/ 57 h 61"/>
              <a:gd name="T32" fmla="*/ 33 w 738"/>
              <a:gd name="T33" fmla="*/ 57 h 61"/>
              <a:gd name="T34" fmla="*/ 12 w 738"/>
              <a:gd name="T35" fmla="*/ 49 h 61"/>
              <a:gd name="T36" fmla="*/ 4 w 738"/>
              <a:gd name="T37" fmla="*/ 30 h 61"/>
              <a:gd name="T38" fmla="*/ 12 w 738"/>
              <a:gd name="T39" fmla="*/ 12 h 61"/>
              <a:gd name="T40" fmla="*/ 33 w 738"/>
              <a:gd name="T41" fmla="*/ 4 h 61"/>
              <a:gd name="T42" fmla="*/ 705 w 738"/>
              <a:gd name="T43" fmla="*/ 4 h 61"/>
              <a:gd name="T44" fmla="*/ 726 w 738"/>
              <a:gd name="T45" fmla="*/ 12 h 61"/>
              <a:gd name="T46" fmla="*/ 735 w 738"/>
              <a:gd name="T47" fmla="*/ 30 h 61"/>
              <a:gd name="T48" fmla="*/ 737 w 738"/>
              <a:gd name="T49" fmla="*/ 30 h 61"/>
              <a:gd name="T50" fmla="*/ 738 w 738"/>
              <a:gd name="T51" fmla="*/ 30 h 61"/>
              <a:gd name="T52" fmla="*/ 738 w 738"/>
              <a:gd name="T53" fmla="*/ 30 h 61"/>
              <a:gd name="T54" fmla="*/ 729 w 738"/>
              <a:gd name="T55" fmla="*/ 9 h 61"/>
              <a:gd name="T56" fmla="*/ 705 w 738"/>
              <a:gd name="T5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8" h="61">
                <a:moveTo>
                  <a:pt x="738" y="30"/>
                </a:moveTo>
                <a:cubicBezTo>
                  <a:pt x="738" y="30"/>
                  <a:pt x="738" y="30"/>
                  <a:pt x="738" y="30"/>
                </a:cubicBezTo>
                <a:cubicBezTo>
                  <a:pt x="738" y="30"/>
                  <a:pt x="738" y="30"/>
                  <a:pt x="738" y="30"/>
                </a:cubicBezTo>
                <a:moveTo>
                  <a:pt x="705" y="0"/>
                </a:moveTo>
                <a:cubicBezTo>
                  <a:pt x="33" y="0"/>
                  <a:pt x="33" y="0"/>
                  <a:pt x="33" y="0"/>
                </a:cubicBezTo>
                <a:cubicBezTo>
                  <a:pt x="24" y="0"/>
                  <a:pt x="16" y="3"/>
                  <a:pt x="10" y="9"/>
                </a:cubicBezTo>
                <a:cubicBezTo>
                  <a:pt x="4" y="14"/>
                  <a:pt x="0" y="22"/>
                  <a:pt x="0" y="30"/>
                </a:cubicBezTo>
                <a:cubicBezTo>
                  <a:pt x="0" y="39"/>
                  <a:pt x="4" y="47"/>
                  <a:pt x="10" y="52"/>
                </a:cubicBezTo>
                <a:cubicBezTo>
                  <a:pt x="16" y="58"/>
                  <a:pt x="24" y="61"/>
                  <a:pt x="33" y="61"/>
                </a:cubicBezTo>
                <a:cubicBezTo>
                  <a:pt x="705" y="61"/>
                  <a:pt x="705" y="61"/>
                  <a:pt x="705" y="61"/>
                </a:cubicBezTo>
                <a:cubicBezTo>
                  <a:pt x="715" y="61"/>
                  <a:pt x="723" y="58"/>
                  <a:pt x="729" y="52"/>
                </a:cubicBezTo>
                <a:cubicBezTo>
                  <a:pt x="735" y="47"/>
                  <a:pt x="738" y="39"/>
                  <a:pt x="738" y="30"/>
                </a:cubicBezTo>
                <a:cubicBezTo>
                  <a:pt x="737" y="30"/>
                  <a:pt x="737" y="30"/>
                  <a:pt x="737" y="30"/>
                </a:cubicBezTo>
                <a:cubicBezTo>
                  <a:pt x="735" y="30"/>
                  <a:pt x="735" y="30"/>
                  <a:pt x="735" y="30"/>
                </a:cubicBezTo>
                <a:cubicBezTo>
                  <a:pt x="735" y="38"/>
                  <a:pt x="732" y="45"/>
                  <a:pt x="726" y="49"/>
                </a:cubicBezTo>
                <a:cubicBezTo>
                  <a:pt x="721" y="54"/>
                  <a:pt x="714" y="57"/>
                  <a:pt x="705" y="57"/>
                </a:cubicBezTo>
                <a:cubicBezTo>
                  <a:pt x="33" y="57"/>
                  <a:pt x="33" y="57"/>
                  <a:pt x="33" y="57"/>
                </a:cubicBezTo>
                <a:cubicBezTo>
                  <a:pt x="25" y="57"/>
                  <a:pt x="18" y="54"/>
                  <a:pt x="12" y="49"/>
                </a:cubicBezTo>
                <a:cubicBezTo>
                  <a:pt x="7" y="45"/>
                  <a:pt x="4" y="38"/>
                  <a:pt x="4" y="30"/>
                </a:cubicBezTo>
                <a:cubicBezTo>
                  <a:pt x="4" y="23"/>
                  <a:pt x="7" y="16"/>
                  <a:pt x="12" y="12"/>
                </a:cubicBezTo>
                <a:cubicBezTo>
                  <a:pt x="18" y="7"/>
                  <a:pt x="25" y="4"/>
                  <a:pt x="33" y="4"/>
                </a:cubicBezTo>
                <a:cubicBezTo>
                  <a:pt x="705" y="4"/>
                  <a:pt x="705" y="4"/>
                  <a:pt x="705" y="4"/>
                </a:cubicBezTo>
                <a:cubicBezTo>
                  <a:pt x="714" y="4"/>
                  <a:pt x="721" y="7"/>
                  <a:pt x="726" y="12"/>
                </a:cubicBezTo>
                <a:cubicBezTo>
                  <a:pt x="732" y="16"/>
                  <a:pt x="735" y="23"/>
                  <a:pt x="735" y="30"/>
                </a:cubicBezTo>
                <a:cubicBezTo>
                  <a:pt x="737" y="30"/>
                  <a:pt x="737" y="30"/>
                  <a:pt x="737" y="30"/>
                </a:cubicBezTo>
                <a:cubicBezTo>
                  <a:pt x="738" y="30"/>
                  <a:pt x="738" y="30"/>
                  <a:pt x="738" y="30"/>
                </a:cubicBezTo>
                <a:cubicBezTo>
                  <a:pt x="738" y="30"/>
                  <a:pt x="738" y="30"/>
                  <a:pt x="738" y="30"/>
                </a:cubicBezTo>
                <a:cubicBezTo>
                  <a:pt x="738" y="22"/>
                  <a:pt x="735" y="14"/>
                  <a:pt x="729" y="9"/>
                </a:cubicBezTo>
                <a:cubicBezTo>
                  <a:pt x="723" y="3"/>
                  <a:pt x="715" y="0"/>
                  <a:pt x="705"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6"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0913" y="2659190"/>
            <a:ext cx="2374900" cy="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14"/>
          <p:cNvSpPr>
            <a:spLocks noEditPoints="1"/>
          </p:cNvSpPr>
          <p:nvPr/>
        </p:nvSpPr>
        <p:spPr bwMode="auto">
          <a:xfrm>
            <a:off x="525463" y="2297240"/>
            <a:ext cx="5880100" cy="3978275"/>
          </a:xfrm>
          <a:custGeom>
            <a:avLst/>
            <a:gdLst>
              <a:gd name="T0" fmla="*/ 1855 w 1857"/>
              <a:gd name="T1" fmla="*/ 1117 h 1253"/>
              <a:gd name="T2" fmla="*/ 1855 w 1857"/>
              <a:gd name="T3" fmla="*/ 1025 h 1253"/>
              <a:gd name="T4" fmla="*/ 1857 w 1857"/>
              <a:gd name="T5" fmla="*/ 929 h 1253"/>
              <a:gd name="T6" fmla="*/ 1857 w 1857"/>
              <a:gd name="T7" fmla="*/ 829 h 1253"/>
              <a:gd name="T8" fmla="*/ 1855 w 1857"/>
              <a:gd name="T9" fmla="*/ 733 h 1253"/>
              <a:gd name="T10" fmla="*/ 1855 w 1857"/>
              <a:gd name="T11" fmla="*/ 625 h 1253"/>
              <a:gd name="T12" fmla="*/ 1855 w 1857"/>
              <a:gd name="T13" fmla="*/ 533 h 1253"/>
              <a:gd name="T14" fmla="*/ 1857 w 1857"/>
              <a:gd name="T15" fmla="*/ 437 h 1253"/>
              <a:gd name="T16" fmla="*/ 1857 w 1857"/>
              <a:gd name="T17" fmla="*/ 337 h 1253"/>
              <a:gd name="T18" fmla="*/ 1855 w 1857"/>
              <a:gd name="T19" fmla="*/ 241 h 1253"/>
              <a:gd name="T20" fmla="*/ 1855 w 1857"/>
              <a:gd name="T21" fmla="*/ 133 h 1253"/>
              <a:gd name="T22" fmla="*/ 1855 w 1857"/>
              <a:gd name="T23" fmla="*/ 41 h 1253"/>
              <a:gd name="T24" fmla="*/ 1791 w 1857"/>
              <a:gd name="T25" fmla="*/ 0 h 1253"/>
              <a:gd name="T26" fmla="*/ 1695 w 1857"/>
              <a:gd name="T27" fmla="*/ 2 h 1253"/>
              <a:gd name="T28" fmla="*/ 1587 w 1857"/>
              <a:gd name="T29" fmla="*/ 2 h 1253"/>
              <a:gd name="T30" fmla="*/ 1495 w 1857"/>
              <a:gd name="T31" fmla="*/ 2 h 1253"/>
              <a:gd name="T32" fmla="*/ 1399 w 1857"/>
              <a:gd name="T33" fmla="*/ 0 h 1253"/>
              <a:gd name="T34" fmla="*/ 1299 w 1857"/>
              <a:gd name="T35" fmla="*/ 0 h 1253"/>
              <a:gd name="T36" fmla="*/ 1203 w 1857"/>
              <a:gd name="T37" fmla="*/ 2 h 1253"/>
              <a:gd name="T38" fmla="*/ 1095 w 1857"/>
              <a:gd name="T39" fmla="*/ 2 h 1253"/>
              <a:gd name="T40" fmla="*/ 1003 w 1857"/>
              <a:gd name="T41" fmla="*/ 2 h 1253"/>
              <a:gd name="T42" fmla="*/ 907 w 1857"/>
              <a:gd name="T43" fmla="*/ 0 h 1253"/>
              <a:gd name="T44" fmla="*/ 807 w 1857"/>
              <a:gd name="T45" fmla="*/ 0 h 1253"/>
              <a:gd name="T46" fmla="*/ 711 w 1857"/>
              <a:gd name="T47" fmla="*/ 2 h 1253"/>
              <a:gd name="T48" fmla="*/ 603 w 1857"/>
              <a:gd name="T49" fmla="*/ 2 h 1253"/>
              <a:gd name="T50" fmla="*/ 511 w 1857"/>
              <a:gd name="T51" fmla="*/ 2 h 1253"/>
              <a:gd name="T52" fmla="*/ 415 w 1857"/>
              <a:gd name="T53" fmla="*/ 0 h 1253"/>
              <a:gd name="T54" fmla="*/ 315 w 1857"/>
              <a:gd name="T55" fmla="*/ 0 h 1253"/>
              <a:gd name="T56" fmla="*/ 219 w 1857"/>
              <a:gd name="T57" fmla="*/ 2 h 1253"/>
              <a:gd name="T58" fmla="*/ 111 w 1857"/>
              <a:gd name="T59" fmla="*/ 2 h 1253"/>
              <a:gd name="T60" fmla="*/ 27 w 1857"/>
              <a:gd name="T61" fmla="*/ 4 h 1253"/>
              <a:gd name="T62" fmla="*/ 2 w 1857"/>
              <a:gd name="T63" fmla="*/ 100 h 1253"/>
              <a:gd name="T64" fmla="*/ 2 w 1857"/>
              <a:gd name="T65" fmla="*/ 192 h 1253"/>
              <a:gd name="T66" fmla="*/ 0 w 1857"/>
              <a:gd name="T67" fmla="*/ 288 h 1253"/>
              <a:gd name="T68" fmla="*/ 0 w 1857"/>
              <a:gd name="T69" fmla="*/ 388 h 1253"/>
              <a:gd name="T70" fmla="*/ 2 w 1857"/>
              <a:gd name="T71" fmla="*/ 484 h 1253"/>
              <a:gd name="T72" fmla="*/ 2 w 1857"/>
              <a:gd name="T73" fmla="*/ 592 h 1253"/>
              <a:gd name="T74" fmla="*/ 2 w 1857"/>
              <a:gd name="T75" fmla="*/ 684 h 1253"/>
              <a:gd name="T76" fmla="*/ 0 w 1857"/>
              <a:gd name="T77" fmla="*/ 780 h 1253"/>
              <a:gd name="T78" fmla="*/ 0 w 1857"/>
              <a:gd name="T79" fmla="*/ 880 h 1253"/>
              <a:gd name="T80" fmla="*/ 2 w 1857"/>
              <a:gd name="T81" fmla="*/ 976 h 1253"/>
              <a:gd name="T82" fmla="*/ 2 w 1857"/>
              <a:gd name="T83" fmla="*/ 1084 h 1253"/>
              <a:gd name="T84" fmla="*/ 2 w 1857"/>
              <a:gd name="T85" fmla="*/ 1176 h 1253"/>
              <a:gd name="T86" fmla="*/ 39 w 1857"/>
              <a:gd name="T87" fmla="*/ 1251 h 1253"/>
              <a:gd name="T88" fmla="*/ 135 w 1857"/>
              <a:gd name="T89" fmla="*/ 1251 h 1253"/>
              <a:gd name="T90" fmla="*/ 231 w 1857"/>
              <a:gd name="T91" fmla="*/ 1253 h 1253"/>
              <a:gd name="T92" fmla="*/ 331 w 1857"/>
              <a:gd name="T93" fmla="*/ 1253 h 1253"/>
              <a:gd name="T94" fmla="*/ 427 w 1857"/>
              <a:gd name="T95" fmla="*/ 1251 h 1253"/>
              <a:gd name="T96" fmla="*/ 535 w 1857"/>
              <a:gd name="T97" fmla="*/ 1251 h 1253"/>
              <a:gd name="T98" fmla="*/ 627 w 1857"/>
              <a:gd name="T99" fmla="*/ 1251 h 1253"/>
              <a:gd name="T100" fmla="*/ 723 w 1857"/>
              <a:gd name="T101" fmla="*/ 1253 h 1253"/>
              <a:gd name="T102" fmla="*/ 823 w 1857"/>
              <a:gd name="T103" fmla="*/ 1253 h 1253"/>
              <a:gd name="T104" fmla="*/ 919 w 1857"/>
              <a:gd name="T105" fmla="*/ 1251 h 1253"/>
              <a:gd name="T106" fmla="*/ 1027 w 1857"/>
              <a:gd name="T107" fmla="*/ 1251 h 1253"/>
              <a:gd name="T108" fmla="*/ 1119 w 1857"/>
              <a:gd name="T109" fmla="*/ 1251 h 1253"/>
              <a:gd name="T110" fmla="*/ 1215 w 1857"/>
              <a:gd name="T111" fmla="*/ 1253 h 1253"/>
              <a:gd name="T112" fmla="*/ 1315 w 1857"/>
              <a:gd name="T113" fmla="*/ 1253 h 1253"/>
              <a:gd name="T114" fmla="*/ 1411 w 1857"/>
              <a:gd name="T115" fmla="*/ 1251 h 1253"/>
              <a:gd name="T116" fmla="*/ 1519 w 1857"/>
              <a:gd name="T117" fmla="*/ 1251 h 1253"/>
              <a:gd name="T118" fmla="*/ 1611 w 1857"/>
              <a:gd name="T119" fmla="*/ 1251 h 1253"/>
              <a:gd name="T120" fmla="*/ 1707 w 1857"/>
              <a:gd name="T121" fmla="*/ 1253 h 1253"/>
              <a:gd name="T122" fmla="*/ 1807 w 1857"/>
              <a:gd name="T123" fmla="*/ 1253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57" h="1253">
                <a:moveTo>
                  <a:pt x="1855" y="1212"/>
                </a:moveTo>
                <a:cubicBezTo>
                  <a:pt x="1855" y="1213"/>
                  <a:pt x="1855" y="1215"/>
                  <a:pt x="1855" y="1216"/>
                </a:cubicBezTo>
                <a:cubicBezTo>
                  <a:pt x="1857" y="1216"/>
                  <a:pt x="1857" y="1216"/>
                  <a:pt x="1857" y="1216"/>
                </a:cubicBezTo>
                <a:cubicBezTo>
                  <a:pt x="1857" y="1215"/>
                  <a:pt x="1857" y="1213"/>
                  <a:pt x="1857" y="1212"/>
                </a:cubicBezTo>
                <a:lnTo>
                  <a:pt x="1855" y="1212"/>
                </a:lnTo>
                <a:close/>
                <a:moveTo>
                  <a:pt x="1855" y="1201"/>
                </a:moveTo>
                <a:cubicBezTo>
                  <a:pt x="1855" y="1205"/>
                  <a:pt x="1855" y="1205"/>
                  <a:pt x="1855" y="1205"/>
                </a:cubicBezTo>
                <a:cubicBezTo>
                  <a:pt x="1857" y="1205"/>
                  <a:pt x="1857" y="1205"/>
                  <a:pt x="1857" y="1205"/>
                </a:cubicBezTo>
                <a:cubicBezTo>
                  <a:pt x="1857" y="1201"/>
                  <a:pt x="1857" y="1201"/>
                  <a:pt x="1857" y="1201"/>
                </a:cubicBezTo>
                <a:lnTo>
                  <a:pt x="1855" y="1201"/>
                </a:lnTo>
                <a:close/>
                <a:moveTo>
                  <a:pt x="1855" y="1189"/>
                </a:moveTo>
                <a:cubicBezTo>
                  <a:pt x="1855" y="1193"/>
                  <a:pt x="1855" y="1193"/>
                  <a:pt x="1855" y="1193"/>
                </a:cubicBezTo>
                <a:cubicBezTo>
                  <a:pt x="1857" y="1193"/>
                  <a:pt x="1857" y="1193"/>
                  <a:pt x="1857" y="1193"/>
                </a:cubicBezTo>
                <a:cubicBezTo>
                  <a:pt x="1857" y="1189"/>
                  <a:pt x="1857" y="1189"/>
                  <a:pt x="1857" y="1189"/>
                </a:cubicBezTo>
                <a:lnTo>
                  <a:pt x="1855" y="1189"/>
                </a:lnTo>
                <a:close/>
                <a:moveTo>
                  <a:pt x="1855" y="1177"/>
                </a:moveTo>
                <a:cubicBezTo>
                  <a:pt x="1855" y="1181"/>
                  <a:pt x="1855" y="1181"/>
                  <a:pt x="1855" y="1181"/>
                </a:cubicBezTo>
                <a:cubicBezTo>
                  <a:pt x="1857" y="1181"/>
                  <a:pt x="1857" y="1181"/>
                  <a:pt x="1857" y="1181"/>
                </a:cubicBezTo>
                <a:cubicBezTo>
                  <a:pt x="1857" y="1177"/>
                  <a:pt x="1857" y="1177"/>
                  <a:pt x="1857" y="1177"/>
                </a:cubicBezTo>
                <a:lnTo>
                  <a:pt x="1855" y="1177"/>
                </a:lnTo>
                <a:close/>
                <a:moveTo>
                  <a:pt x="1855" y="1165"/>
                </a:moveTo>
                <a:cubicBezTo>
                  <a:pt x="1855" y="1169"/>
                  <a:pt x="1855" y="1169"/>
                  <a:pt x="1855" y="1169"/>
                </a:cubicBezTo>
                <a:cubicBezTo>
                  <a:pt x="1857" y="1169"/>
                  <a:pt x="1857" y="1169"/>
                  <a:pt x="1857" y="1169"/>
                </a:cubicBezTo>
                <a:cubicBezTo>
                  <a:pt x="1857" y="1165"/>
                  <a:pt x="1857" y="1165"/>
                  <a:pt x="1857" y="1165"/>
                </a:cubicBezTo>
                <a:lnTo>
                  <a:pt x="1855" y="1165"/>
                </a:lnTo>
                <a:close/>
                <a:moveTo>
                  <a:pt x="1855" y="1153"/>
                </a:moveTo>
                <a:cubicBezTo>
                  <a:pt x="1855" y="1157"/>
                  <a:pt x="1855" y="1157"/>
                  <a:pt x="1855" y="1157"/>
                </a:cubicBezTo>
                <a:cubicBezTo>
                  <a:pt x="1857" y="1157"/>
                  <a:pt x="1857" y="1157"/>
                  <a:pt x="1857" y="1157"/>
                </a:cubicBezTo>
                <a:cubicBezTo>
                  <a:pt x="1857" y="1153"/>
                  <a:pt x="1857" y="1153"/>
                  <a:pt x="1857" y="1153"/>
                </a:cubicBezTo>
                <a:lnTo>
                  <a:pt x="1855" y="1153"/>
                </a:lnTo>
                <a:close/>
                <a:moveTo>
                  <a:pt x="1855" y="1141"/>
                </a:moveTo>
                <a:cubicBezTo>
                  <a:pt x="1855" y="1145"/>
                  <a:pt x="1855" y="1145"/>
                  <a:pt x="1855" y="1145"/>
                </a:cubicBezTo>
                <a:cubicBezTo>
                  <a:pt x="1857" y="1145"/>
                  <a:pt x="1857" y="1145"/>
                  <a:pt x="1857" y="1145"/>
                </a:cubicBezTo>
                <a:cubicBezTo>
                  <a:pt x="1857" y="1141"/>
                  <a:pt x="1857" y="1141"/>
                  <a:pt x="1857" y="1141"/>
                </a:cubicBezTo>
                <a:lnTo>
                  <a:pt x="1855" y="1141"/>
                </a:lnTo>
                <a:close/>
                <a:moveTo>
                  <a:pt x="1855" y="1129"/>
                </a:moveTo>
                <a:cubicBezTo>
                  <a:pt x="1855" y="1133"/>
                  <a:pt x="1855" y="1133"/>
                  <a:pt x="1855" y="1133"/>
                </a:cubicBezTo>
                <a:cubicBezTo>
                  <a:pt x="1857" y="1133"/>
                  <a:pt x="1857" y="1133"/>
                  <a:pt x="1857" y="1133"/>
                </a:cubicBezTo>
                <a:cubicBezTo>
                  <a:pt x="1857" y="1129"/>
                  <a:pt x="1857" y="1129"/>
                  <a:pt x="1857" y="1129"/>
                </a:cubicBezTo>
                <a:lnTo>
                  <a:pt x="1855" y="1129"/>
                </a:lnTo>
                <a:close/>
                <a:moveTo>
                  <a:pt x="1855" y="1117"/>
                </a:moveTo>
                <a:cubicBezTo>
                  <a:pt x="1855" y="1121"/>
                  <a:pt x="1855" y="1121"/>
                  <a:pt x="1855" y="1121"/>
                </a:cubicBezTo>
                <a:cubicBezTo>
                  <a:pt x="1857" y="1121"/>
                  <a:pt x="1857" y="1121"/>
                  <a:pt x="1857" y="1121"/>
                </a:cubicBezTo>
                <a:cubicBezTo>
                  <a:pt x="1857" y="1117"/>
                  <a:pt x="1857" y="1117"/>
                  <a:pt x="1857" y="1117"/>
                </a:cubicBezTo>
                <a:lnTo>
                  <a:pt x="1855" y="1117"/>
                </a:lnTo>
                <a:close/>
                <a:moveTo>
                  <a:pt x="1855" y="1105"/>
                </a:moveTo>
                <a:cubicBezTo>
                  <a:pt x="1855" y="1109"/>
                  <a:pt x="1855" y="1109"/>
                  <a:pt x="1855" y="1109"/>
                </a:cubicBezTo>
                <a:cubicBezTo>
                  <a:pt x="1857" y="1109"/>
                  <a:pt x="1857" y="1109"/>
                  <a:pt x="1857" y="1109"/>
                </a:cubicBezTo>
                <a:cubicBezTo>
                  <a:pt x="1857" y="1105"/>
                  <a:pt x="1857" y="1105"/>
                  <a:pt x="1857" y="1105"/>
                </a:cubicBezTo>
                <a:lnTo>
                  <a:pt x="1855" y="1105"/>
                </a:lnTo>
                <a:close/>
                <a:moveTo>
                  <a:pt x="1855" y="1093"/>
                </a:moveTo>
                <a:cubicBezTo>
                  <a:pt x="1855" y="1097"/>
                  <a:pt x="1855" y="1097"/>
                  <a:pt x="1855" y="1097"/>
                </a:cubicBezTo>
                <a:cubicBezTo>
                  <a:pt x="1857" y="1097"/>
                  <a:pt x="1857" y="1097"/>
                  <a:pt x="1857" y="1097"/>
                </a:cubicBezTo>
                <a:cubicBezTo>
                  <a:pt x="1857" y="1093"/>
                  <a:pt x="1857" y="1093"/>
                  <a:pt x="1857" y="1093"/>
                </a:cubicBezTo>
                <a:lnTo>
                  <a:pt x="1855" y="1093"/>
                </a:lnTo>
                <a:close/>
                <a:moveTo>
                  <a:pt x="1855" y="1081"/>
                </a:moveTo>
                <a:cubicBezTo>
                  <a:pt x="1855" y="1085"/>
                  <a:pt x="1855" y="1085"/>
                  <a:pt x="1855" y="1085"/>
                </a:cubicBezTo>
                <a:cubicBezTo>
                  <a:pt x="1857" y="1085"/>
                  <a:pt x="1857" y="1085"/>
                  <a:pt x="1857" y="1085"/>
                </a:cubicBezTo>
                <a:cubicBezTo>
                  <a:pt x="1857" y="1081"/>
                  <a:pt x="1857" y="1081"/>
                  <a:pt x="1857" y="1081"/>
                </a:cubicBezTo>
                <a:lnTo>
                  <a:pt x="1855" y="1081"/>
                </a:lnTo>
                <a:close/>
                <a:moveTo>
                  <a:pt x="1855" y="1069"/>
                </a:moveTo>
                <a:cubicBezTo>
                  <a:pt x="1855" y="1073"/>
                  <a:pt x="1855" y="1073"/>
                  <a:pt x="1855" y="1073"/>
                </a:cubicBezTo>
                <a:cubicBezTo>
                  <a:pt x="1857" y="1073"/>
                  <a:pt x="1857" y="1073"/>
                  <a:pt x="1857" y="1073"/>
                </a:cubicBezTo>
                <a:cubicBezTo>
                  <a:pt x="1857" y="1069"/>
                  <a:pt x="1857" y="1069"/>
                  <a:pt x="1857" y="1069"/>
                </a:cubicBezTo>
                <a:lnTo>
                  <a:pt x="1855" y="1069"/>
                </a:lnTo>
                <a:close/>
                <a:moveTo>
                  <a:pt x="1855" y="1057"/>
                </a:moveTo>
                <a:cubicBezTo>
                  <a:pt x="1855" y="1061"/>
                  <a:pt x="1855" y="1061"/>
                  <a:pt x="1855" y="1061"/>
                </a:cubicBezTo>
                <a:cubicBezTo>
                  <a:pt x="1857" y="1061"/>
                  <a:pt x="1857" y="1061"/>
                  <a:pt x="1857" y="1061"/>
                </a:cubicBezTo>
                <a:cubicBezTo>
                  <a:pt x="1857" y="1057"/>
                  <a:pt x="1857" y="1057"/>
                  <a:pt x="1857" y="1057"/>
                </a:cubicBezTo>
                <a:lnTo>
                  <a:pt x="1855" y="1057"/>
                </a:lnTo>
                <a:close/>
                <a:moveTo>
                  <a:pt x="1855" y="1045"/>
                </a:moveTo>
                <a:cubicBezTo>
                  <a:pt x="1855" y="1049"/>
                  <a:pt x="1855" y="1049"/>
                  <a:pt x="1855" y="1049"/>
                </a:cubicBezTo>
                <a:cubicBezTo>
                  <a:pt x="1857" y="1049"/>
                  <a:pt x="1857" y="1049"/>
                  <a:pt x="1857" y="1049"/>
                </a:cubicBezTo>
                <a:cubicBezTo>
                  <a:pt x="1857" y="1045"/>
                  <a:pt x="1857" y="1045"/>
                  <a:pt x="1857" y="1045"/>
                </a:cubicBezTo>
                <a:lnTo>
                  <a:pt x="1855" y="1045"/>
                </a:lnTo>
                <a:close/>
                <a:moveTo>
                  <a:pt x="1855" y="1033"/>
                </a:moveTo>
                <a:cubicBezTo>
                  <a:pt x="1855" y="1037"/>
                  <a:pt x="1855" y="1037"/>
                  <a:pt x="1855" y="1037"/>
                </a:cubicBezTo>
                <a:cubicBezTo>
                  <a:pt x="1857" y="1037"/>
                  <a:pt x="1857" y="1037"/>
                  <a:pt x="1857" y="1037"/>
                </a:cubicBezTo>
                <a:cubicBezTo>
                  <a:pt x="1857" y="1033"/>
                  <a:pt x="1857" y="1033"/>
                  <a:pt x="1857" y="1033"/>
                </a:cubicBezTo>
                <a:lnTo>
                  <a:pt x="1855" y="1033"/>
                </a:lnTo>
                <a:close/>
                <a:moveTo>
                  <a:pt x="1855" y="1021"/>
                </a:moveTo>
                <a:cubicBezTo>
                  <a:pt x="1855" y="1025"/>
                  <a:pt x="1855" y="1025"/>
                  <a:pt x="1855" y="1025"/>
                </a:cubicBezTo>
                <a:cubicBezTo>
                  <a:pt x="1857" y="1025"/>
                  <a:pt x="1857" y="1025"/>
                  <a:pt x="1857" y="1025"/>
                </a:cubicBezTo>
                <a:cubicBezTo>
                  <a:pt x="1857" y="1021"/>
                  <a:pt x="1857" y="1021"/>
                  <a:pt x="1857" y="1021"/>
                </a:cubicBezTo>
                <a:lnTo>
                  <a:pt x="1855" y="1021"/>
                </a:lnTo>
                <a:close/>
                <a:moveTo>
                  <a:pt x="1855" y="1009"/>
                </a:moveTo>
                <a:cubicBezTo>
                  <a:pt x="1855" y="1013"/>
                  <a:pt x="1855" y="1013"/>
                  <a:pt x="1855" y="1013"/>
                </a:cubicBezTo>
                <a:cubicBezTo>
                  <a:pt x="1857" y="1013"/>
                  <a:pt x="1857" y="1013"/>
                  <a:pt x="1857" y="1013"/>
                </a:cubicBezTo>
                <a:cubicBezTo>
                  <a:pt x="1857" y="1009"/>
                  <a:pt x="1857" y="1009"/>
                  <a:pt x="1857" y="1009"/>
                </a:cubicBezTo>
                <a:lnTo>
                  <a:pt x="1855" y="1009"/>
                </a:lnTo>
                <a:close/>
                <a:moveTo>
                  <a:pt x="1855" y="997"/>
                </a:moveTo>
                <a:cubicBezTo>
                  <a:pt x="1855" y="1001"/>
                  <a:pt x="1855" y="1001"/>
                  <a:pt x="1855" y="1001"/>
                </a:cubicBezTo>
                <a:cubicBezTo>
                  <a:pt x="1857" y="1001"/>
                  <a:pt x="1857" y="1001"/>
                  <a:pt x="1857" y="1001"/>
                </a:cubicBezTo>
                <a:cubicBezTo>
                  <a:pt x="1857" y="997"/>
                  <a:pt x="1857" y="997"/>
                  <a:pt x="1857" y="997"/>
                </a:cubicBezTo>
                <a:lnTo>
                  <a:pt x="1855" y="997"/>
                </a:lnTo>
                <a:close/>
                <a:moveTo>
                  <a:pt x="1855" y="985"/>
                </a:moveTo>
                <a:cubicBezTo>
                  <a:pt x="1855" y="989"/>
                  <a:pt x="1855" y="989"/>
                  <a:pt x="1855" y="989"/>
                </a:cubicBezTo>
                <a:cubicBezTo>
                  <a:pt x="1857" y="989"/>
                  <a:pt x="1857" y="989"/>
                  <a:pt x="1857" y="989"/>
                </a:cubicBezTo>
                <a:cubicBezTo>
                  <a:pt x="1857" y="985"/>
                  <a:pt x="1857" y="985"/>
                  <a:pt x="1857" y="985"/>
                </a:cubicBezTo>
                <a:lnTo>
                  <a:pt x="1855" y="985"/>
                </a:lnTo>
                <a:close/>
                <a:moveTo>
                  <a:pt x="1855" y="973"/>
                </a:moveTo>
                <a:cubicBezTo>
                  <a:pt x="1855" y="977"/>
                  <a:pt x="1855" y="977"/>
                  <a:pt x="1855" y="977"/>
                </a:cubicBezTo>
                <a:cubicBezTo>
                  <a:pt x="1857" y="977"/>
                  <a:pt x="1857" y="977"/>
                  <a:pt x="1857" y="977"/>
                </a:cubicBezTo>
                <a:cubicBezTo>
                  <a:pt x="1857" y="973"/>
                  <a:pt x="1857" y="973"/>
                  <a:pt x="1857" y="973"/>
                </a:cubicBezTo>
                <a:lnTo>
                  <a:pt x="1855" y="973"/>
                </a:lnTo>
                <a:close/>
                <a:moveTo>
                  <a:pt x="1855" y="961"/>
                </a:moveTo>
                <a:cubicBezTo>
                  <a:pt x="1855" y="965"/>
                  <a:pt x="1855" y="965"/>
                  <a:pt x="1855" y="965"/>
                </a:cubicBezTo>
                <a:cubicBezTo>
                  <a:pt x="1857" y="965"/>
                  <a:pt x="1857" y="965"/>
                  <a:pt x="1857" y="965"/>
                </a:cubicBezTo>
                <a:cubicBezTo>
                  <a:pt x="1857" y="961"/>
                  <a:pt x="1857" y="961"/>
                  <a:pt x="1857" y="961"/>
                </a:cubicBezTo>
                <a:lnTo>
                  <a:pt x="1855" y="961"/>
                </a:lnTo>
                <a:close/>
                <a:moveTo>
                  <a:pt x="1855" y="949"/>
                </a:moveTo>
                <a:cubicBezTo>
                  <a:pt x="1855" y="953"/>
                  <a:pt x="1855" y="953"/>
                  <a:pt x="1855" y="953"/>
                </a:cubicBezTo>
                <a:cubicBezTo>
                  <a:pt x="1857" y="953"/>
                  <a:pt x="1857" y="953"/>
                  <a:pt x="1857" y="953"/>
                </a:cubicBezTo>
                <a:cubicBezTo>
                  <a:pt x="1857" y="949"/>
                  <a:pt x="1857" y="949"/>
                  <a:pt x="1857" y="949"/>
                </a:cubicBezTo>
                <a:lnTo>
                  <a:pt x="1855" y="949"/>
                </a:lnTo>
                <a:close/>
                <a:moveTo>
                  <a:pt x="1855" y="937"/>
                </a:moveTo>
                <a:cubicBezTo>
                  <a:pt x="1855" y="941"/>
                  <a:pt x="1855" y="941"/>
                  <a:pt x="1855" y="941"/>
                </a:cubicBezTo>
                <a:cubicBezTo>
                  <a:pt x="1857" y="941"/>
                  <a:pt x="1857" y="941"/>
                  <a:pt x="1857" y="941"/>
                </a:cubicBezTo>
                <a:cubicBezTo>
                  <a:pt x="1857" y="937"/>
                  <a:pt x="1857" y="937"/>
                  <a:pt x="1857" y="937"/>
                </a:cubicBezTo>
                <a:lnTo>
                  <a:pt x="1855" y="937"/>
                </a:lnTo>
                <a:close/>
                <a:moveTo>
                  <a:pt x="1855" y="925"/>
                </a:moveTo>
                <a:cubicBezTo>
                  <a:pt x="1855" y="929"/>
                  <a:pt x="1855" y="929"/>
                  <a:pt x="1855" y="929"/>
                </a:cubicBezTo>
                <a:cubicBezTo>
                  <a:pt x="1857" y="929"/>
                  <a:pt x="1857" y="929"/>
                  <a:pt x="1857" y="929"/>
                </a:cubicBezTo>
                <a:cubicBezTo>
                  <a:pt x="1857" y="925"/>
                  <a:pt x="1857" y="925"/>
                  <a:pt x="1857" y="925"/>
                </a:cubicBezTo>
                <a:lnTo>
                  <a:pt x="1855" y="925"/>
                </a:lnTo>
                <a:close/>
                <a:moveTo>
                  <a:pt x="1855" y="913"/>
                </a:moveTo>
                <a:cubicBezTo>
                  <a:pt x="1855" y="917"/>
                  <a:pt x="1855" y="917"/>
                  <a:pt x="1855" y="917"/>
                </a:cubicBezTo>
                <a:cubicBezTo>
                  <a:pt x="1857" y="917"/>
                  <a:pt x="1857" y="917"/>
                  <a:pt x="1857" y="917"/>
                </a:cubicBezTo>
                <a:cubicBezTo>
                  <a:pt x="1857" y="913"/>
                  <a:pt x="1857" y="913"/>
                  <a:pt x="1857" y="913"/>
                </a:cubicBezTo>
                <a:lnTo>
                  <a:pt x="1855" y="913"/>
                </a:lnTo>
                <a:close/>
                <a:moveTo>
                  <a:pt x="1855" y="901"/>
                </a:moveTo>
                <a:cubicBezTo>
                  <a:pt x="1855" y="905"/>
                  <a:pt x="1855" y="905"/>
                  <a:pt x="1855" y="905"/>
                </a:cubicBezTo>
                <a:cubicBezTo>
                  <a:pt x="1857" y="905"/>
                  <a:pt x="1857" y="905"/>
                  <a:pt x="1857" y="905"/>
                </a:cubicBezTo>
                <a:cubicBezTo>
                  <a:pt x="1857" y="901"/>
                  <a:pt x="1857" y="901"/>
                  <a:pt x="1857" y="901"/>
                </a:cubicBezTo>
                <a:lnTo>
                  <a:pt x="1855" y="901"/>
                </a:lnTo>
                <a:close/>
                <a:moveTo>
                  <a:pt x="1855" y="889"/>
                </a:moveTo>
                <a:cubicBezTo>
                  <a:pt x="1855" y="893"/>
                  <a:pt x="1855" y="893"/>
                  <a:pt x="1855" y="893"/>
                </a:cubicBezTo>
                <a:cubicBezTo>
                  <a:pt x="1857" y="893"/>
                  <a:pt x="1857" y="893"/>
                  <a:pt x="1857" y="893"/>
                </a:cubicBezTo>
                <a:cubicBezTo>
                  <a:pt x="1857" y="889"/>
                  <a:pt x="1857" y="889"/>
                  <a:pt x="1857" y="889"/>
                </a:cubicBezTo>
                <a:lnTo>
                  <a:pt x="1855" y="889"/>
                </a:lnTo>
                <a:close/>
                <a:moveTo>
                  <a:pt x="1855" y="877"/>
                </a:moveTo>
                <a:cubicBezTo>
                  <a:pt x="1855" y="881"/>
                  <a:pt x="1855" y="881"/>
                  <a:pt x="1855" y="881"/>
                </a:cubicBezTo>
                <a:cubicBezTo>
                  <a:pt x="1857" y="881"/>
                  <a:pt x="1857" y="881"/>
                  <a:pt x="1857" y="881"/>
                </a:cubicBezTo>
                <a:cubicBezTo>
                  <a:pt x="1857" y="877"/>
                  <a:pt x="1857" y="877"/>
                  <a:pt x="1857" y="877"/>
                </a:cubicBezTo>
                <a:lnTo>
                  <a:pt x="1855" y="877"/>
                </a:lnTo>
                <a:close/>
                <a:moveTo>
                  <a:pt x="1855" y="865"/>
                </a:moveTo>
                <a:cubicBezTo>
                  <a:pt x="1855" y="869"/>
                  <a:pt x="1855" y="869"/>
                  <a:pt x="1855" y="869"/>
                </a:cubicBezTo>
                <a:cubicBezTo>
                  <a:pt x="1857" y="869"/>
                  <a:pt x="1857" y="869"/>
                  <a:pt x="1857" y="869"/>
                </a:cubicBezTo>
                <a:cubicBezTo>
                  <a:pt x="1857" y="865"/>
                  <a:pt x="1857" y="865"/>
                  <a:pt x="1857" y="865"/>
                </a:cubicBezTo>
                <a:lnTo>
                  <a:pt x="1855" y="865"/>
                </a:lnTo>
                <a:close/>
                <a:moveTo>
                  <a:pt x="1855" y="853"/>
                </a:moveTo>
                <a:cubicBezTo>
                  <a:pt x="1855" y="857"/>
                  <a:pt x="1855" y="857"/>
                  <a:pt x="1855" y="857"/>
                </a:cubicBezTo>
                <a:cubicBezTo>
                  <a:pt x="1857" y="857"/>
                  <a:pt x="1857" y="857"/>
                  <a:pt x="1857" y="857"/>
                </a:cubicBezTo>
                <a:cubicBezTo>
                  <a:pt x="1857" y="853"/>
                  <a:pt x="1857" y="853"/>
                  <a:pt x="1857" y="853"/>
                </a:cubicBezTo>
                <a:lnTo>
                  <a:pt x="1855" y="853"/>
                </a:lnTo>
                <a:close/>
                <a:moveTo>
                  <a:pt x="1855" y="841"/>
                </a:moveTo>
                <a:cubicBezTo>
                  <a:pt x="1855" y="845"/>
                  <a:pt x="1855" y="845"/>
                  <a:pt x="1855" y="845"/>
                </a:cubicBezTo>
                <a:cubicBezTo>
                  <a:pt x="1857" y="845"/>
                  <a:pt x="1857" y="845"/>
                  <a:pt x="1857" y="845"/>
                </a:cubicBezTo>
                <a:cubicBezTo>
                  <a:pt x="1857" y="841"/>
                  <a:pt x="1857" y="841"/>
                  <a:pt x="1857" y="841"/>
                </a:cubicBezTo>
                <a:lnTo>
                  <a:pt x="1855" y="841"/>
                </a:lnTo>
                <a:close/>
                <a:moveTo>
                  <a:pt x="1855" y="829"/>
                </a:moveTo>
                <a:cubicBezTo>
                  <a:pt x="1855" y="833"/>
                  <a:pt x="1855" y="833"/>
                  <a:pt x="1855" y="833"/>
                </a:cubicBezTo>
                <a:cubicBezTo>
                  <a:pt x="1857" y="833"/>
                  <a:pt x="1857" y="833"/>
                  <a:pt x="1857" y="833"/>
                </a:cubicBezTo>
                <a:cubicBezTo>
                  <a:pt x="1857" y="829"/>
                  <a:pt x="1857" y="829"/>
                  <a:pt x="1857" y="829"/>
                </a:cubicBezTo>
                <a:lnTo>
                  <a:pt x="1855" y="829"/>
                </a:lnTo>
                <a:close/>
                <a:moveTo>
                  <a:pt x="1855" y="817"/>
                </a:moveTo>
                <a:cubicBezTo>
                  <a:pt x="1855" y="821"/>
                  <a:pt x="1855" y="821"/>
                  <a:pt x="1855" y="821"/>
                </a:cubicBezTo>
                <a:cubicBezTo>
                  <a:pt x="1857" y="821"/>
                  <a:pt x="1857" y="821"/>
                  <a:pt x="1857" y="821"/>
                </a:cubicBezTo>
                <a:cubicBezTo>
                  <a:pt x="1857" y="817"/>
                  <a:pt x="1857" y="817"/>
                  <a:pt x="1857" y="817"/>
                </a:cubicBezTo>
                <a:lnTo>
                  <a:pt x="1855" y="817"/>
                </a:lnTo>
                <a:close/>
                <a:moveTo>
                  <a:pt x="1855" y="805"/>
                </a:moveTo>
                <a:cubicBezTo>
                  <a:pt x="1855" y="809"/>
                  <a:pt x="1855" y="809"/>
                  <a:pt x="1855" y="809"/>
                </a:cubicBezTo>
                <a:cubicBezTo>
                  <a:pt x="1857" y="809"/>
                  <a:pt x="1857" y="809"/>
                  <a:pt x="1857" y="809"/>
                </a:cubicBezTo>
                <a:cubicBezTo>
                  <a:pt x="1857" y="805"/>
                  <a:pt x="1857" y="805"/>
                  <a:pt x="1857" y="805"/>
                </a:cubicBezTo>
                <a:lnTo>
                  <a:pt x="1855" y="805"/>
                </a:lnTo>
                <a:close/>
                <a:moveTo>
                  <a:pt x="1855" y="793"/>
                </a:moveTo>
                <a:cubicBezTo>
                  <a:pt x="1855" y="797"/>
                  <a:pt x="1855" y="797"/>
                  <a:pt x="1855" y="797"/>
                </a:cubicBezTo>
                <a:cubicBezTo>
                  <a:pt x="1857" y="797"/>
                  <a:pt x="1857" y="797"/>
                  <a:pt x="1857" y="797"/>
                </a:cubicBezTo>
                <a:cubicBezTo>
                  <a:pt x="1857" y="793"/>
                  <a:pt x="1857" y="793"/>
                  <a:pt x="1857" y="793"/>
                </a:cubicBezTo>
                <a:lnTo>
                  <a:pt x="1855" y="793"/>
                </a:lnTo>
                <a:close/>
                <a:moveTo>
                  <a:pt x="1855" y="781"/>
                </a:moveTo>
                <a:cubicBezTo>
                  <a:pt x="1855" y="785"/>
                  <a:pt x="1855" y="785"/>
                  <a:pt x="1855" y="785"/>
                </a:cubicBezTo>
                <a:cubicBezTo>
                  <a:pt x="1857" y="785"/>
                  <a:pt x="1857" y="785"/>
                  <a:pt x="1857" y="785"/>
                </a:cubicBezTo>
                <a:cubicBezTo>
                  <a:pt x="1857" y="781"/>
                  <a:pt x="1857" y="781"/>
                  <a:pt x="1857" y="781"/>
                </a:cubicBezTo>
                <a:lnTo>
                  <a:pt x="1855" y="781"/>
                </a:lnTo>
                <a:close/>
                <a:moveTo>
                  <a:pt x="1855" y="769"/>
                </a:moveTo>
                <a:cubicBezTo>
                  <a:pt x="1855" y="773"/>
                  <a:pt x="1855" y="773"/>
                  <a:pt x="1855" y="773"/>
                </a:cubicBezTo>
                <a:cubicBezTo>
                  <a:pt x="1857" y="773"/>
                  <a:pt x="1857" y="773"/>
                  <a:pt x="1857" y="773"/>
                </a:cubicBezTo>
                <a:cubicBezTo>
                  <a:pt x="1857" y="769"/>
                  <a:pt x="1857" y="769"/>
                  <a:pt x="1857" y="769"/>
                </a:cubicBezTo>
                <a:lnTo>
                  <a:pt x="1855" y="769"/>
                </a:lnTo>
                <a:close/>
                <a:moveTo>
                  <a:pt x="1855" y="757"/>
                </a:moveTo>
                <a:cubicBezTo>
                  <a:pt x="1855" y="761"/>
                  <a:pt x="1855" y="761"/>
                  <a:pt x="1855" y="761"/>
                </a:cubicBezTo>
                <a:cubicBezTo>
                  <a:pt x="1857" y="761"/>
                  <a:pt x="1857" y="761"/>
                  <a:pt x="1857" y="761"/>
                </a:cubicBezTo>
                <a:cubicBezTo>
                  <a:pt x="1857" y="757"/>
                  <a:pt x="1857" y="757"/>
                  <a:pt x="1857" y="757"/>
                </a:cubicBezTo>
                <a:lnTo>
                  <a:pt x="1855" y="757"/>
                </a:lnTo>
                <a:close/>
                <a:moveTo>
                  <a:pt x="1855" y="745"/>
                </a:moveTo>
                <a:cubicBezTo>
                  <a:pt x="1855" y="749"/>
                  <a:pt x="1855" y="749"/>
                  <a:pt x="1855" y="749"/>
                </a:cubicBezTo>
                <a:cubicBezTo>
                  <a:pt x="1857" y="749"/>
                  <a:pt x="1857" y="749"/>
                  <a:pt x="1857" y="749"/>
                </a:cubicBezTo>
                <a:cubicBezTo>
                  <a:pt x="1857" y="745"/>
                  <a:pt x="1857" y="745"/>
                  <a:pt x="1857" y="745"/>
                </a:cubicBezTo>
                <a:lnTo>
                  <a:pt x="1855" y="745"/>
                </a:lnTo>
                <a:close/>
                <a:moveTo>
                  <a:pt x="1855" y="733"/>
                </a:moveTo>
                <a:cubicBezTo>
                  <a:pt x="1855" y="737"/>
                  <a:pt x="1855" y="737"/>
                  <a:pt x="1855" y="737"/>
                </a:cubicBezTo>
                <a:cubicBezTo>
                  <a:pt x="1857" y="737"/>
                  <a:pt x="1857" y="737"/>
                  <a:pt x="1857" y="737"/>
                </a:cubicBezTo>
                <a:cubicBezTo>
                  <a:pt x="1857" y="733"/>
                  <a:pt x="1857" y="733"/>
                  <a:pt x="1857" y="733"/>
                </a:cubicBezTo>
                <a:lnTo>
                  <a:pt x="1855" y="733"/>
                </a:lnTo>
                <a:close/>
                <a:moveTo>
                  <a:pt x="1855" y="721"/>
                </a:moveTo>
                <a:cubicBezTo>
                  <a:pt x="1855" y="725"/>
                  <a:pt x="1855" y="725"/>
                  <a:pt x="1855" y="725"/>
                </a:cubicBezTo>
                <a:cubicBezTo>
                  <a:pt x="1857" y="725"/>
                  <a:pt x="1857" y="725"/>
                  <a:pt x="1857" y="725"/>
                </a:cubicBezTo>
                <a:cubicBezTo>
                  <a:pt x="1857" y="721"/>
                  <a:pt x="1857" y="721"/>
                  <a:pt x="1857" y="721"/>
                </a:cubicBezTo>
                <a:lnTo>
                  <a:pt x="1855" y="721"/>
                </a:lnTo>
                <a:close/>
                <a:moveTo>
                  <a:pt x="1855" y="709"/>
                </a:moveTo>
                <a:cubicBezTo>
                  <a:pt x="1855" y="713"/>
                  <a:pt x="1855" y="713"/>
                  <a:pt x="1855" y="713"/>
                </a:cubicBezTo>
                <a:cubicBezTo>
                  <a:pt x="1857" y="713"/>
                  <a:pt x="1857" y="713"/>
                  <a:pt x="1857" y="713"/>
                </a:cubicBezTo>
                <a:cubicBezTo>
                  <a:pt x="1857" y="709"/>
                  <a:pt x="1857" y="709"/>
                  <a:pt x="1857" y="709"/>
                </a:cubicBezTo>
                <a:lnTo>
                  <a:pt x="1855" y="709"/>
                </a:lnTo>
                <a:close/>
                <a:moveTo>
                  <a:pt x="1855" y="697"/>
                </a:moveTo>
                <a:cubicBezTo>
                  <a:pt x="1855" y="701"/>
                  <a:pt x="1855" y="701"/>
                  <a:pt x="1855" y="701"/>
                </a:cubicBezTo>
                <a:cubicBezTo>
                  <a:pt x="1857" y="701"/>
                  <a:pt x="1857" y="701"/>
                  <a:pt x="1857" y="701"/>
                </a:cubicBezTo>
                <a:cubicBezTo>
                  <a:pt x="1857" y="697"/>
                  <a:pt x="1857" y="697"/>
                  <a:pt x="1857" y="697"/>
                </a:cubicBezTo>
                <a:lnTo>
                  <a:pt x="1855" y="697"/>
                </a:lnTo>
                <a:close/>
                <a:moveTo>
                  <a:pt x="1855" y="685"/>
                </a:moveTo>
                <a:cubicBezTo>
                  <a:pt x="1855" y="689"/>
                  <a:pt x="1855" y="689"/>
                  <a:pt x="1855" y="689"/>
                </a:cubicBezTo>
                <a:cubicBezTo>
                  <a:pt x="1857" y="689"/>
                  <a:pt x="1857" y="689"/>
                  <a:pt x="1857" y="689"/>
                </a:cubicBezTo>
                <a:cubicBezTo>
                  <a:pt x="1857" y="685"/>
                  <a:pt x="1857" y="685"/>
                  <a:pt x="1857" y="685"/>
                </a:cubicBezTo>
                <a:lnTo>
                  <a:pt x="1855" y="685"/>
                </a:lnTo>
                <a:close/>
                <a:moveTo>
                  <a:pt x="1855" y="673"/>
                </a:moveTo>
                <a:cubicBezTo>
                  <a:pt x="1855" y="677"/>
                  <a:pt x="1855" y="677"/>
                  <a:pt x="1855" y="677"/>
                </a:cubicBezTo>
                <a:cubicBezTo>
                  <a:pt x="1857" y="677"/>
                  <a:pt x="1857" y="677"/>
                  <a:pt x="1857" y="677"/>
                </a:cubicBezTo>
                <a:cubicBezTo>
                  <a:pt x="1857" y="673"/>
                  <a:pt x="1857" y="673"/>
                  <a:pt x="1857" y="673"/>
                </a:cubicBezTo>
                <a:lnTo>
                  <a:pt x="1855" y="673"/>
                </a:lnTo>
                <a:close/>
                <a:moveTo>
                  <a:pt x="1855" y="661"/>
                </a:moveTo>
                <a:cubicBezTo>
                  <a:pt x="1855" y="665"/>
                  <a:pt x="1855" y="665"/>
                  <a:pt x="1855" y="665"/>
                </a:cubicBezTo>
                <a:cubicBezTo>
                  <a:pt x="1857" y="665"/>
                  <a:pt x="1857" y="665"/>
                  <a:pt x="1857" y="665"/>
                </a:cubicBezTo>
                <a:cubicBezTo>
                  <a:pt x="1857" y="661"/>
                  <a:pt x="1857" y="661"/>
                  <a:pt x="1857" y="661"/>
                </a:cubicBezTo>
                <a:lnTo>
                  <a:pt x="1855" y="661"/>
                </a:lnTo>
                <a:close/>
                <a:moveTo>
                  <a:pt x="1855" y="649"/>
                </a:moveTo>
                <a:cubicBezTo>
                  <a:pt x="1855" y="653"/>
                  <a:pt x="1855" y="653"/>
                  <a:pt x="1855" y="653"/>
                </a:cubicBezTo>
                <a:cubicBezTo>
                  <a:pt x="1857" y="653"/>
                  <a:pt x="1857" y="653"/>
                  <a:pt x="1857" y="653"/>
                </a:cubicBezTo>
                <a:cubicBezTo>
                  <a:pt x="1857" y="649"/>
                  <a:pt x="1857" y="649"/>
                  <a:pt x="1857" y="649"/>
                </a:cubicBezTo>
                <a:lnTo>
                  <a:pt x="1855" y="649"/>
                </a:lnTo>
                <a:close/>
                <a:moveTo>
                  <a:pt x="1855" y="637"/>
                </a:moveTo>
                <a:cubicBezTo>
                  <a:pt x="1855" y="641"/>
                  <a:pt x="1855" y="641"/>
                  <a:pt x="1855" y="641"/>
                </a:cubicBezTo>
                <a:cubicBezTo>
                  <a:pt x="1857" y="641"/>
                  <a:pt x="1857" y="641"/>
                  <a:pt x="1857" y="641"/>
                </a:cubicBezTo>
                <a:cubicBezTo>
                  <a:pt x="1857" y="637"/>
                  <a:pt x="1857" y="637"/>
                  <a:pt x="1857" y="637"/>
                </a:cubicBezTo>
                <a:lnTo>
                  <a:pt x="1855" y="637"/>
                </a:lnTo>
                <a:close/>
                <a:moveTo>
                  <a:pt x="1855" y="625"/>
                </a:moveTo>
                <a:cubicBezTo>
                  <a:pt x="1855" y="629"/>
                  <a:pt x="1855" y="629"/>
                  <a:pt x="1855" y="629"/>
                </a:cubicBezTo>
                <a:cubicBezTo>
                  <a:pt x="1857" y="629"/>
                  <a:pt x="1857" y="629"/>
                  <a:pt x="1857" y="629"/>
                </a:cubicBezTo>
                <a:cubicBezTo>
                  <a:pt x="1857" y="625"/>
                  <a:pt x="1857" y="625"/>
                  <a:pt x="1857" y="625"/>
                </a:cubicBezTo>
                <a:lnTo>
                  <a:pt x="1855" y="625"/>
                </a:lnTo>
                <a:close/>
                <a:moveTo>
                  <a:pt x="1855" y="613"/>
                </a:moveTo>
                <a:cubicBezTo>
                  <a:pt x="1855" y="617"/>
                  <a:pt x="1855" y="617"/>
                  <a:pt x="1855" y="617"/>
                </a:cubicBezTo>
                <a:cubicBezTo>
                  <a:pt x="1857" y="617"/>
                  <a:pt x="1857" y="617"/>
                  <a:pt x="1857" y="617"/>
                </a:cubicBezTo>
                <a:cubicBezTo>
                  <a:pt x="1857" y="613"/>
                  <a:pt x="1857" y="613"/>
                  <a:pt x="1857" y="613"/>
                </a:cubicBezTo>
                <a:lnTo>
                  <a:pt x="1855" y="613"/>
                </a:lnTo>
                <a:close/>
                <a:moveTo>
                  <a:pt x="1855" y="601"/>
                </a:moveTo>
                <a:cubicBezTo>
                  <a:pt x="1855" y="605"/>
                  <a:pt x="1855" y="605"/>
                  <a:pt x="1855" y="605"/>
                </a:cubicBezTo>
                <a:cubicBezTo>
                  <a:pt x="1857" y="605"/>
                  <a:pt x="1857" y="605"/>
                  <a:pt x="1857" y="605"/>
                </a:cubicBezTo>
                <a:cubicBezTo>
                  <a:pt x="1857" y="601"/>
                  <a:pt x="1857" y="601"/>
                  <a:pt x="1857" y="601"/>
                </a:cubicBezTo>
                <a:lnTo>
                  <a:pt x="1855" y="601"/>
                </a:lnTo>
                <a:close/>
                <a:moveTo>
                  <a:pt x="1855" y="589"/>
                </a:moveTo>
                <a:cubicBezTo>
                  <a:pt x="1855" y="593"/>
                  <a:pt x="1855" y="593"/>
                  <a:pt x="1855" y="593"/>
                </a:cubicBezTo>
                <a:cubicBezTo>
                  <a:pt x="1857" y="593"/>
                  <a:pt x="1857" y="593"/>
                  <a:pt x="1857" y="593"/>
                </a:cubicBezTo>
                <a:cubicBezTo>
                  <a:pt x="1857" y="589"/>
                  <a:pt x="1857" y="589"/>
                  <a:pt x="1857" y="589"/>
                </a:cubicBezTo>
                <a:lnTo>
                  <a:pt x="1855" y="589"/>
                </a:lnTo>
                <a:close/>
                <a:moveTo>
                  <a:pt x="1855" y="577"/>
                </a:moveTo>
                <a:cubicBezTo>
                  <a:pt x="1855" y="581"/>
                  <a:pt x="1855" y="581"/>
                  <a:pt x="1855" y="581"/>
                </a:cubicBezTo>
                <a:cubicBezTo>
                  <a:pt x="1857" y="581"/>
                  <a:pt x="1857" y="581"/>
                  <a:pt x="1857" y="581"/>
                </a:cubicBezTo>
                <a:cubicBezTo>
                  <a:pt x="1857" y="577"/>
                  <a:pt x="1857" y="577"/>
                  <a:pt x="1857" y="577"/>
                </a:cubicBezTo>
                <a:lnTo>
                  <a:pt x="1855" y="577"/>
                </a:lnTo>
                <a:close/>
                <a:moveTo>
                  <a:pt x="1855" y="565"/>
                </a:moveTo>
                <a:cubicBezTo>
                  <a:pt x="1855" y="569"/>
                  <a:pt x="1855" y="569"/>
                  <a:pt x="1855" y="569"/>
                </a:cubicBezTo>
                <a:cubicBezTo>
                  <a:pt x="1857" y="569"/>
                  <a:pt x="1857" y="569"/>
                  <a:pt x="1857" y="569"/>
                </a:cubicBezTo>
                <a:cubicBezTo>
                  <a:pt x="1857" y="565"/>
                  <a:pt x="1857" y="565"/>
                  <a:pt x="1857" y="565"/>
                </a:cubicBezTo>
                <a:lnTo>
                  <a:pt x="1855" y="565"/>
                </a:lnTo>
                <a:close/>
                <a:moveTo>
                  <a:pt x="1855" y="553"/>
                </a:moveTo>
                <a:cubicBezTo>
                  <a:pt x="1855" y="557"/>
                  <a:pt x="1855" y="557"/>
                  <a:pt x="1855" y="557"/>
                </a:cubicBezTo>
                <a:cubicBezTo>
                  <a:pt x="1857" y="557"/>
                  <a:pt x="1857" y="557"/>
                  <a:pt x="1857" y="557"/>
                </a:cubicBezTo>
                <a:cubicBezTo>
                  <a:pt x="1857" y="553"/>
                  <a:pt x="1857" y="553"/>
                  <a:pt x="1857" y="553"/>
                </a:cubicBezTo>
                <a:lnTo>
                  <a:pt x="1855" y="553"/>
                </a:lnTo>
                <a:close/>
                <a:moveTo>
                  <a:pt x="1855" y="541"/>
                </a:moveTo>
                <a:cubicBezTo>
                  <a:pt x="1855" y="545"/>
                  <a:pt x="1855" y="545"/>
                  <a:pt x="1855" y="545"/>
                </a:cubicBezTo>
                <a:cubicBezTo>
                  <a:pt x="1857" y="545"/>
                  <a:pt x="1857" y="545"/>
                  <a:pt x="1857" y="545"/>
                </a:cubicBezTo>
                <a:cubicBezTo>
                  <a:pt x="1857" y="541"/>
                  <a:pt x="1857" y="541"/>
                  <a:pt x="1857" y="541"/>
                </a:cubicBezTo>
                <a:lnTo>
                  <a:pt x="1855" y="541"/>
                </a:lnTo>
                <a:close/>
                <a:moveTo>
                  <a:pt x="1855" y="529"/>
                </a:moveTo>
                <a:cubicBezTo>
                  <a:pt x="1855" y="533"/>
                  <a:pt x="1855" y="533"/>
                  <a:pt x="1855" y="533"/>
                </a:cubicBezTo>
                <a:cubicBezTo>
                  <a:pt x="1857" y="533"/>
                  <a:pt x="1857" y="533"/>
                  <a:pt x="1857" y="533"/>
                </a:cubicBezTo>
                <a:cubicBezTo>
                  <a:pt x="1857" y="529"/>
                  <a:pt x="1857" y="529"/>
                  <a:pt x="1857" y="529"/>
                </a:cubicBezTo>
                <a:lnTo>
                  <a:pt x="1855" y="529"/>
                </a:lnTo>
                <a:close/>
                <a:moveTo>
                  <a:pt x="1855" y="517"/>
                </a:moveTo>
                <a:cubicBezTo>
                  <a:pt x="1855" y="521"/>
                  <a:pt x="1855" y="521"/>
                  <a:pt x="1855" y="521"/>
                </a:cubicBezTo>
                <a:cubicBezTo>
                  <a:pt x="1857" y="521"/>
                  <a:pt x="1857" y="521"/>
                  <a:pt x="1857" y="521"/>
                </a:cubicBezTo>
                <a:cubicBezTo>
                  <a:pt x="1857" y="517"/>
                  <a:pt x="1857" y="517"/>
                  <a:pt x="1857" y="517"/>
                </a:cubicBezTo>
                <a:lnTo>
                  <a:pt x="1855" y="517"/>
                </a:lnTo>
                <a:close/>
                <a:moveTo>
                  <a:pt x="1855" y="505"/>
                </a:moveTo>
                <a:cubicBezTo>
                  <a:pt x="1855" y="509"/>
                  <a:pt x="1855" y="509"/>
                  <a:pt x="1855" y="509"/>
                </a:cubicBezTo>
                <a:cubicBezTo>
                  <a:pt x="1857" y="509"/>
                  <a:pt x="1857" y="509"/>
                  <a:pt x="1857" y="509"/>
                </a:cubicBezTo>
                <a:cubicBezTo>
                  <a:pt x="1857" y="505"/>
                  <a:pt x="1857" y="505"/>
                  <a:pt x="1857" y="505"/>
                </a:cubicBezTo>
                <a:lnTo>
                  <a:pt x="1855" y="505"/>
                </a:lnTo>
                <a:close/>
                <a:moveTo>
                  <a:pt x="1855" y="493"/>
                </a:moveTo>
                <a:cubicBezTo>
                  <a:pt x="1855" y="497"/>
                  <a:pt x="1855" y="497"/>
                  <a:pt x="1855" y="497"/>
                </a:cubicBezTo>
                <a:cubicBezTo>
                  <a:pt x="1857" y="497"/>
                  <a:pt x="1857" y="497"/>
                  <a:pt x="1857" y="497"/>
                </a:cubicBezTo>
                <a:cubicBezTo>
                  <a:pt x="1857" y="493"/>
                  <a:pt x="1857" y="493"/>
                  <a:pt x="1857" y="493"/>
                </a:cubicBezTo>
                <a:lnTo>
                  <a:pt x="1855" y="493"/>
                </a:lnTo>
                <a:close/>
                <a:moveTo>
                  <a:pt x="1855" y="481"/>
                </a:moveTo>
                <a:cubicBezTo>
                  <a:pt x="1855" y="485"/>
                  <a:pt x="1855" y="485"/>
                  <a:pt x="1855" y="485"/>
                </a:cubicBezTo>
                <a:cubicBezTo>
                  <a:pt x="1857" y="485"/>
                  <a:pt x="1857" y="485"/>
                  <a:pt x="1857" y="485"/>
                </a:cubicBezTo>
                <a:cubicBezTo>
                  <a:pt x="1857" y="481"/>
                  <a:pt x="1857" y="481"/>
                  <a:pt x="1857" y="481"/>
                </a:cubicBezTo>
                <a:lnTo>
                  <a:pt x="1855" y="481"/>
                </a:lnTo>
                <a:close/>
                <a:moveTo>
                  <a:pt x="1855" y="469"/>
                </a:moveTo>
                <a:cubicBezTo>
                  <a:pt x="1855" y="473"/>
                  <a:pt x="1855" y="473"/>
                  <a:pt x="1855" y="473"/>
                </a:cubicBezTo>
                <a:cubicBezTo>
                  <a:pt x="1857" y="473"/>
                  <a:pt x="1857" y="473"/>
                  <a:pt x="1857" y="473"/>
                </a:cubicBezTo>
                <a:cubicBezTo>
                  <a:pt x="1857" y="469"/>
                  <a:pt x="1857" y="469"/>
                  <a:pt x="1857" y="469"/>
                </a:cubicBezTo>
                <a:lnTo>
                  <a:pt x="1855" y="469"/>
                </a:lnTo>
                <a:close/>
                <a:moveTo>
                  <a:pt x="1855" y="457"/>
                </a:moveTo>
                <a:cubicBezTo>
                  <a:pt x="1855" y="461"/>
                  <a:pt x="1855" y="461"/>
                  <a:pt x="1855" y="461"/>
                </a:cubicBezTo>
                <a:cubicBezTo>
                  <a:pt x="1857" y="461"/>
                  <a:pt x="1857" y="461"/>
                  <a:pt x="1857" y="461"/>
                </a:cubicBezTo>
                <a:cubicBezTo>
                  <a:pt x="1857" y="457"/>
                  <a:pt x="1857" y="457"/>
                  <a:pt x="1857" y="457"/>
                </a:cubicBezTo>
                <a:lnTo>
                  <a:pt x="1855" y="457"/>
                </a:lnTo>
                <a:close/>
                <a:moveTo>
                  <a:pt x="1855" y="445"/>
                </a:moveTo>
                <a:cubicBezTo>
                  <a:pt x="1855" y="449"/>
                  <a:pt x="1855" y="449"/>
                  <a:pt x="1855" y="449"/>
                </a:cubicBezTo>
                <a:cubicBezTo>
                  <a:pt x="1857" y="449"/>
                  <a:pt x="1857" y="449"/>
                  <a:pt x="1857" y="449"/>
                </a:cubicBezTo>
                <a:cubicBezTo>
                  <a:pt x="1857" y="445"/>
                  <a:pt x="1857" y="445"/>
                  <a:pt x="1857" y="445"/>
                </a:cubicBezTo>
                <a:lnTo>
                  <a:pt x="1855" y="445"/>
                </a:lnTo>
                <a:close/>
                <a:moveTo>
                  <a:pt x="1855" y="433"/>
                </a:moveTo>
                <a:cubicBezTo>
                  <a:pt x="1855" y="437"/>
                  <a:pt x="1855" y="437"/>
                  <a:pt x="1855" y="437"/>
                </a:cubicBezTo>
                <a:cubicBezTo>
                  <a:pt x="1857" y="437"/>
                  <a:pt x="1857" y="437"/>
                  <a:pt x="1857" y="437"/>
                </a:cubicBezTo>
                <a:cubicBezTo>
                  <a:pt x="1857" y="433"/>
                  <a:pt x="1857" y="433"/>
                  <a:pt x="1857" y="433"/>
                </a:cubicBezTo>
                <a:lnTo>
                  <a:pt x="1855" y="433"/>
                </a:lnTo>
                <a:close/>
                <a:moveTo>
                  <a:pt x="1855" y="421"/>
                </a:moveTo>
                <a:cubicBezTo>
                  <a:pt x="1855" y="425"/>
                  <a:pt x="1855" y="425"/>
                  <a:pt x="1855" y="425"/>
                </a:cubicBezTo>
                <a:cubicBezTo>
                  <a:pt x="1857" y="425"/>
                  <a:pt x="1857" y="425"/>
                  <a:pt x="1857" y="425"/>
                </a:cubicBezTo>
                <a:cubicBezTo>
                  <a:pt x="1857" y="421"/>
                  <a:pt x="1857" y="421"/>
                  <a:pt x="1857" y="421"/>
                </a:cubicBezTo>
                <a:lnTo>
                  <a:pt x="1855" y="421"/>
                </a:lnTo>
                <a:close/>
                <a:moveTo>
                  <a:pt x="1855" y="409"/>
                </a:moveTo>
                <a:cubicBezTo>
                  <a:pt x="1855" y="413"/>
                  <a:pt x="1855" y="413"/>
                  <a:pt x="1855" y="413"/>
                </a:cubicBezTo>
                <a:cubicBezTo>
                  <a:pt x="1857" y="413"/>
                  <a:pt x="1857" y="413"/>
                  <a:pt x="1857" y="413"/>
                </a:cubicBezTo>
                <a:cubicBezTo>
                  <a:pt x="1857" y="409"/>
                  <a:pt x="1857" y="409"/>
                  <a:pt x="1857" y="409"/>
                </a:cubicBezTo>
                <a:lnTo>
                  <a:pt x="1855" y="409"/>
                </a:lnTo>
                <a:close/>
                <a:moveTo>
                  <a:pt x="1855" y="397"/>
                </a:moveTo>
                <a:cubicBezTo>
                  <a:pt x="1855" y="401"/>
                  <a:pt x="1855" y="401"/>
                  <a:pt x="1855" y="401"/>
                </a:cubicBezTo>
                <a:cubicBezTo>
                  <a:pt x="1857" y="401"/>
                  <a:pt x="1857" y="401"/>
                  <a:pt x="1857" y="401"/>
                </a:cubicBezTo>
                <a:cubicBezTo>
                  <a:pt x="1857" y="397"/>
                  <a:pt x="1857" y="397"/>
                  <a:pt x="1857" y="397"/>
                </a:cubicBezTo>
                <a:lnTo>
                  <a:pt x="1855" y="397"/>
                </a:lnTo>
                <a:close/>
                <a:moveTo>
                  <a:pt x="1855" y="385"/>
                </a:moveTo>
                <a:cubicBezTo>
                  <a:pt x="1855" y="389"/>
                  <a:pt x="1855" y="389"/>
                  <a:pt x="1855" y="389"/>
                </a:cubicBezTo>
                <a:cubicBezTo>
                  <a:pt x="1857" y="389"/>
                  <a:pt x="1857" y="389"/>
                  <a:pt x="1857" y="389"/>
                </a:cubicBezTo>
                <a:cubicBezTo>
                  <a:pt x="1857" y="385"/>
                  <a:pt x="1857" y="385"/>
                  <a:pt x="1857" y="385"/>
                </a:cubicBezTo>
                <a:lnTo>
                  <a:pt x="1855" y="385"/>
                </a:lnTo>
                <a:close/>
                <a:moveTo>
                  <a:pt x="1855" y="373"/>
                </a:moveTo>
                <a:cubicBezTo>
                  <a:pt x="1855" y="377"/>
                  <a:pt x="1855" y="377"/>
                  <a:pt x="1855" y="377"/>
                </a:cubicBezTo>
                <a:cubicBezTo>
                  <a:pt x="1857" y="377"/>
                  <a:pt x="1857" y="377"/>
                  <a:pt x="1857" y="377"/>
                </a:cubicBezTo>
                <a:cubicBezTo>
                  <a:pt x="1857" y="373"/>
                  <a:pt x="1857" y="373"/>
                  <a:pt x="1857" y="373"/>
                </a:cubicBezTo>
                <a:lnTo>
                  <a:pt x="1855" y="373"/>
                </a:lnTo>
                <a:close/>
                <a:moveTo>
                  <a:pt x="1855" y="361"/>
                </a:moveTo>
                <a:cubicBezTo>
                  <a:pt x="1855" y="365"/>
                  <a:pt x="1855" y="365"/>
                  <a:pt x="1855" y="365"/>
                </a:cubicBezTo>
                <a:cubicBezTo>
                  <a:pt x="1857" y="365"/>
                  <a:pt x="1857" y="365"/>
                  <a:pt x="1857" y="365"/>
                </a:cubicBezTo>
                <a:cubicBezTo>
                  <a:pt x="1857" y="361"/>
                  <a:pt x="1857" y="361"/>
                  <a:pt x="1857" y="361"/>
                </a:cubicBezTo>
                <a:lnTo>
                  <a:pt x="1855" y="361"/>
                </a:lnTo>
                <a:close/>
                <a:moveTo>
                  <a:pt x="1855" y="349"/>
                </a:moveTo>
                <a:cubicBezTo>
                  <a:pt x="1855" y="353"/>
                  <a:pt x="1855" y="353"/>
                  <a:pt x="1855" y="353"/>
                </a:cubicBezTo>
                <a:cubicBezTo>
                  <a:pt x="1857" y="353"/>
                  <a:pt x="1857" y="353"/>
                  <a:pt x="1857" y="353"/>
                </a:cubicBezTo>
                <a:cubicBezTo>
                  <a:pt x="1857" y="349"/>
                  <a:pt x="1857" y="349"/>
                  <a:pt x="1857" y="349"/>
                </a:cubicBezTo>
                <a:lnTo>
                  <a:pt x="1855" y="349"/>
                </a:lnTo>
                <a:close/>
                <a:moveTo>
                  <a:pt x="1855" y="337"/>
                </a:moveTo>
                <a:cubicBezTo>
                  <a:pt x="1855" y="341"/>
                  <a:pt x="1855" y="341"/>
                  <a:pt x="1855" y="341"/>
                </a:cubicBezTo>
                <a:cubicBezTo>
                  <a:pt x="1857" y="341"/>
                  <a:pt x="1857" y="341"/>
                  <a:pt x="1857" y="341"/>
                </a:cubicBezTo>
                <a:cubicBezTo>
                  <a:pt x="1857" y="337"/>
                  <a:pt x="1857" y="337"/>
                  <a:pt x="1857" y="337"/>
                </a:cubicBezTo>
                <a:lnTo>
                  <a:pt x="1855" y="337"/>
                </a:lnTo>
                <a:close/>
                <a:moveTo>
                  <a:pt x="1855" y="325"/>
                </a:moveTo>
                <a:cubicBezTo>
                  <a:pt x="1855" y="329"/>
                  <a:pt x="1855" y="329"/>
                  <a:pt x="1855" y="329"/>
                </a:cubicBezTo>
                <a:cubicBezTo>
                  <a:pt x="1857" y="329"/>
                  <a:pt x="1857" y="329"/>
                  <a:pt x="1857" y="329"/>
                </a:cubicBezTo>
                <a:cubicBezTo>
                  <a:pt x="1857" y="325"/>
                  <a:pt x="1857" y="325"/>
                  <a:pt x="1857" y="325"/>
                </a:cubicBezTo>
                <a:lnTo>
                  <a:pt x="1855" y="325"/>
                </a:lnTo>
                <a:close/>
                <a:moveTo>
                  <a:pt x="1855" y="313"/>
                </a:moveTo>
                <a:cubicBezTo>
                  <a:pt x="1855" y="317"/>
                  <a:pt x="1855" y="317"/>
                  <a:pt x="1855" y="317"/>
                </a:cubicBezTo>
                <a:cubicBezTo>
                  <a:pt x="1857" y="317"/>
                  <a:pt x="1857" y="317"/>
                  <a:pt x="1857" y="317"/>
                </a:cubicBezTo>
                <a:cubicBezTo>
                  <a:pt x="1857" y="313"/>
                  <a:pt x="1857" y="313"/>
                  <a:pt x="1857" y="313"/>
                </a:cubicBezTo>
                <a:lnTo>
                  <a:pt x="1855" y="313"/>
                </a:lnTo>
                <a:close/>
                <a:moveTo>
                  <a:pt x="1855" y="301"/>
                </a:moveTo>
                <a:cubicBezTo>
                  <a:pt x="1855" y="305"/>
                  <a:pt x="1855" y="305"/>
                  <a:pt x="1855" y="305"/>
                </a:cubicBezTo>
                <a:cubicBezTo>
                  <a:pt x="1857" y="305"/>
                  <a:pt x="1857" y="305"/>
                  <a:pt x="1857" y="305"/>
                </a:cubicBezTo>
                <a:cubicBezTo>
                  <a:pt x="1857" y="301"/>
                  <a:pt x="1857" y="301"/>
                  <a:pt x="1857" y="301"/>
                </a:cubicBezTo>
                <a:lnTo>
                  <a:pt x="1855" y="301"/>
                </a:lnTo>
                <a:close/>
                <a:moveTo>
                  <a:pt x="1855" y="289"/>
                </a:moveTo>
                <a:cubicBezTo>
                  <a:pt x="1855" y="293"/>
                  <a:pt x="1855" y="293"/>
                  <a:pt x="1855" y="293"/>
                </a:cubicBezTo>
                <a:cubicBezTo>
                  <a:pt x="1857" y="293"/>
                  <a:pt x="1857" y="293"/>
                  <a:pt x="1857" y="293"/>
                </a:cubicBezTo>
                <a:cubicBezTo>
                  <a:pt x="1857" y="289"/>
                  <a:pt x="1857" y="289"/>
                  <a:pt x="1857" y="289"/>
                </a:cubicBezTo>
                <a:lnTo>
                  <a:pt x="1855" y="289"/>
                </a:lnTo>
                <a:close/>
                <a:moveTo>
                  <a:pt x="1855" y="277"/>
                </a:moveTo>
                <a:cubicBezTo>
                  <a:pt x="1855" y="281"/>
                  <a:pt x="1855" y="281"/>
                  <a:pt x="1855" y="281"/>
                </a:cubicBezTo>
                <a:cubicBezTo>
                  <a:pt x="1857" y="281"/>
                  <a:pt x="1857" y="281"/>
                  <a:pt x="1857" y="281"/>
                </a:cubicBezTo>
                <a:cubicBezTo>
                  <a:pt x="1857" y="277"/>
                  <a:pt x="1857" y="277"/>
                  <a:pt x="1857" y="277"/>
                </a:cubicBezTo>
                <a:lnTo>
                  <a:pt x="1855" y="277"/>
                </a:lnTo>
                <a:close/>
                <a:moveTo>
                  <a:pt x="1855" y="265"/>
                </a:moveTo>
                <a:cubicBezTo>
                  <a:pt x="1855" y="269"/>
                  <a:pt x="1855" y="269"/>
                  <a:pt x="1855" y="269"/>
                </a:cubicBezTo>
                <a:cubicBezTo>
                  <a:pt x="1857" y="269"/>
                  <a:pt x="1857" y="269"/>
                  <a:pt x="1857" y="269"/>
                </a:cubicBezTo>
                <a:cubicBezTo>
                  <a:pt x="1857" y="265"/>
                  <a:pt x="1857" y="265"/>
                  <a:pt x="1857" y="265"/>
                </a:cubicBezTo>
                <a:lnTo>
                  <a:pt x="1855" y="265"/>
                </a:lnTo>
                <a:close/>
                <a:moveTo>
                  <a:pt x="1855" y="253"/>
                </a:moveTo>
                <a:cubicBezTo>
                  <a:pt x="1855" y="257"/>
                  <a:pt x="1855" y="257"/>
                  <a:pt x="1855" y="257"/>
                </a:cubicBezTo>
                <a:cubicBezTo>
                  <a:pt x="1857" y="257"/>
                  <a:pt x="1857" y="257"/>
                  <a:pt x="1857" y="257"/>
                </a:cubicBezTo>
                <a:cubicBezTo>
                  <a:pt x="1857" y="253"/>
                  <a:pt x="1857" y="253"/>
                  <a:pt x="1857" y="253"/>
                </a:cubicBezTo>
                <a:lnTo>
                  <a:pt x="1855" y="253"/>
                </a:lnTo>
                <a:close/>
                <a:moveTo>
                  <a:pt x="1855" y="241"/>
                </a:moveTo>
                <a:cubicBezTo>
                  <a:pt x="1855" y="245"/>
                  <a:pt x="1855" y="245"/>
                  <a:pt x="1855" y="245"/>
                </a:cubicBezTo>
                <a:cubicBezTo>
                  <a:pt x="1857" y="245"/>
                  <a:pt x="1857" y="245"/>
                  <a:pt x="1857" y="245"/>
                </a:cubicBezTo>
                <a:cubicBezTo>
                  <a:pt x="1857" y="241"/>
                  <a:pt x="1857" y="241"/>
                  <a:pt x="1857" y="241"/>
                </a:cubicBezTo>
                <a:lnTo>
                  <a:pt x="1855" y="241"/>
                </a:lnTo>
                <a:close/>
                <a:moveTo>
                  <a:pt x="1855" y="229"/>
                </a:moveTo>
                <a:cubicBezTo>
                  <a:pt x="1855" y="233"/>
                  <a:pt x="1855" y="233"/>
                  <a:pt x="1855" y="233"/>
                </a:cubicBezTo>
                <a:cubicBezTo>
                  <a:pt x="1857" y="233"/>
                  <a:pt x="1857" y="233"/>
                  <a:pt x="1857" y="233"/>
                </a:cubicBezTo>
                <a:cubicBezTo>
                  <a:pt x="1857" y="229"/>
                  <a:pt x="1857" y="229"/>
                  <a:pt x="1857" y="229"/>
                </a:cubicBezTo>
                <a:lnTo>
                  <a:pt x="1855" y="229"/>
                </a:lnTo>
                <a:close/>
                <a:moveTo>
                  <a:pt x="1855" y="217"/>
                </a:moveTo>
                <a:cubicBezTo>
                  <a:pt x="1855" y="221"/>
                  <a:pt x="1855" y="221"/>
                  <a:pt x="1855" y="221"/>
                </a:cubicBezTo>
                <a:cubicBezTo>
                  <a:pt x="1857" y="221"/>
                  <a:pt x="1857" y="221"/>
                  <a:pt x="1857" y="221"/>
                </a:cubicBezTo>
                <a:cubicBezTo>
                  <a:pt x="1857" y="217"/>
                  <a:pt x="1857" y="217"/>
                  <a:pt x="1857" y="217"/>
                </a:cubicBezTo>
                <a:lnTo>
                  <a:pt x="1855" y="217"/>
                </a:lnTo>
                <a:close/>
                <a:moveTo>
                  <a:pt x="1855" y="205"/>
                </a:moveTo>
                <a:cubicBezTo>
                  <a:pt x="1855" y="209"/>
                  <a:pt x="1855" y="209"/>
                  <a:pt x="1855" y="209"/>
                </a:cubicBezTo>
                <a:cubicBezTo>
                  <a:pt x="1857" y="209"/>
                  <a:pt x="1857" y="209"/>
                  <a:pt x="1857" y="209"/>
                </a:cubicBezTo>
                <a:cubicBezTo>
                  <a:pt x="1857" y="205"/>
                  <a:pt x="1857" y="205"/>
                  <a:pt x="1857" y="205"/>
                </a:cubicBezTo>
                <a:lnTo>
                  <a:pt x="1855" y="205"/>
                </a:lnTo>
                <a:close/>
                <a:moveTo>
                  <a:pt x="1855" y="193"/>
                </a:moveTo>
                <a:cubicBezTo>
                  <a:pt x="1855" y="197"/>
                  <a:pt x="1855" y="197"/>
                  <a:pt x="1855" y="197"/>
                </a:cubicBezTo>
                <a:cubicBezTo>
                  <a:pt x="1857" y="197"/>
                  <a:pt x="1857" y="197"/>
                  <a:pt x="1857" y="197"/>
                </a:cubicBezTo>
                <a:cubicBezTo>
                  <a:pt x="1857" y="193"/>
                  <a:pt x="1857" y="193"/>
                  <a:pt x="1857" y="193"/>
                </a:cubicBezTo>
                <a:lnTo>
                  <a:pt x="1855" y="193"/>
                </a:lnTo>
                <a:close/>
                <a:moveTo>
                  <a:pt x="1855" y="181"/>
                </a:moveTo>
                <a:cubicBezTo>
                  <a:pt x="1855" y="185"/>
                  <a:pt x="1855" y="185"/>
                  <a:pt x="1855" y="185"/>
                </a:cubicBezTo>
                <a:cubicBezTo>
                  <a:pt x="1857" y="185"/>
                  <a:pt x="1857" y="185"/>
                  <a:pt x="1857" y="185"/>
                </a:cubicBezTo>
                <a:cubicBezTo>
                  <a:pt x="1857" y="181"/>
                  <a:pt x="1857" y="181"/>
                  <a:pt x="1857" y="181"/>
                </a:cubicBezTo>
                <a:lnTo>
                  <a:pt x="1855" y="181"/>
                </a:lnTo>
                <a:close/>
                <a:moveTo>
                  <a:pt x="1855" y="169"/>
                </a:moveTo>
                <a:cubicBezTo>
                  <a:pt x="1855" y="173"/>
                  <a:pt x="1855" y="173"/>
                  <a:pt x="1855" y="173"/>
                </a:cubicBezTo>
                <a:cubicBezTo>
                  <a:pt x="1857" y="173"/>
                  <a:pt x="1857" y="173"/>
                  <a:pt x="1857" y="173"/>
                </a:cubicBezTo>
                <a:cubicBezTo>
                  <a:pt x="1857" y="169"/>
                  <a:pt x="1857" y="169"/>
                  <a:pt x="1857" y="169"/>
                </a:cubicBezTo>
                <a:lnTo>
                  <a:pt x="1855" y="169"/>
                </a:lnTo>
                <a:close/>
                <a:moveTo>
                  <a:pt x="1855" y="157"/>
                </a:moveTo>
                <a:cubicBezTo>
                  <a:pt x="1855" y="161"/>
                  <a:pt x="1855" y="161"/>
                  <a:pt x="1855" y="161"/>
                </a:cubicBezTo>
                <a:cubicBezTo>
                  <a:pt x="1857" y="161"/>
                  <a:pt x="1857" y="161"/>
                  <a:pt x="1857" y="161"/>
                </a:cubicBezTo>
                <a:cubicBezTo>
                  <a:pt x="1857" y="157"/>
                  <a:pt x="1857" y="157"/>
                  <a:pt x="1857" y="157"/>
                </a:cubicBezTo>
                <a:lnTo>
                  <a:pt x="1855" y="157"/>
                </a:lnTo>
                <a:close/>
                <a:moveTo>
                  <a:pt x="1855" y="145"/>
                </a:moveTo>
                <a:cubicBezTo>
                  <a:pt x="1855" y="149"/>
                  <a:pt x="1855" y="149"/>
                  <a:pt x="1855" y="149"/>
                </a:cubicBezTo>
                <a:cubicBezTo>
                  <a:pt x="1857" y="149"/>
                  <a:pt x="1857" y="149"/>
                  <a:pt x="1857" y="149"/>
                </a:cubicBezTo>
                <a:cubicBezTo>
                  <a:pt x="1857" y="145"/>
                  <a:pt x="1857" y="145"/>
                  <a:pt x="1857" y="145"/>
                </a:cubicBezTo>
                <a:lnTo>
                  <a:pt x="1855" y="145"/>
                </a:lnTo>
                <a:close/>
                <a:moveTo>
                  <a:pt x="1855" y="133"/>
                </a:moveTo>
                <a:cubicBezTo>
                  <a:pt x="1855" y="137"/>
                  <a:pt x="1855" y="137"/>
                  <a:pt x="1855" y="137"/>
                </a:cubicBezTo>
                <a:cubicBezTo>
                  <a:pt x="1857" y="137"/>
                  <a:pt x="1857" y="137"/>
                  <a:pt x="1857" y="137"/>
                </a:cubicBezTo>
                <a:cubicBezTo>
                  <a:pt x="1857" y="133"/>
                  <a:pt x="1857" y="133"/>
                  <a:pt x="1857" y="133"/>
                </a:cubicBezTo>
                <a:lnTo>
                  <a:pt x="1855" y="133"/>
                </a:lnTo>
                <a:close/>
                <a:moveTo>
                  <a:pt x="1855" y="121"/>
                </a:moveTo>
                <a:cubicBezTo>
                  <a:pt x="1855" y="125"/>
                  <a:pt x="1855" y="125"/>
                  <a:pt x="1855" y="125"/>
                </a:cubicBezTo>
                <a:cubicBezTo>
                  <a:pt x="1857" y="125"/>
                  <a:pt x="1857" y="125"/>
                  <a:pt x="1857" y="125"/>
                </a:cubicBezTo>
                <a:cubicBezTo>
                  <a:pt x="1857" y="121"/>
                  <a:pt x="1857" y="121"/>
                  <a:pt x="1857" y="121"/>
                </a:cubicBezTo>
                <a:lnTo>
                  <a:pt x="1855" y="121"/>
                </a:lnTo>
                <a:close/>
                <a:moveTo>
                  <a:pt x="1855" y="109"/>
                </a:moveTo>
                <a:cubicBezTo>
                  <a:pt x="1855" y="113"/>
                  <a:pt x="1855" y="113"/>
                  <a:pt x="1855" y="113"/>
                </a:cubicBezTo>
                <a:cubicBezTo>
                  <a:pt x="1857" y="113"/>
                  <a:pt x="1857" y="113"/>
                  <a:pt x="1857" y="113"/>
                </a:cubicBezTo>
                <a:cubicBezTo>
                  <a:pt x="1857" y="109"/>
                  <a:pt x="1857" y="109"/>
                  <a:pt x="1857" y="109"/>
                </a:cubicBezTo>
                <a:lnTo>
                  <a:pt x="1855" y="109"/>
                </a:lnTo>
                <a:close/>
                <a:moveTo>
                  <a:pt x="1855" y="97"/>
                </a:moveTo>
                <a:cubicBezTo>
                  <a:pt x="1855" y="101"/>
                  <a:pt x="1855" y="101"/>
                  <a:pt x="1855" y="101"/>
                </a:cubicBezTo>
                <a:cubicBezTo>
                  <a:pt x="1857" y="101"/>
                  <a:pt x="1857" y="101"/>
                  <a:pt x="1857" y="101"/>
                </a:cubicBezTo>
                <a:cubicBezTo>
                  <a:pt x="1857" y="97"/>
                  <a:pt x="1857" y="97"/>
                  <a:pt x="1857" y="97"/>
                </a:cubicBezTo>
                <a:lnTo>
                  <a:pt x="1855" y="97"/>
                </a:lnTo>
                <a:close/>
                <a:moveTo>
                  <a:pt x="1855" y="85"/>
                </a:moveTo>
                <a:cubicBezTo>
                  <a:pt x="1855" y="89"/>
                  <a:pt x="1855" y="89"/>
                  <a:pt x="1855" y="89"/>
                </a:cubicBezTo>
                <a:cubicBezTo>
                  <a:pt x="1857" y="89"/>
                  <a:pt x="1857" y="89"/>
                  <a:pt x="1857" y="89"/>
                </a:cubicBezTo>
                <a:cubicBezTo>
                  <a:pt x="1857" y="85"/>
                  <a:pt x="1857" y="85"/>
                  <a:pt x="1857" y="85"/>
                </a:cubicBezTo>
                <a:lnTo>
                  <a:pt x="1855" y="85"/>
                </a:lnTo>
                <a:close/>
                <a:moveTo>
                  <a:pt x="1855" y="73"/>
                </a:moveTo>
                <a:cubicBezTo>
                  <a:pt x="1855" y="77"/>
                  <a:pt x="1855" y="77"/>
                  <a:pt x="1855" y="77"/>
                </a:cubicBezTo>
                <a:cubicBezTo>
                  <a:pt x="1857" y="77"/>
                  <a:pt x="1857" y="77"/>
                  <a:pt x="1857" y="77"/>
                </a:cubicBezTo>
                <a:cubicBezTo>
                  <a:pt x="1857" y="73"/>
                  <a:pt x="1857" y="73"/>
                  <a:pt x="1857" y="73"/>
                </a:cubicBezTo>
                <a:lnTo>
                  <a:pt x="1855" y="73"/>
                </a:lnTo>
                <a:close/>
                <a:moveTo>
                  <a:pt x="1855" y="61"/>
                </a:moveTo>
                <a:cubicBezTo>
                  <a:pt x="1855" y="65"/>
                  <a:pt x="1855" y="65"/>
                  <a:pt x="1855" y="65"/>
                </a:cubicBezTo>
                <a:cubicBezTo>
                  <a:pt x="1857" y="65"/>
                  <a:pt x="1857" y="65"/>
                  <a:pt x="1857" y="65"/>
                </a:cubicBezTo>
                <a:cubicBezTo>
                  <a:pt x="1857" y="61"/>
                  <a:pt x="1857" y="61"/>
                  <a:pt x="1857" y="61"/>
                </a:cubicBezTo>
                <a:lnTo>
                  <a:pt x="1855" y="61"/>
                </a:lnTo>
                <a:close/>
                <a:moveTo>
                  <a:pt x="1855" y="49"/>
                </a:moveTo>
                <a:cubicBezTo>
                  <a:pt x="1855" y="53"/>
                  <a:pt x="1855" y="53"/>
                  <a:pt x="1855" y="53"/>
                </a:cubicBezTo>
                <a:cubicBezTo>
                  <a:pt x="1857" y="53"/>
                  <a:pt x="1857" y="53"/>
                  <a:pt x="1857" y="53"/>
                </a:cubicBezTo>
                <a:cubicBezTo>
                  <a:pt x="1857" y="49"/>
                  <a:pt x="1857" y="49"/>
                  <a:pt x="1857" y="49"/>
                </a:cubicBezTo>
                <a:lnTo>
                  <a:pt x="1855" y="49"/>
                </a:lnTo>
                <a:close/>
                <a:moveTo>
                  <a:pt x="1855" y="37"/>
                </a:moveTo>
                <a:cubicBezTo>
                  <a:pt x="1855" y="38"/>
                  <a:pt x="1855" y="39"/>
                  <a:pt x="1855" y="41"/>
                </a:cubicBezTo>
                <a:cubicBezTo>
                  <a:pt x="1855" y="41"/>
                  <a:pt x="1855" y="41"/>
                  <a:pt x="1855" y="41"/>
                </a:cubicBezTo>
                <a:cubicBezTo>
                  <a:pt x="1857" y="41"/>
                  <a:pt x="1857" y="41"/>
                  <a:pt x="1857" y="41"/>
                </a:cubicBezTo>
                <a:cubicBezTo>
                  <a:pt x="1857" y="41"/>
                  <a:pt x="1857" y="41"/>
                  <a:pt x="1857" y="41"/>
                </a:cubicBezTo>
                <a:cubicBezTo>
                  <a:pt x="1857" y="39"/>
                  <a:pt x="1857" y="38"/>
                  <a:pt x="1857" y="37"/>
                </a:cubicBezTo>
                <a:lnTo>
                  <a:pt x="1855" y="37"/>
                </a:lnTo>
                <a:close/>
                <a:moveTo>
                  <a:pt x="1852" y="26"/>
                </a:moveTo>
                <a:cubicBezTo>
                  <a:pt x="1852" y="27"/>
                  <a:pt x="1853" y="28"/>
                  <a:pt x="1853" y="29"/>
                </a:cubicBezTo>
                <a:cubicBezTo>
                  <a:pt x="1855" y="29"/>
                  <a:pt x="1855" y="29"/>
                  <a:pt x="1855" y="29"/>
                </a:cubicBezTo>
                <a:cubicBezTo>
                  <a:pt x="1855" y="27"/>
                  <a:pt x="1854" y="26"/>
                  <a:pt x="1854" y="25"/>
                </a:cubicBezTo>
                <a:lnTo>
                  <a:pt x="1852" y="26"/>
                </a:lnTo>
                <a:close/>
                <a:moveTo>
                  <a:pt x="1846" y="16"/>
                </a:moveTo>
                <a:cubicBezTo>
                  <a:pt x="1847" y="17"/>
                  <a:pt x="1847" y="18"/>
                  <a:pt x="1848" y="19"/>
                </a:cubicBezTo>
                <a:cubicBezTo>
                  <a:pt x="1850" y="18"/>
                  <a:pt x="1850" y="18"/>
                  <a:pt x="1850" y="18"/>
                </a:cubicBezTo>
                <a:cubicBezTo>
                  <a:pt x="1849" y="17"/>
                  <a:pt x="1848" y="16"/>
                  <a:pt x="1847" y="14"/>
                </a:cubicBezTo>
                <a:lnTo>
                  <a:pt x="1846" y="16"/>
                </a:lnTo>
                <a:close/>
                <a:moveTo>
                  <a:pt x="1837" y="8"/>
                </a:moveTo>
                <a:cubicBezTo>
                  <a:pt x="1838" y="9"/>
                  <a:pt x="1839" y="10"/>
                  <a:pt x="1840" y="10"/>
                </a:cubicBezTo>
                <a:cubicBezTo>
                  <a:pt x="1841" y="9"/>
                  <a:pt x="1841" y="9"/>
                  <a:pt x="1841" y="9"/>
                </a:cubicBezTo>
                <a:cubicBezTo>
                  <a:pt x="1840" y="8"/>
                  <a:pt x="1839" y="7"/>
                  <a:pt x="1838" y="6"/>
                </a:cubicBezTo>
                <a:lnTo>
                  <a:pt x="1837" y="8"/>
                </a:lnTo>
                <a:close/>
                <a:moveTo>
                  <a:pt x="1826" y="3"/>
                </a:moveTo>
                <a:cubicBezTo>
                  <a:pt x="1827" y="4"/>
                  <a:pt x="1829" y="4"/>
                  <a:pt x="1830" y="5"/>
                </a:cubicBezTo>
                <a:cubicBezTo>
                  <a:pt x="1831" y="3"/>
                  <a:pt x="1831" y="3"/>
                  <a:pt x="1831" y="3"/>
                </a:cubicBezTo>
                <a:cubicBezTo>
                  <a:pt x="1829" y="2"/>
                  <a:pt x="1828" y="2"/>
                  <a:pt x="1827" y="1"/>
                </a:cubicBezTo>
                <a:lnTo>
                  <a:pt x="1826" y="3"/>
                </a:lnTo>
                <a:close/>
                <a:moveTo>
                  <a:pt x="1815" y="2"/>
                </a:moveTo>
                <a:cubicBezTo>
                  <a:pt x="1815" y="2"/>
                  <a:pt x="1815" y="2"/>
                  <a:pt x="1815" y="2"/>
                </a:cubicBezTo>
                <a:cubicBezTo>
                  <a:pt x="1816" y="2"/>
                  <a:pt x="1817" y="2"/>
                  <a:pt x="1819" y="2"/>
                </a:cubicBezTo>
                <a:cubicBezTo>
                  <a:pt x="1819" y="0"/>
                  <a:pt x="1819" y="0"/>
                  <a:pt x="1819" y="0"/>
                </a:cubicBezTo>
                <a:cubicBezTo>
                  <a:pt x="1817" y="0"/>
                  <a:pt x="1816" y="0"/>
                  <a:pt x="1815" y="0"/>
                </a:cubicBezTo>
                <a:cubicBezTo>
                  <a:pt x="1815" y="0"/>
                  <a:pt x="1815" y="0"/>
                  <a:pt x="1815" y="0"/>
                </a:cubicBezTo>
                <a:lnTo>
                  <a:pt x="1815" y="2"/>
                </a:lnTo>
                <a:close/>
                <a:moveTo>
                  <a:pt x="1803" y="2"/>
                </a:moveTo>
                <a:cubicBezTo>
                  <a:pt x="1807" y="2"/>
                  <a:pt x="1807" y="2"/>
                  <a:pt x="1807" y="2"/>
                </a:cubicBezTo>
                <a:cubicBezTo>
                  <a:pt x="1807" y="0"/>
                  <a:pt x="1807" y="0"/>
                  <a:pt x="1807" y="0"/>
                </a:cubicBezTo>
                <a:cubicBezTo>
                  <a:pt x="1803" y="0"/>
                  <a:pt x="1803" y="0"/>
                  <a:pt x="1803" y="0"/>
                </a:cubicBezTo>
                <a:lnTo>
                  <a:pt x="1803" y="2"/>
                </a:lnTo>
                <a:close/>
                <a:moveTo>
                  <a:pt x="1791" y="2"/>
                </a:moveTo>
                <a:cubicBezTo>
                  <a:pt x="1795" y="2"/>
                  <a:pt x="1795" y="2"/>
                  <a:pt x="1795" y="2"/>
                </a:cubicBezTo>
                <a:cubicBezTo>
                  <a:pt x="1795" y="0"/>
                  <a:pt x="1795" y="0"/>
                  <a:pt x="1795" y="0"/>
                </a:cubicBezTo>
                <a:cubicBezTo>
                  <a:pt x="1791" y="0"/>
                  <a:pt x="1791" y="0"/>
                  <a:pt x="1791" y="0"/>
                </a:cubicBezTo>
                <a:lnTo>
                  <a:pt x="1791" y="2"/>
                </a:lnTo>
                <a:close/>
                <a:moveTo>
                  <a:pt x="1779" y="2"/>
                </a:moveTo>
                <a:cubicBezTo>
                  <a:pt x="1783" y="2"/>
                  <a:pt x="1783" y="2"/>
                  <a:pt x="1783" y="2"/>
                </a:cubicBezTo>
                <a:cubicBezTo>
                  <a:pt x="1783" y="0"/>
                  <a:pt x="1783" y="0"/>
                  <a:pt x="1783" y="0"/>
                </a:cubicBezTo>
                <a:cubicBezTo>
                  <a:pt x="1779" y="0"/>
                  <a:pt x="1779" y="0"/>
                  <a:pt x="1779" y="0"/>
                </a:cubicBezTo>
                <a:lnTo>
                  <a:pt x="1779" y="2"/>
                </a:lnTo>
                <a:close/>
                <a:moveTo>
                  <a:pt x="1767" y="2"/>
                </a:moveTo>
                <a:cubicBezTo>
                  <a:pt x="1771" y="2"/>
                  <a:pt x="1771" y="2"/>
                  <a:pt x="1771" y="2"/>
                </a:cubicBezTo>
                <a:cubicBezTo>
                  <a:pt x="1771" y="0"/>
                  <a:pt x="1771" y="0"/>
                  <a:pt x="1771" y="0"/>
                </a:cubicBezTo>
                <a:cubicBezTo>
                  <a:pt x="1767" y="0"/>
                  <a:pt x="1767" y="0"/>
                  <a:pt x="1767" y="0"/>
                </a:cubicBezTo>
                <a:lnTo>
                  <a:pt x="1767" y="2"/>
                </a:lnTo>
                <a:close/>
                <a:moveTo>
                  <a:pt x="1755" y="2"/>
                </a:moveTo>
                <a:cubicBezTo>
                  <a:pt x="1759" y="2"/>
                  <a:pt x="1759" y="2"/>
                  <a:pt x="1759" y="2"/>
                </a:cubicBezTo>
                <a:cubicBezTo>
                  <a:pt x="1759" y="0"/>
                  <a:pt x="1759" y="0"/>
                  <a:pt x="1759" y="0"/>
                </a:cubicBezTo>
                <a:cubicBezTo>
                  <a:pt x="1755" y="0"/>
                  <a:pt x="1755" y="0"/>
                  <a:pt x="1755" y="0"/>
                </a:cubicBezTo>
                <a:lnTo>
                  <a:pt x="1755" y="2"/>
                </a:lnTo>
                <a:close/>
                <a:moveTo>
                  <a:pt x="1743" y="2"/>
                </a:moveTo>
                <a:cubicBezTo>
                  <a:pt x="1747" y="2"/>
                  <a:pt x="1747" y="2"/>
                  <a:pt x="1747" y="2"/>
                </a:cubicBezTo>
                <a:cubicBezTo>
                  <a:pt x="1747" y="0"/>
                  <a:pt x="1747" y="0"/>
                  <a:pt x="1747" y="0"/>
                </a:cubicBezTo>
                <a:cubicBezTo>
                  <a:pt x="1743" y="0"/>
                  <a:pt x="1743" y="0"/>
                  <a:pt x="1743" y="0"/>
                </a:cubicBezTo>
                <a:lnTo>
                  <a:pt x="1743" y="2"/>
                </a:lnTo>
                <a:close/>
                <a:moveTo>
                  <a:pt x="1731" y="2"/>
                </a:moveTo>
                <a:cubicBezTo>
                  <a:pt x="1735" y="2"/>
                  <a:pt x="1735" y="2"/>
                  <a:pt x="1735" y="2"/>
                </a:cubicBezTo>
                <a:cubicBezTo>
                  <a:pt x="1735" y="0"/>
                  <a:pt x="1735" y="0"/>
                  <a:pt x="1735" y="0"/>
                </a:cubicBezTo>
                <a:cubicBezTo>
                  <a:pt x="1731" y="0"/>
                  <a:pt x="1731" y="0"/>
                  <a:pt x="1731" y="0"/>
                </a:cubicBezTo>
                <a:lnTo>
                  <a:pt x="1731" y="2"/>
                </a:lnTo>
                <a:close/>
                <a:moveTo>
                  <a:pt x="1719" y="2"/>
                </a:moveTo>
                <a:cubicBezTo>
                  <a:pt x="1723" y="2"/>
                  <a:pt x="1723" y="2"/>
                  <a:pt x="1723" y="2"/>
                </a:cubicBezTo>
                <a:cubicBezTo>
                  <a:pt x="1723" y="0"/>
                  <a:pt x="1723" y="0"/>
                  <a:pt x="1723" y="0"/>
                </a:cubicBezTo>
                <a:cubicBezTo>
                  <a:pt x="1719" y="0"/>
                  <a:pt x="1719" y="0"/>
                  <a:pt x="1719" y="0"/>
                </a:cubicBezTo>
                <a:lnTo>
                  <a:pt x="1719" y="2"/>
                </a:lnTo>
                <a:close/>
                <a:moveTo>
                  <a:pt x="1707" y="2"/>
                </a:moveTo>
                <a:cubicBezTo>
                  <a:pt x="1711" y="2"/>
                  <a:pt x="1711" y="2"/>
                  <a:pt x="1711" y="2"/>
                </a:cubicBezTo>
                <a:cubicBezTo>
                  <a:pt x="1711" y="0"/>
                  <a:pt x="1711" y="0"/>
                  <a:pt x="1711" y="0"/>
                </a:cubicBezTo>
                <a:cubicBezTo>
                  <a:pt x="1707" y="0"/>
                  <a:pt x="1707" y="0"/>
                  <a:pt x="1707" y="0"/>
                </a:cubicBezTo>
                <a:lnTo>
                  <a:pt x="1707" y="2"/>
                </a:lnTo>
                <a:close/>
                <a:moveTo>
                  <a:pt x="1695" y="2"/>
                </a:moveTo>
                <a:cubicBezTo>
                  <a:pt x="1699" y="2"/>
                  <a:pt x="1699" y="2"/>
                  <a:pt x="1699" y="2"/>
                </a:cubicBezTo>
                <a:cubicBezTo>
                  <a:pt x="1699" y="0"/>
                  <a:pt x="1699" y="0"/>
                  <a:pt x="1699" y="0"/>
                </a:cubicBezTo>
                <a:cubicBezTo>
                  <a:pt x="1695" y="0"/>
                  <a:pt x="1695" y="0"/>
                  <a:pt x="1695" y="0"/>
                </a:cubicBezTo>
                <a:lnTo>
                  <a:pt x="1695" y="2"/>
                </a:lnTo>
                <a:close/>
                <a:moveTo>
                  <a:pt x="1683" y="2"/>
                </a:moveTo>
                <a:cubicBezTo>
                  <a:pt x="1687" y="2"/>
                  <a:pt x="1687" y="2"/>
                  <a:pt x="1687" y="2"/>
                </a:cubicBezTo>
                <a:cubicBezTo>
                  <a:pt x="1687" y="0"/>
                  <a:pt x="1687" y="0"/>
                  <a:pt x="1687" y="0"/>
                </a:cubicBezTo>
                <a:cubicBezTo>
                  <a:pt x="1683" y="0"/>
                  <a:pt x="1683" y="0"/>
                  <a:pt x="1683" y="0"/>
                </a:cubicBezTo>
                <a:lnTo>
                  <a:pt x="1683" y="2"/>
                </a:lnTo>
                <a:close/>
                <a:moveTo>
                  <a:pt x="1671" y="2"/>
                </a:moveTo>
                <a:cubicBezTo>
                  <a:pt x="1675" y="2"/>
                  <a:pt x="1675" y="2"/>
                  <a:pt x="1675" y="2"/>
                </a:cubicBezTo>
                <a:cubicBezTo>
                  <a:pt x="1675" y="0"/>
                  <a:pt x="1675" y="0"/>
                  <a:pt x="1675" y="0"/>
                </a:cubicBezTo>
                <a:cubicBezTo>
                  <a:pt x="1671" y="0"/>
                  <a:pt x="1671" y="0"/>
                  <a:pt x="1671" y="0"/>
                </a:cubicBezTo>
                <a:lnTo>
                  <a:pt x="1671" y="2"/>
                </a:lnTo>
                <a:close/>
                <a:moveTo>
                  <a:pt x="1659" y="2"/>
                </a:moveTo>
                <a:cubicBezTo>
                  <a:pt x="1663" y="2"/>
                  <a:pt x="1663" y="2"/>
                  <a:pt x="1663" y="2"/>
                </a:cubicBezTo>
                <a:cubicBezTo>
                  <a:pt x="1663" y="0"/>
                  <a:pt x="1663" y="0"/>
                  <a:pt x="1663" y="0"/>
                </a:cubicBezTo>
                <a:cubicBezTo>
                  <a:pt x="1659" y="0"/>
                  <a:pt x="1659" y="0"/>
                  <a:pt x="1659" y="0"/>
                </a:cubicBezTo>
                <a:lnTo>
                  <a:pt x="1659" y="2"/>
                </a:lnTo>
                <a:close/>
                <a:moveTo>
                  <a:pt x="1647" y="2"/>
                </a:moveTo>
                <a:cubicBezTo>
                  <a:pt x="1651" y="2"/>
                  <a:pt x="1651" y="2"/>
                  <a:pt x="1651" y="2"/>
                </a:cubicBezTo>
                <a:cubicBezTo>
                  <a:pt x="1651" y="0"/>
                  <a:pt x="1651" y="0"/>
                  <a:pt x="1651" y="0"/>
                </a:cubicBezTo>
                <a:cubicBezTo>
                  <a:pt x="1647" y="0"/>
                  <a:pt x="1647" y="0"/>
                  <a:pt x="1647" y="0"/>
                </a:cubicBezTo>
                <a:lnTo>
                  <a:pt x="1647" y="2"/>
                </a:lnTo>
                <a:close/>
                <a:moveTo>
                  <a:pt x="1635" y="2"/>
                </a:moveTo>
                <a:cubicBezTo>
                  <a:pt x="1639" y="2"/>
                  <a:pt x="1639" y="2"/>
                  <a:pt x="1639" y="2"/>
                </a:cubicBezTo>
                <a:cubicBezTo>
                  <a:pt x="1639" y="0"/>
                  <a:pt x="1639" y="0"/>
                  <a:pt x="1639" y="0"/>
                </a:cubicBezTo>
                <a:cubicBezTo>
                  <a:pt x="1635" y="0"/>
                  <a:pt x="1635" y="0"/>
                  <a:pt x="1635" y="0"/>
                </a:cubicBezTo>
                <a:lnTo>
                  <a:pt x="1635" y="2"/>
                </a:lnTo>
                <a:close/>
                <a:moveTo>
                  <a:pt x="1623" y="2"/>
                </a:moveTo>
                <a:cubicBezTo>
                  <a:pt x="1627" y="2"/>
                  <a:pt x="1627" y="2"/>
                  <a:pt x="1627" y="2"/>
                </a:cubicBezTo>
                <a:cubicBezTo>
                  <a:pt x="1627" y="0"/>
                  <a:pt x="1627" y="0"/>
                  <a:pt x="1627" y="0"/>
                </a:cubicBezTo>
                <a:cubicBezTo>
                  <a:pt x="1623" y="0"/>
                  <a:pt x="1623" y="0"/>
                  <a:pt x="1623" y="0"/>
                </a:cubicBezTo>
                <a:lnTo>
                  <a:pt x="1623" y="2"/>
                </a:lnTo>
                <a:close/>
                <a:moveTo>
                  <a:pt x="1611" y="2"/>
                </a:moveTo>
                <a:cubicBezTo>
                  <a:pt x="1615" y="2"/>
                  <a:pt x="1615" y="2"/>
                  <a:pt x="1615" y="2"/>
                </a:cubicBezTo>
                <a:cubicBezTo>
                  <a:pt x="1615" y="0"/>
                  <a:pt x="1615" y="0"/>
                  <a:pt x="1615" y="0"/>
                </a:cubicBezTo>
                <a:cubicBezTo>
                  <a:pt x="1611" y="0"/>
                  <a:pt x="1611" y="0"/>
                  <a:pt x="1611" y="0"/>
                </a:cubicBezTo>
                <a:lnTo>
                  <a:pt x="1611" y="2"/>
                </a:lnTo>
                <a:close/>
                <a:moveTo>
                  <a:pt x="1599" y="2"/>
                </a:moveTo>
                <a:cubicBezTo>
                  <a:pt x="1603" y="2"/>
                  <a:pt x="1603" y="2"/>
                  <a:pt x="1603" y="2"/>
                </a:cubicBezTo>
                <a:cubicBezTo>
                  <a:pt x="1603" y="0"/>
                  <a:pt x="1603" y="0"/>
                  <a:pt x="1603" y="0"/>
                </a:cubicBezTo>
                <a:cubicBezTo>
                  <a:pt x="1599" y="0"/>
                  <a:pt x="1599" y="0"/>
                  <a:pt x="1599" y="0"/>
                </a:cubicBezTo>
                <a:lnTo>
                  <a:pt x="1599" y="2"/>
                </a:lnTo>
                <a:close/>
                <a:moveTo>
                  <a:pt x="1587" y="2"/>
                </a:moveTo>
                <a:cubicBezTo>
                  <a:pt x="1591" y="2"/>
                  <a:pt x="1591" y="2"/>
                  <a:pt x="1591" y="2"/>
                </a:cubicBezTo>
                <a:cubicBezTo>
                  <a:pt x="1591" y="0"/>
                  <a:pt x="1591" y="0"/>
                  <a:pt x="1591" y="0"/>
                </a:cubicBezTo>
                <a:cubicBezTo>
                  <a:pt x="1587" y="0"/>
                  <a:pt x="1587" y="0"/>
                  <a:pt x="1587" y="0"/>
                </a:cubicBezTo>
                <a:lnTo>
                  <a:pt x="1587" y="2"/>
                </a:lnTo>
                <a:close/>
                <a:moveTo>
                  <a:pt x="1575" y="2"/>
                </a:moveTo>
                <a:cubicBezTo>
                  <a:pt x="1579" y="2"/>
                  <a:pt x="1579" y="2"/>
                  <a:pt x="1579" y="2"/>
                </a:cubicBezTo>
                <a:cubicBezTo>
                  <a:pt x="1579" y="0"/>
                  <a:pt x="1579" y="0"/>
                  <a:pt x="1579" y="0"/>
                </a:cubicBezTo>
                <a:cubicBezTo>
                  <a:pt x="1575" y="0"/>
                  <a:pt x="1575" y="0"/>
                  <a:pt x="1575" y="0"/>
                </a:cubicBezTo>
                <a:lnTo>
                  <a:pt x="1575" y="2"/>
                </a:lnTo>
                <a:close/>
                <a:moveTo>
                  <a:pt x="1563" y="2"/>
                </a:moveTo>
                <a:cubicBezTo>
                  <a:pt x="1567" y="2"/>
                  <a:pt x="1567" y="2"/>
                  <a:pt x="1567" y="2"/>
                </a:cubicBezTo>
                <a:cubicBezTo>
                  <a:pt x="1567" y="0"/>
                  <a:pt x="1567" y="0"/>
                  <a:pt x="1567" y="0"/>
                </a:cubicBezTo>
                <a:cubicBezTo>
                  <a:pt x="1563" y="0"/>
                  <a:pt x="1563" y="0"/>
                  <a:pt x="1563" y="0"/>
                </a:cubicBezTo>
                <a:lnTo>
                  <a:pt x="1563" y="2"/>
                </a:lnTo>
                <a:close/>
                <a:moveTo>
                  <a:pt x="1551" y="2"/>
                </a:moveTo>
                <a:cubicBezTo>
                  <a:pt x="1555" y="2"/>
                  <a:pt x="1555" y="2"/>
                  <a:pt x="1555" y="2"/>
                </a:cubicBezTo>
                <a:cubicBezTo>
                  <a:pt x="1555" y="0"/>
                  <a:pt x="1555" y="0"/>
                  <a:pt x="1555" y="0"/>
                </a:cubicBezTo>
                <a:cubicBezTo>
                  <a:pt x="1551" y="0"/>
                  <a:pt x="1551" y="0"/>
                  <a:pt x="1551" y="0"/>
                </a:cubicBezTo>
                <a:lnTo>
                  <a:pt x="1551" y="2"/>
                </a:lnTo>
                <a:close/>
                <a:moveTo>
                  <a:pt x="1539" y="2"/>
                </a:moveTo>
                <a:cubicBezTo>
                  <a:pt x="1543" y="2"/>
                  <a:pt x="1543" y="2"/>
                  <a:pt x="1543" y="2"/>
                </a:cubicBezTo>
                <a:cubicBezTo>
                  <a:pt x="1543" y="0"/>
                  <a:pt x="1543" y="0"/>
                  <a:pt x="1543" y="0"/>
                </a:cubicBezTo>
                <a:cubicBezTo>
                  <a:pt x="1539" y="0"/>
                  <a:pt x="1539" y="0"/>
                  <a:pt x="1539" y="0"/>
                </a:cubicBezTo>
                <a:lnTo>
                  <a:pt x="1539" y="2"/>
                </a:lnTo>
                <a:close/>
                <a:moveTo>
                  <a:pt x="1527" y="2"/>
                </a:moveTo>
                <a:cubicBezTo>
                  <a:pt x="1531" y="2"/>
                  <a:pt x="1531" y="2"/>
                  <a:pt x="1531" y="2"/>
                </a:cubicBezTo>
                <a:cubicBezTo>
                  <a:pt x="1531" y="0"/>
                  <a:pt x="1531" y="0"/>
                  <a:pt x="1531" y="0"/>
                </a:cubicBezTo>
                <a:cubicBezTo>
                  <a:pt x="1527" y="0"/>
                  <a:pt x="1527" y="0"/>
                  <a:pt x="1527" y="0"/>
                </a:cubicBezTo>
                <a:lnTo>
                  <a:pt x="1527" y="2"/>
                </a:lnTo>
                <a:close/>
                <a:moveTo>
                  <a:pt x="1515" y="2"/>
                </a:moveTo>
                <a:cubicBezTo>
                  <a:pt x="1519" y="2"/>
                  <a:pt x="1519" y="2"/>
                  <a:pt x="1519" y="2"/>
                </a:cubicBezTo>
                <a:cubicBezTo>
                  <a:pt x="1519" y="0"/>
                  <a:pt x="1519" y="0"/>
                  <a:pt x="1519" y="0"/>
                </a:cubicBezTo>
                <a:cubicBezTo>
                  <a:pt x="1515" y="0"/>
                  <a:pt x="1515" y="0"/>
                  <a:pt x="1515" y="0"/>
                </a:cubicBezTo>
                <a:lnTo>
                  <a:pt x="1515" y="2"/>
                </a:lnTo>
                <a:close/>
                <a:moveTo>
                  <a:pt x="1503" y="2"/>
                </a:moveTo>
                <a:cubicBezTo>
                  <a:pt x="1507" y="2"/>
                  <a:pt x="1507" y="2"/>
                  <a:pt x="1507" y="2"/>
                </a:cubicBezTo>
                <a:cubicBezTo>
                  <a:pt x="1507" y="0"/>
                  <a:pt x="1507" y="0"/>
                  <a:pt x="1507" y="0"/>
                </a:cubicBezTo>
                <a:cubicBezTo>
                  <a:pt x="1503" y="0"/>
                  <a:pt x="1503" y="0"/>
                  <a:pt x="1503" y="0"/>
                </a:cubicBezTo>
                <a:lnTo>
                  <a:pt x="1503" y="2"/>
                </a:lnTo>
                <a:close/>
                <a:moveTo>
                  <a:pt x="1491" y="2"/>
                </a:moveTo>
                <a:cubicBezTo>
                  <a:pt x="1495" y="2"/>
                  <a:pt x="1495" y="2"/>
                  <a:pt x="1495" y="2"/>
                </a:cubicBezTo>
                <a:cubicBezTo>
                  <a:pt x="1495" y="0"/>
                  <a:pt x="1495" y="0"/>
                  <a:pt x="1495" y="0"/>
                </a:cubicBezTo>
                <a:cubicBezTo>
                  <a:pt x="1491" y="0"/>
                  <a:pt x="1491" y="0"/>
                  <a:pt x="1491" y="0"/>
                </a:cubicBezTo>
                <a:lnTo>
                  <a:pt x="1491" y="2"/>
                </a:lnTo>
                <a:close/>
                <a:moveTo>
                  <a:pt x="1479" y="2"/>
                </a:moveTo>
                <a:cubicBezTo>
                  <a:pt x="1483" y="2"/>
                  <a:pt x="1483" y="2"/>
                  <a:pt x="1483" y="2"/>
                </a:cubicBezTo>
                <a:cubicBezTo>
                  <a:pt x="1483" y="0"/>
                  <a:pt x="1483" y="0"/>
                  <a:pt x="1483" y="0"/>
                </a:cubicBezTo>
                <a:cubicBezTo>
                  <a:pt x="1479" y="0"/>
                  <a:pt x="1479" y="0"/>
                  <a:pt x="1479" y="0"/>
                </a:cubicBezTo>
                <a:lnTo>
                  <a:pt x="1479" y="2"/>
                </a:lnTo>
                <a:close/>
                <a:moveTo>
                  <a:pt x="1467" y="2"/>
                </a:moveTo>
                <a:cubicBezTo>
                  <a:pt x="1471" y="2"/>
                  <a:pt x="1471" y="2"/>
                  <a:pt x="1471" y="2"/>
                </a:cubicBezTo>
                <a:cubicBezTo>
                  <a:pt x="1471" y="0"/>
                  <a:pt x="1471" y="0"/>
                  <a:pt x="1471" y="0"/>
                </a:cubicBezTo>
                <a:cubicBezTo>
                  <a:pt x="1467" y="0"/>
                  <a:pt x="1467" y="0"/>
                  <a:pt x="1467" y="0"/>
                </a:cubicBezTo>
                <a:lnTo>
                  <a:pt x="1467" y="2"/>
                </a:lnTo>
                <a:close/>
                <a:moveTo>
                  <a:pt x="1455" y="2"/>
                </a:moveTo>
                <a:cubicBezTo>
                  <a:pt x="1459" y="2"/>
                  <a:pt x="1459" y="2"/>
                  <a:pt x="1459" y="2"/>
                </a:cubicBezTo>
                <a:cubicBezTo>
                  <a:pt x="1459" y="0"/>
                  <a:pt x="1459" y="0"/>
                  <a:pt x="1459" y="0"/>
                </a:cubicBezTo>
                <a:cubicBezTo>
                  <a:pt x="1455" y="0"/>
                  <a:pt x="1455" y="0"/>
                  <a:pt x="1455" y="0"/>
                </a:cubicBezTo>
                <a:lnTo>
                  <a:pt x="1455" y="2"/>
                </a:lnTo>
                <a:close/>
                <a:moveTo>
                  <a:pt x="1443" y="2"/>
                </a:moveTo>
                <a:cubicBezTo>
                  <a:pt x="1447" y="2"/>
                  <a:pt x="1447" y="2"/>
                  <a:pt x="1447" y="2"/>
                </a:cubicBezTo>
                <a:cubicBezTo>
                  <a:pt x="1447" y="0"/>
                  <a:pt x="1447" y="0"/>
                  <a:pt x="1447" y="0"/>
                </a:cubicBezTo>
                <a:cubicBezTo>
                  <a:pt x="1443" y="0"/>
                  <a:pt x="1443" y="0"/>
                  <a:pt x="1443" y="0"/>
                </a:cubicBezTo>
                <a:lnTo>
                  <a:pt x="1443" y="2"/>
                </a:lnTo>
                <a:close/>
                <a:moveTo>
                  <a:pt x="1431" y="2"/>
                </a:moveTo>
                <a:cubicBezTo>
                  <a:pt x="1435" y="2"/>
                  <a:pt x="1435" y="2"/>
                  <a:pt x="1435" y="2"/>
                </a:cubicBezTo>
                <a:cubicBezTo>
                  <a:pt x="1435" y="0"/>
                  <a:pt x="1435" y="0"/>
                  <a:pt x="1435" y="0"/>
                </a:cubicBezTo>
                <a:cubicBezTo>
                  <a:pt x="1431" y="0"/>
                  <a:pt x="1431" y="0"/>
                  <a:pt x="1431" y="0"/>
                </a:cubicBezTo>
                <a:lnTo>
                  <a:pt x="1431" y="2"/>
                </a:lnTo>
                <a:close/>
                <a:moveTo>
                  <a:pt x="1419" y="2"/>
                </a:moveTo>
                <a:cubicBezTo>
                  <a:pt x="1423" y="2"/>
                  <a:pt x="1423" y="2"/>
                  <a:pt x="1423" y="2"/>
                </a:cubicBezTo>
                <a:cubicBezTo>
                  <a:pt x="1423" y="0"/>
                  <a:pt x="1423" y="0"/>
                  <a:pt x="1423" y="0"/>
                </a:cubicBezTo>
                <a:cubicBezTo>
                  <a:pt x="1419" y="0"/>
                  <a:pt x="1419" y="0"/>
                  <a:pt x="1419" y="0"/>
                </a:cubicBezTo>
                <a:lnTo>
                  <a:pt x="1419" y="2"/>
                </a:lnTo>
                <a:close/>
                <a:moveTo>
                  <a:pt x="1407" y="2"/>
                </a:moveTo>
                <a:cubicBezTo>
                  <a:pt x="1411" y="2"/>
                  <a:pt x="1411" y="2"/>
                  <a:pt x="1411" y="2"/>
                </a:cubicBezTo>
                <a:cubicBezTo>
                  <a:pt x="1411" y="0"/>
                  <a:pt x="1411" y="0"/>
                  <a:pt x="1411" y="0"/>
                </a:cubicBezTo>
                <a:cubicBezTo>
                  <a:pt x="1407" y="0"/>
                  <a:pt x="1407" y="0"/>
                  <a:pt x="1407" y="0"/>
                </a:cubicBezTo>
                <a:lnTo>
                  <a:pt x="1407" y="2"/>
                </a:lnTo>
                <a:close/>
                <a:moveTo>
                  <a:pt x="1395" y="2"/>
                </a:moveTo>
                <a:cubicBezTo>
                  <a:pt x="1399" y="2"/>
                  <a:pt x="1399" y="2"/>
                  <a:pt x="1399" y="2"/>
                </a:cubicBezTo>
                <a:cubicBezTo>
                  <a:pt x="1399" y="0"/>
                  <a:pt x="1399" y="0"/>
                  <a:pt x="1399" y="0"/>
                </a:cubicBezTo>
                <a:cubicBezTo>
                  <a:pt x="1395" y="0"/>
                  <a:pt x="1395" y="0"/>
                  <a:pt x="1395" y="0"/>
                </a:cubicBezTo>
                <a:lnTo>
                  <a:pt x="1395" y="2"/>
                </a:lnTo>
                <a:close/>
                <a:moveTo>
                  <a:pt x="1383" y="2"/>
                </a:moveTo>
                <a:cubicBezTo>
                  <a:pt x="1387" y="2"/>
                  <a:pt x="1387" y="2"/>
                  <a:pt x="1387" y="2"/>
                </a:cubicBezTo>
                <a:cubicBezTo>
                  <a:pt x="1387" y="0"/>
                  <a:pt x="1387" y="0"/>
                  <a:pt x="1387" y="0"/>
                </a:cubicBezTo>
                <a:cubicBezTo>
                  <a:pt x="1383" y="0"/>
                  <a:pt x="1383" y="0"/>
                  <a:pt x="1383" y="0"/>
                </a:cubicBezTo>
                <a:lnTo>
                  <a:pt x="1383" y="2"/>
                </a:lnTo>
                <a:close/>
                <a:moveTo>
                  <a:pt x="1371" y="2"/>
                </a:moveTo>
                <a:cubicBezTo>
                  <a:pt x="1375" y="2"/>
                  <a:pt x="1375" y="2"/>
                  <a:pt x="1375" y="2"/>
                </a:cubicBezTo>
                <a:cubicBezTo>
                  <a:pt x="1375" y="0"/>
                  <a:pt x="1375" y="0"/>
                  <a:pt x="1375" y="0"/>
                </a:cubicBezTo>
                <a:cubicBezTo>
                  <a:pt x="1371" y="0"/>
                  <a:pt x="1371" y="0"/>
                  <a:pt x="1371" y="0"/>
                </a:cubicBezTo>
                <a:lnTo>
                  <a:pt x="1371" y="2"/>
                </a:lnTo>
                <a:close/>
                <a:moveTo>
                  <a:pt x="1359" y="2"/>
                </a:moveTo>
                <a:cubicBezTo>
                  <a:pt x="1363" y="2"/>
                  <a:pt x="1363" y="2"/>
                  <a:pt x="1363" y="2"/>
                </a:cubicBezTo>
                <a:cubicBezTo>
                  <a:pt x="1363" y="0"/>
                  <a:pt x="1363" y="0"/>
                  <a:pt x="1363" y="0"/>
                </a:cubicBezTo>
                <a:cubicBezTo>
                  <a:pt x="1359" y="0"/>
                  <a:pt x="1359" y="0"/>
                  <a:pt x="1359" y="0"/>
                </a:cubicBezTo>
                <a:lnTo>
                  <a:pt x="1359" y="2"/>
                </a:lnTo>
                <a:close/>
                <a:moveTo>
                  <a:pt x="1347" y="2"/>
                </a:moveTo>
                <a:cubicBezTo>
                  <a:pt x="1351" y="2"/>
                  <a:pt x="1351" y="2"/>
                  <a:pt x="1351" y="2"/>
                </a:cubicBezTo>
                <a:cubicBezTo>
                  <a:pt x="1351" y="0"/>
                  <a:pt x="1351" y="0"/>
                  <a:pt x="1351" y="0"/>
                </a:cubicBezTo>
                <a:cubicBezTo>
                  <a:pt x="1347" y="0"/>
                  <a:pt x="1347" y="0"/>
                  <a:pt x="1347" y="0"/>
                </a:cubicBezTo>
                <a:lnTo>
                  <a:pt x="1347" y="2"/>
                </a:lnTo>
                <a:close/>
                <a:moveTo>
                  <a:pt x="1335" y="2"/>
                </a:moveTo>
                <a:cubicBezTo>
                  <a:pt x="1339" y="2"/>
                  <a:pt x="1339" y="2"/>
                  <a:pt x="1339" y="2"/>
                </a:cubicBezTo>
                <a:cubicBezTo>
                  <a:pt x="1339" y="0"/>
                  <a:pt x="1339" y="0"/>
                  <a:pt x="1339" y="0"/>
                </a:cubicBezTo>
                <a:cubicBezTo>
                  <a:pt x="1335" y="0"/>
                  <a:pt x="1335" y="0"/>
                  <a:pt x="1335" y="0"/>
                </a:cubicBezTo>
                <a:lnTo>
                  <a:pt x="1335" y="2"/>
                </a:lnTo>
                <a:close/>
                <a:moveTo>
                  <a:pt x="1323" y="2"/>
                </a:moveTo>
                <a:cubicBezTo>
                  <a:pt x="1327" y="2"/>
                  <a:pt x="1327" y="2"/>
                  <a:pt x="1327" y="2"/>
                </a:cubicBezTo>
                <a:cubicBezTo>
                  <a:pt x="1327" y="0"/>
                  <a:pt x="1327" y="0"/>
                  <a:pt x="1327" y="0"/>
                </a:cubicBezTo>
                <a:cubicBezTo>
                  <a:pt x="1323" y="0"/>
                  <a:pt x="1323" y="0"/>
                  <a:pt x="1323" y="0"/>
                </a:cubicBezTo>
                <a:lnTo>
                  <a:pt x="1323" y="2"/>
                </a:lnTo>
                <a:close/>
                <a:moveTo>
                  <a:pt x="1311" y="2"/>
                </a:moveTo>
                <a:cubicBezTo>
                  <a:pt x="1315" y="2"/>
                  <a:pt x="1315" y="2"/>
                  <a:pt x="1315" y="2"/>
                </a:cubicBezTo>
                <a:cubicBezTo>
                  <a:pt x="1315" y="0"/>
                  <a:pt x="1315" y="0"/>
                  <a:pt x="1315" y="0"/>
                </a:cubicBezTo>
                <a:cubicBezTo>
                  <a:pt x="1311" y="0"/>
                  <a:pt x="1311" y="0"/>
                  <a:pt x="1311" y="0"/>
                </a:cubicBezTo>
                <a:lnTo>
                  <a:pt x="1311" y="2"/>
                </a:lnTo>
                <a:close/>
                <a:moveTo>
                  <a:pt x="1299" y="2"/>
                </a:moveTo>
                <a:cubicBezTo>
                  <a:pt x="1303" y="2"/>
                  <a:pt x="1303" y="2"/>
                  <a:pt x="1303" y="2"/>
                </a:cubicBezTo>
                <a:cubicBezTo>
                  <a:pt x="1303" y="0"/>
                  <a:pt x="1303" y="0"/>
                  <a:pt x="1303" y="0"/>
                </a:cubicBezTo>
                <a:cubicBezTo>
                  <a:pt x="1299" y="0"/>
                  <a:pt x="1299" y="0"/>
                  <a:pt x="1299" y="0"/>
                </a:cubicBezTo>
                <a:lnTo>
                  <a:pt x="1299" y="2"/>
                </a:lnTo>
                <a:close/>
                <a:moveTo>
                  <a:pt x="1287" y="2"/>
                </a:moveTo>
                <a:cubicBezTo>
                  <a:pt x="1291" y="2"/>
                  <a:pt x="1291" y="2"/>
                  <a:pt x="1291" y="2"/>
                </a:cubicBezTo>
                <a:cubicBezTo>
                  <a:pt x="1291" y="0"/>
                  <a:pt x="1291" y="0"/>
                  <a:pt x="1291" y="0"/>
                </a:cubicBezTo>
                <a:cubicBezTo>
                  <a:pt x="1287" y="0"/>
                  <a:pt x="1287" y="0"/>
                  <a:pt x="1287" y="0"/>
                </a:cubicBezTo>
                <a:lnTo>
                  <a:pt x="1287" y="2"/>
                </a:lnTo>
                <a:close/>
                <a:moveTo>
                  <a:pt x="1275" y="2"/>
                </a:moveTo>
                <a:cubicBezTo>
                  <a:pt x="1279" y="2"/>
                  <a:pt x="1279" y="2"/>
                  <a:pt x="1279" y="2"/>
                </a:cubicBezTo>
                <a:cubicBezTo>
                  <a:pt x="1279" y="0"/>
                  <a:pt x="1279" y="0"/>
                  <a:pt x="1279" y="0"/>
                </a:cubicBezTo>
                <a:cubicBezTo>
                  <a:pt x="1275" y="0"/>
                  <a:pt x="1275" y="0"/>
                  <a:pt x="1275" y="0"/>
                </a:cubicBezTo>
                <a:lnTo>
                  <a:pt x="1275" y="2"/>
                </a:lnTo>
                <a:close/>
                <a:moveTo>
                  <a:pt x="1263" y="2"/>
                </a:moveTo>
                <a:cubicBezTo>
                  <a:pt x="1267" y="2"/>
                  <a:pt x="1267" y="2"/>
                  <a:pt x="1267" y="2"/>
                </a:cubicBezTo>
                <a:cubicBezTo>
                  <a:pt x="1267" y="0"/>
                  <a:pt x="1267" y="0"/>
                  <a:pt x="1267" y="0"/>
                </a:cubicBezTo>
                <a:cubicBezTo>
                  <a:pt x="1263" y="0"/>
                  <a:pt x="1263" y="0"/>
                  <a:pt x="1263" y="0"/>
                </a:cubicBezTo>
                <a:lnTo>
                  <a:pt x="1263" y="2"/>
                </a:lnTo>
                <a:close/>
                <a:moveTo>
                  <a:pt x="1251" y="2"/>
                </a:moveTo>
                <a:cubicBezTo>
                  <a:pt x="1255" y="2"/>
                  <a:pt x="1255" y="2"/>
                  <a:pt x="1255" y="2"/>
                </a:cubicBezTo>
                <a:cubicBezTo>
                  <a:pt x="1255" y="0"/>
                  <a:pt x="1255" y="0"/>
                  <a:pt x="1255" y="0"/>
                </a:cubicBezTo>
                <a:cubicBezTo>
                  <a:pt x="1251" y="0"/>
                  <a:pt x="1251" y="0"/>
                  <a:pt x="1251" y="0"/>
                </a:cubicBezTo>
                <a:lnTo>
                  <a:pt x="1251" y="2"/>
                </a:lnTo>
                <a:close/>
                <a:moveTo>
                  <a:pt x="1239" y="2"/>
                </a:moveTo>
                <a:cubicBezTo>
                  <a:pt x="1243" y="2"/>
                  <a:pt x="1243" y="2"/>
                  <a:pt x="1243" y="2"/>
                </a:cubicBezTo>
                <a:cubicBezTo>
                  <a:pt x="1243" y="0"/>
                  <a:pt x="1243" y="0"/>
                  <a:pt x="1243" y="0"/>
                </a:cubicBezTo>
                <a:cubicBezTo>
                  <a:pt x="1239" y="0"/>
                  <a:pt x="1239" y="0"/>
                  <a:pt x="1239" y="0"/>
                </a:cubicBezTo>
                <a:lnTo>
                  <a:pt x="1239" y="2"/>
                </a:lnTo>
                <a:close/>
                <a:moveTo>
                  <a:pt x="1227" y="2"/>
                </a:moveTo>
                <a:cubicBezTo>
                  <a:pt x="1231" y="2"/>
                  <a:pt x="1231" y="2"/>
                  <a:pt x="1231" y="2"/>
                </a:cubicBezTo>
                <a:cubicBezTo>
                  <a:pt x="1231" y="0"/>
                  <a:pt x="1231" y="0"/>
                  <a:pt x="1231" y="0"/>
                </a:cubicBezTo>
                <a:cubicBezTo>
                  <a:pt x="1227" y="0"/>
                  <a:pt x="1227" y="0"/>
                  <a:pt x="1227" y="0"/>
                </a:cubicBezTo>
                <a:lnTo>
                  <a:pt x="1227" y="2"/>
                </a:lnTo>
                <a:close/>
                <a:moveTo>
                  <a:pt x="1215" y="2"/>
                </a:moveTo>
                <a:cubicBezTo>
                  <a:pt x="1219" y="2"/>
                  <a:pt x="1219" y="2"/>
                  <a:pt x="1219" y="2"/>
                </a:cubicBezTo>
                <a:cubicBezTo>
                  <a:pt x="1219" y="0"/>
                  <a:pt x="1219" y="0"/>
                  <a:pt x="1219" y="0"/>
                </a:cubicBezTo>
                <a:cubicBezTo>
                  <a:pt x="1215" y="0"/>
                  <a:pt x="1215" y="0"/>
                  <a:pt x="1215" y="0"/>
                </a:cubicBezTo>
                <a:lnTo>
                  <a:pt x="1215" y="2"/>
                </a:lnTo>
                <a:close/>
                <a:moveTo>
                  <a:pt x="1203" y="2"/>
                </a:moveTo>
                <a:cubicBezTo>
                  <a:pt x="1207" y="2"/>
                  <a:pt x="1207" y="2"/>
                  <a:pt x="1207" y="2"/>
                </a:cubicBezTo>
                <a:cubicBezTo>
                  <a:pt x="1207" y="0"/>
                  <a:pt x="1207" y="0"/>
                  <a:pt x="1207" y="0"/>
                </a:cubicBezTo>
                <a:cubicBezTo>
                  <a:pt x="1203" y="0"/>
                  <a:pt x="1203" y="0"/>
                  <a:pt x="1203" y="0"/>
                </a:cubicBezTo>
                <a:lnTo>
                  <a:pt x="1203" y="2"/>
                </a:lnTo>
                <a:close/>
                <a:moveTo>
                  <a:pt x="1191" y="2"/>
                </a:moveTo>
                <a:cubicBezTo>
                  <a:pt x="1195" y="2"/>
                  <a:pt x="1195" y="2"/>
                  <a:pt x="1195" y="2"/>
                </a:cubicBezTo>
                <a:cubicBezTo>
                  <a:pt x="1195" y="0"/>
                  <a:pt x="1195" y="0"/>
                  <a:pt x="1195" y="0"/>
                </a:cubicBezTo>
                <a:cubicBezTo>
                  <a:pt x="1191" y="0"/>
                  <a:pt x="1191" y="0"/>
                  <a:pt x="1191" y="0"/>
                </a:cubicBezTo>
                <a:lnTo>
                  <a:pt x="1191" y="2"/>
                </a:lnTo>
                <a:close/>
                <a:moveTo>
                  <a:pt x="1179" y="2"/>
                </a:moveTo>
                <a:cubicBezTo>
                  <a:pt x="1183" y="2"/>
                  <a:pt x="1183" y="2"/>
                  <a:pt x="1183" y="2"/>
                </a:cubicBezTo>
                <a:cubicBezTo>
                  <a:pt x="1183" y="0"/>
                  <a:pt x="1183" y="0"/>
                  <a:pt x="1183" y="0"/>
                </a:cubicBezTo>
                <a:cubicBezTo>
                  <a:pt x="1179" y="0"/>
                  <a:pt x="1179" y="0"/>
                  <a:pt x="1179" y="0"/>
                </a:cubicBezTo>
                <a:lnTo>
                  <a:pt x="1179" y="2"/>
                </a:lnTo>
                <a:close/>
                <a:moveTo>
                  <a:pt x="1167" y="2"/>
                </a:moveTo>
                <a:cubicBezTo>
                  <a:pt x="1171" y="2"/>
                  <a:pt x="1171" y="2"/>
                  <a:pt x="1171" y="2"/>
                </a:cubicBezTo>
                <a:cubicBezTo>
                  <a:pt x="1171" y="0"/>
                  <a:pt x="1171" y="0"/>
                  <a:pt x="1171" y="0"/>
                </a:cubicBezTo>
                <a:cubicBezTo>
                  <a:pt x="1167" y="0"/>
                  <a:pt x="1167" y="0"/>
                  <a:pt x="1167" y="0"/>
                </a:cubicBezTo>
                <a:lnTo>
                  <a:pt x="1167" y="2"/>
                </a:lnTo>
                <a:close/>
                <a:moveTo>
                  <a:pt x="1155" y="2"/>
                </a:moveTo>
                <a:cubicBezTo>
                  <a:pt x="1159" y="2"/>
                  <a:pt x="1159" y="2"/>
                  <a:pt x="1159" y="2"/>
                </a:cubicBezTo>
                <a:cubicBezTo>
                  <a:pt x="1159" y="0"/>
                  <a:pt x="1159" y="0"/>
                  <a:pt x="1159" y="0"/>
                </a:cubicBezTo>
                <a:cubicBezTo>
                  <a:pt x="1155" y="0"/>
                  <a:pt x="1155" y="0"/>
                  <a:pt x="1155" y="0"/>
                </a:cubicBezTo>
                <a:lnTo>
                  <a:pt x="1155" y="2"/>
                </a:lnTo>
                <a:close/>
                <a:moveTo>
                  <a:pt x="1143" y="2"/>
                </a:moveTo>
                <a:cubicBezTo>
                  <a:pt x="1147" y="2"/>
                  <a:pt x="1147" y="2"/>
                  <a:pt x="1147" y="2"/>
                </a:cubicBezTo>
                <a:cubicBezTo>
                  <a:pt x="1147" y="0"/>
                  <a:pt x="1147" y="0"/>
                  <a:pt x="1147" y="0"/>
                </a:cubicBezTo>
                <a:cubicBezTo>
                  <a:pt x="1143" y="0"/>
                  <a:pt x="1143" y="0"/>
                  <a:pt x="1143" y="0"/>
                </a:cubicBezTo>
                <a:lnTo>
                  <a:pt x="1143" y="2"/>
                </a:lnTo>
                <a:close/>
                <a:moveTo>
                  <a:pt x="1131" y="2"/>
                </a:moveTo>
                <a:cubicBezTo>
                  <a:pt x="1135" y="2"/>
                  <a:pt x="1135" y="2"/>
                  <a:pt x="1135" y="2"/>
                </a:cubicBezTo>
                <a:cubicBezTo>
                  <a:pt x="1135" y="0"/>
                  <a:pt x="1135" y="0"/>
                  <a:pt x="1135" y="0"/>
                </a:cubicBezTo>
                <a:cubicBezTo>
                  <a:pt x="1131" y="0"/>
                  <a:pt x="1131" y="0"/>
                  <a:pt x="1131" y="0"/>
                </a:cubicBezTo>
                <a:lnTo>
                  <a:pt x="1131" y="2"/>
                </a:lnTo>
                <a:close/>
                <a:moveTo>
                  <a:pt x="1119" y="2"/>
                </a:moveTo>
                <a:cubicBezTo>
                  <a:pt x="1123" y="2"/>
                  <a:pt x="1123" y="2"/>
                  <a:pt x="1123" y="2"/>
                </a:cubicBezTo>
                <a:cubicBezTo>
                  <a:pt x="1123" y="0"/>
                  <a:pt x="1123" y="0"/>
                  <a:pt x="1123" y="0"/>
                </a:cubicBezTo>
                <a:cubicBezTo>
                  <a:pt x="1119" y="0"/>
                  <a:pt x="1119" y="0"/>
                  <a:pt x="1119" y="0"/>
                </a:cubicBezTo>
                <a:lnTo>
                  <a:pt x="1119" y="2"/>
                </a:lnTo>
                <a:close/>
                <a:moveTo>
                  <a:pt x="1107" y="2"/>
                </a:moveTo>
                <a:cubicBezTo>
                  <a:pt x="1111" y="2"/>
                  <a:pt x="1111" y="2"/>
                  <a:pt x="1111" y="2"/>
                </a:cubicBezTo>
                <a:cubicBezTo>
                  <a:pt x="1111" y="0"/>
                  <a:pt x="1111" y="0"/>
                  <a:pt x="1111" y="0"/>
                </a:cubicBezTo>
                <a:cubicBezTo>
                  <a:pt x="1107" y="0"/>
                  <a:pt x="1107" y="0"/>
                  <a:pt x="1107" y="0"/>
                </a:cubicBezTo>
                <a:lnTo>
                  <a:pt x="1107" y="2"/>
                </a:lnTo>
                <a:close/>
                <a:moveTo>
                  <a:pt x="1095" y="2"/>
                </a:moveTo>
                <a:cubicBezTo>
                  <a:pt x="1099" y="2"/>
                  <a:pt x="1099" y="2"/>
                  <a:pt x="1099" y="2"/>
                </a:cubicBezTo>
                <a:cubicBezTo>
                  <a:pt x="1099" y="0"/>
                  <a:pt x="1099" y="0"/>
                  <a:pt x="1099" y="0"/>
                </a:cubicBezTo>
                <a:cubicBezTo>
                  <a:pt x="1095" y="0"/>
                  <a:pt x="1095" y="0"/>
                  <a:pt x="1095" y="0"/>
                </a:cubicBezTo>
                <a:lnTo>
                  <a:pt x="1095" y="2"/>
                </a:lnTo>
                <a:close/>
                <a:moveTo>
                  <a:pt x="1083" y="2"/>
                </a:moveTo>
                <a:cubicBezTo>
                  <a:pt x="1087" y="2"/>
                  <a:pt x="1087" y="2"/>
                  <a:pt x="1087" y="2"/>
                </a:cubicBezTo>
                <a:cubicBezTo>
                  <a:pt x="1087" y="0"/>
                  <a:pt x="1087" y="0"/>
                  <a:pt x="1087" y="0"/>
                </a:cubicBezTo>
                <a:cubicBezTo>
                  <a:pt x="1083" y="0"/>
                  <a:pt x="1083" y="0"/>
                  <a:pt x="1083" y="0"/>
                </a:cubicBezTo>
                <a:lnTo>
                  <a:pt x="1083" y="2"/>
                </a:lnTo>
                <a:close/>
                <a:moveTo>
                  <a:pt x="1071" y="2"/>
                </a:moveTo>
                <a:cubicBezTo>
                  <a:pt x="1075" y="2"/>
                  <a:pt x="1075" y="2"/>
                  <a:pt x="1075" y="2"/>
                </a:cubicBezTo>
                <a:cubicBezTo>
                  <a:pt x="1075" y="0"/>
                  <a:pt x="1075" y="0"/>
                  <a:pt x="1075" y="0"/>
                </a:cubicBezTo>
                <a:cubicBezTo>
                  <a:pt x="1071" y="0"/>
                  <a:pt x="1071" y="0"/>
                  <a:pt x="1071" y="0"/>
                </a:cubicBezTo>
                <a:lnTo>
                  <a:pt x="1071" y="2"/>
                </a:lnTo>
                <a:close/>
                <a:moveTo>
                  <a:pt x="1059" y="2"/>
                </a:moveTo>
                <a:cubicBezTo>
                  <a:pt x="1063" y="2"/>
                  <a:pt x="1063" y="2"/>
                  <a:pt x="1063" y="2"/>
                </a:cubicBezTo>
                <a:cubicBezTo>
                  <a:pt x="1063" y="0"/>
                  <a:pt x="1063" y="0"/>
                  <a:pt x="1063" y="0"/>
                </a:cubicBezTo>
                <a:cubicBezTo>
                  <a:pt x="1059" y="0"/>
                  <a:pt x="1059" y="0"/>
                  <a:pt x="1059" y="0"/>
                </a:cubicBezTo>
                <a:lnTo>
                  <a:pt x="1059" y="2"/>
                </a:lnTo>
                <a:close/>
                <a:moveTo>
                  <a:pt x="1047" y="2"/>
                </a:moveTo>
                <a:cubicBezTo>
                  <a:pt x="1051" y="2"/>
                  <a:pt x="1051" y="2"/>
                  <a:pt x="1051" y="2"/>
                </a:cubicBezTo>
                <a:cubicBezTo>
                  <a:pt x="1051" y="0"/>
                  <a:pt x="1051" y="0"/>
                  <a:pt x="1051" y="0"/>
                </a:cubicBezTo>
                <a:cubicBezTo>
                  <a:pt x="1047" y="0"/>
                  <a:pt x="1047" y="0"/>
                  <a:pt x="1047" y="0"/>
                </a:cubicBezTo>
                <a:lnTo>
                  <a:pt x="1047" y="2"/>
                </a:lnTo>
                <a:close/>
                <a:moveTo>
                  <a:pt x="1035" y="2"/>
                </a:moveTo>
                <a:cubicBezTo>
                  <a:pt x="1039" y="2"/>
                  <a:pt x="1039" y="2"/>
                  <a:pt x="1039" y="2"/>
                </a:cubicBezTo>
                <a:cubicBezTo>
                  <a:pt x="1039" y="0"/>
                  <a:pt x="1039" y="0"/>
                  <a:pt x="1039" y="0"/>
                </a:cubicBezTo>
                <a:cubicBezTo>
                  <a:pt x="1035" y="0"/>
                  <a:pt x="1035" y="0"/>
                  <a:pt x="1035" y="0"/>
                </a:cubicBezTo>
                <a:lnTo>
                  <a:pt x="1035" y="2"/>
                </a:lnTo>
                <a:close/>
                <a:moveTo>
                  <a:pt x="1023" y="2"/>
                </a:moveTo>
                <a:cubicBezTo>
                  <a:pt x="1027" y="2"/>
                  <a:pt x="1027" y="2"/>
                  <a:pt x="1027" y="2"/>
                </a:cubicBezTo>
                <a:cubicBezTo>
                  <a:pt x="1027" y="0"/>
                  <a:pt x="1027" y="0"/>
                  <a:pt x="1027" y="0"/>
                </a:cubicBezTo>
                <a:cubicBezTo>
                  <a:pt x="1023" y="0"/>
                  <a:pt x="1023" y="0"/>
                  <a:pt x="1023" y="0"/>
                </a:cubicBezTo>
                <a:lnTo>
                  <a:pt x="1023" y="2"/>
                </a:lnTo>
                <a:close/>
                <a:moveTo>
                  <a:pt x="1011" y="2"/>
                </a:moveTo>
                <a:cubicBezTo>
                  <a:pt x="1015" y="2"/>
                  <a:pt x="1015" y="2"/>
                  <a:pt x="1015" y="2"/>
                </a:cubicBezTo>
                <a:cubicBezTo>
                  <a:pt x="1015" y="0"/>
                  <a:pt x="1015" y="0"/>
                  <a:pt x="1015" y="0"/>
                </a:cubicBezTo>
                <a:cubicBezTo>
                  <a:pt x="1011" y="0"/>
                  <a:pt x="1011" y="0"/>
                  <a:pt x="1011" y="0"/>
                </a:cubicBezTo>
                <a:lnTo>
                  <a:pt x="1011" y="2"/>
                </a:lnTo>
                <a:close/>
                <a:moveTo>
                  <a:pt x="999" y="2"/>
                </a:moveTo>
                <a:cubicBezTo>
                  <a:pt x="1003" y="2"/>
                  <a:pt x="1003" y="2"/>
                  <a:pt x="1003" y="2"/>
                </a:cubicBezTo>
                <a:cubicBezTo>
                  <a:pt x="1003" y="0"/>
                  <a:pt x="1003" y="0"/>
                  <a:pt x="1003" y="0"/>
                </a:cubicBezTo>
                <a:cubicBezTo>
                  <a:pt x="999" y="0"/>
                  <a:pt x="999" y="0"/>
                  <a:pt x="999" y="0"/>
                </a:cubicBezTo>
                <a:lnTo>
                  <a:pt x="999" y="2"/>
                </a:lnTo>
                <a:close/>
                <a:moveTo>
                  <a:pt x="987" y="2"/>
                </a:moveTo>
                <a:cubicBezTo>
                  <a:pt x="991" y="2"/>
                  <a:pt x="991" y="2"/>
                  <a:pt x="991" y="2"/>
                </a:cubicBezTo>
                <a:cubicBezTo>
                  <a:pt x="991" y="0"/>
                  <a:pt x="991" y="0"/>
                  <a:pt x="991" y="0"/>
                </a:cubicBezTo>
                <a:cubicBezTo>
                  <a:pt x="987" y="0"/>
                  <a:pt x="987" y="0"/>
                  <a:pt x="987" y="0"/>
                </a:cubicBezTo>
                <a:lnTo>
                  <a:pt x="987" y="2"/>
                </a:lnTo>
                <a:close/>
                <a:moveTo>
                  <a:pt x="975" y="2"/>
                </a:moveTo>
                <a:cubicBezTo>
                  <a:pt x="979" y="2"/>
                  <a:pt x="979" y="2"/>
                  <a:pt x="979" y="2"/>
                </a:cubicBezTo>
                <a:cubicBezTo>
                  <a:pt x="979" y="0"/>
                  <a:pt x="979" y="0"/>
                  <a:pt x="979" y="0"/>
                </a:cubicBezTo>
                <a:cubicBezTo>
                  <a:pt x="975" y="0"/>
                  <a:pt x="975" y="0"/>
                  <a:pt x="975" y="0"/>
                </a:cubicBezTo>
                <a:lnTo>
                  <a:pt x="975" y="2"/>
                </a:lnTo>
                <a:close/>
                <a:moveTo>
                  <a:pt x="963" y="2"/>
                </a:moveTo>
                <a:cubicBezTo>
                  <a:pt x="967" y="2"/>
                  <a:pt x="967" y="2"/>
                  <a:pt x="967" y="2"/>
                </a:cubicBezTo>
                <a:cubicBezTo>
                  <a:pt x="967" y="0"/>
                  <a:pt x="967" y="0"/>
                  <a:pt x="967" y="0"/>
                </a:cubicBezTo>
                <a:cubicBezTo>
                  <a:pt x="963" y="0"/>
                  <a:pt x="963" y="0"/>
                  <a:pt x="963" y="0"/>
                </a:cubicBezTo>
                <a:lnTo>
                  <a:pt x="963" y="2"/>
                </a:lnTo>
                <a:close/>
                <a:moveTo>
                  <a:pt x="951" y="2"/>
                </a:moveTo>
                <a:cubicBezTo>
                  <a:pt x="955" y="2"/>
                  <a:pt x="955" y="2"/>
                  <a:pt x="955" y="2"/>
                </a:cubicBezTo>
                <a:cubicBezTo>
                  <a:pt x="955" y="0"/>
                  <a:pt x="955" y="0"/>
                  <a:pt x="955" y="0"/>
                </a:cubicBezTo>
                <a:cubicBezTo>
                  <a:pt x="951" y="0"/>
                  <a:pt x="951" y="0"/>
                  <a:pt x="951" y="0"/>
                </a:cubicBezTo>
                <a:lnTo>
                  <a:pt x="951" y="2"/>
                </a:lnTo>
                <a:close/>
                <a:moveTo>
                  <a:pt x="939" y="2"/>
                </a:moveTo>
                <a:cubicBezTo>
                  <a:pt x="943" y="2"/>
                  <a:pt x="943" y="2"/>
                  <a:pt x="943" y="2"/>
                </a:cubicBezTo>
                <a:cubicBezTo>
                  <a:pt x="943" y="0"/>
                  <a:pt x="943" y="0"/>
                  <a:pt x="943" y="0"/>
                </a:cubicBezTo>
                <a:cubicBezTo>
                  <a:pt x="939" y="0"/>
                  <a:pt x="939" y="0"/>
                  <a:pt x="939" y="0"/>
                </a:cubicBezTo>
                <a:lnTo>
                  <a:pt x="939" y="2"/>
                </a:lnTo>
                <a:close/>
                <a:moveTo>
                  <a:pt x="927" y="2"/>
                </a:moveTo>
                <a:cubicBezTo>
                  <a:pt x="931" y="2"/>
                  <a:pt x="931" y="2"/>
                  <a:pt x="931" y="2"/>
                </a:cubicBezTo>
                <a:cubicBezTo>
                  <a:pt x="931" y="0"/>
                  <a:pt x="931" y="0"/>
                  <a:pt x="931" y="0"/>
                </a:cubicBezTo>
                <a:cubicBezTo>
                  <a:pt x="927" y="0"/>
                  <a:pt x="927" y="0"/>
                  <a:pt x="927" y="0"/>
                </a:cubicBezTo>
                <a:lnTo>
                  <a:pt x="927" y="2"/>
                </a:lnTo>
                <a:close/>
                <a:moveTo>
                  <a:pt x="915" y="2"/>
                </a:moveTo>
                <a:cubicBezTo>
                  <a:pt x="919" y="2"/>
                  <a:pt x="919" y="2"/>
                  <a:pt x="919" y="2"/>
                </a:cubicBezTo>
                <a:cubicBezTo>
                  <a:pt x="919" y="0"/>
                  <a:pt x="919" y="0"/>
                  <a:pt x="919" y="0"/>
                </a:cubicBezTo>
                <a:cubicBezTo>
                  <a:pt x="915" y="0"/>
                  <a:pt x="915" y="0"/>
                  <a:pt x="915" y="0"/>
                </a:cubicBezTo>
                <a:lnTo>
                  <a:pt x="915" y="2"/>
                </a:lnTo>
                <a:close/>
                <a:moveTo>
                  <a:pt x="903" y="2"/>
                </a:moveTo>
                <a:cubicBezTo>
                  <a:pt x="907" y="2"/>
                  <a:pt x="907" y="2"/>
                  <a:pt x="907" y="2"/>
                </a:cubicBezTo>
                <a:cubicBezTo>
                  <a:pt x="907" y="0"/>
                  <a:pt x="907" y="0"/>
                  <a:pt x="907" y="0"/>
                </a:cubicBezTo>
                <a:cubicBezTo>
                  <a:pt x="903" y="0"/>
                  <a:pt x="903" y="0"/>
                  <a:pt x="903" y="0"/>
                </a:cubicBezTo>
                <a:lnTo>
                  <a:pt x="903" y="2"/>
                </a:lnTo>
                <a:close/>
                <a:moveTo>
                  <a:pt x="891" y="2"/>
                </a:moveTo>
                <a:cubicBezTo>
                  <a:pt x="895" y="2"/>
                  <a:pt x="895" y="2"/>
                  <a:pt x="895" y="2"/>
                </a:cubicBezTo>
                <a:cubicBezTo>
                  <a:pt x="895" y="0"/>
                  <a:pt x="895" y="0"/>
                  <a:pt x="895" y="0"/>
                </a:cubicBezTo>
                <a:cubicBezTo>
                  <a:pt x="891" y="0"/>
                  <a:pt x="891" y="0"/>
                  <a:pt x="891" y="0"/>
                </a:cubicBezTo>
                <a:lnTo>
                  <a:pt x="891" y="2"/>
                </a:lnTo>
                <a:close/>
                <a:moveTo>
                  <a:pt x="879" y="2"/>
                </a:moveTo>
                <a:cubicBezTo>
                  <a:pt x="883" y="2"/>
                  <a:pt x="883" y="2"/>
                  <a:pt x="883" y="2"/>
                </a:cubicBezTo>
                <a:cubicBezTo>
                  <a:pt x="883" y="0"/>
                  <a:pt x="883" y="0"/>
                  <a:pt x="883" y="0"/>
                </a:cubicBezTo>
                <a:cubicBezTo>
                  <a:pt x="879" y="0"/>
                  <a:pt x="879" y="0"/>
                  <a:pt x="879" y="0"/>
                </a:cubicBezTo>
                <a:lnTo>
                  <a:pt x="879" y="2"/>
                </a:lnTo>
                <a:close/>
                <a:moveTo>
                  <a:pt x="867" y="2"/>
                </a:moveTo>
                <a:cubicBezTo>
                  <a:pt x="871" y="2"/>
                  <a:pt x="871" y="2"/>
                  <a:pt x="871" y="2"/>
                </a:cubicBezTo>
                <a:cubicBezTo>
                  <a:pt x="871" y="0"/>
                  <a:pt x="871" y="0"/>
                  <a:pt x="871" y="0"/>
                </a:cubicBezTo>
                <a:cubicBezTo>
                  <a:pt x="867" y="0"/>
                  <a:pt x="867" y="0"/>
                  <a:pt x="867" y="0"/>
                </a:cubicBezTo>
                <a:lnTo>
                  <a:pt x="867" y="2"/>
                </a:lnTo>
                <a:close/>
                <a:moveTo>
                  <a:pt x="855" y="2"/>
                </a:moveTo>
                <a:cubicBezTo>
                  <a:pt x="859" y="2"/>
                  <a:pt x="859" y="2"/>
                  <a:pt x="859" y="2"/>
                </a:cubicBezTo>
                <a:cubicBezTo>
                  <a:pt x="859" y="0"/>
                  <a:pt x="859" y="0"/>
                  <a:pt x="859" y="0"/>
                </a:cubicBezTo>
                <a:cubicBezTo>
                  <a:pt x="855" y="0"/>
                  <a:pt x="855" y="0"/>
                  <a:pt x="855" y="0"/>
                </a:cubicBezTo>
                <a:lnTo>
                  <a:pt x="855" y="2"/>
                </a:lnTo>
                <a:close/>
                <a:moveTo>
                  <a:pt x="843" y="2"/>
                </a:moveTo>
                <a:cubicBezTo>
                  <a:pt x="847" y="2"/>
                  <a:pt x="847" y="2"/>
                  <a:pt x="847" y="2"/>
                </a:cubicBezTo>
                <a:cubicBezTo>
                  <a:pt x="847" y="0"/>
                  <a:pt x="847" y="0"/>
                  <a:pt x="847" y="0"/>
                </a:cubicBezTo>
                <a:cubicBezTo>
                  <a:pt x="843" y="0"/>
                  <a:pt x="843" y="0"/>
                  <a:pt x="843" y="0"/>
                </a:cubicBezTo>
                <a:lnTo>
                  <a:pt x="843" y="2"/>
                </a:lnTo>
                <a:close/>
                <a:moveTo>
                  <a:pt x="831" y="2"/>
                </a:moveTo>
                <a:cubicBezTo>
                  <a:pt x="835" y="2"/>
                  <a:pt x="835" y="2"/>
                  <a:pt x="835" y="2"/>
                </a:cubicBezTo>
                <a:cubicBezTo>
                  <a:pt x="835" y="0"/>
                  <a:pt x="835" y="0"/>
                  <a:pt x="835" y="0"/>
                </a:cubicBezTo>
                <a:cubicBezTo>
                  <a:pt x="831" y="0"/>
                  <a:pt x="831" y="0"/>
                  <a:pt x="831" y="0"/>
                </a:cubicBezTo>
                <a:lnTo>
                  <a:pt x="831" y="2"/>
                </a:lnTo>
                <a:close/>
                <a:moveTo>
                  <a:pt x="819" y="2"/>
                </a:moveTo>
                <a:cubicBezTo>
                  <a:pt x="823" y="2"/>
                  <a:pt x="823" y="2"/>
                  <a:pt x="823" y="2"/>
                </a:cubicBezTo>
                <a:cubicBezTo>
                  <a:pt x="823" y="0"/>
                  <a:pt x="823" y="0"/>
                  <a:pt x="823" y="0"/>
                </a:cubicBezTo>
                <a:cubicBezTo>
                  <a:pt x="819" y="0"/>
                  <a:pt x="819" y="0"/>
                  <a:pt x="819" y="0"/>
                </a:cubicBezTo>
                <a:lnTo>
                  <a:pt x="819" y="2"/>
                </a:lnTo>
                <a:close/>
                <a:moveTo>
                  <a:pt x="807" y="2"/>
                </a:moveTo>
                <a:cubicBezTo>
                  <a:pt x="811" y="2"/>
                  <a:pt x="811" y="2"/>
                  <a:pt x="811" y="2"/>
                </a:cubicBezTo>
                <a:cubicBezTo>
                  <a:pt x="811" y="0"/>
                  <a:pt x="811" y="0"/>
                  <a:pt x="811" y="0"/>
                </a:cubicBezTo>
                <a:cubicBezTo>
                  <a:pt x="807" y="0"/>
                  <a:pt x="807" y="0"/>
                  <a:pt x="807" y="0"/>
                </a:cubicBezTo>
                <a:lnTo>
                  <a:pt x="807" y="2"/>
                </a:lnTo>
                <a:close/>
                <a:moveTo>
                  <a:pt x="795" y="2"/>
                </a:moveTo>
                <a:cubicBezTo>
                  <a:pt x="799" y="2"/>
                  <a:pt x="799" y="2"/>
                  <a:pt x="799" y="2"/>
                </a:cubicBezTo>
                <a:cubicBezTo>
                  <a:pt x="799" y="0"/>
                  <a:pt x="799" y="0"/>
                  <a:pt x="799" y="0"/>
                </a:cubicBezTo>
                <a:cubicBezTo>
                  <a:pt x="795" y="0"/>
                  <a:pt x="795" y="0"/>
                  <a:pt x="795" y="0"/>
                </a:cubicBezTo>
                <a:lnTo>
                  <a:pt x="795" y="2"/>
                </a:lnTo>
                <a:close/>
                <a:moveTo>
                  <a:pt x="783" y="2"/>
                </a:moveTo>
                <a:cubicBezTo>
                  <a:pt x="787" y="2"/>
                  <a:pt x="787" y="2"/>
                  <a:pt x="787" y="2"/>
                </a:cubicBezTo>
                <a:cubicBezTo>
                  <a:pt x="787" y="0"/>
                  <a:pt x="787" y="0"/>
                  <a:pt x="787" y="0"/>
                </a:cubicBezTo>
                <a:cubicBezTo>
                  <a:pt x="783" y="0"/>
                  <a:pt x="783" y="0"/>
                  <a:pt x="783" y="0"/>
                </a:cubicBezTo>
                <a:lnTo>
                  <a:pt x="783" y="2"/>
                </a:lnTo>
                <a:close/>
                <a:moveTo>
                  <a:pt x="771" y="2"/>
                </a:moveTo>
                <a:cubicBezTo>
                  <a:pt x="775" y="2"/>
                  <a:pt x="775" y="2"/>
                  <a:pt x="775" y="2"/>
                </a:cubicBezTo>
                <a:cubicBezTo>
                  <a:pt x="775" y="0"/>
                  <a:pt x="775" y="0"/>
                  <a:pt x="775" y="0"/>
                </a:cubicBezTo>
                <a:cubicBezTo>
                  <a:pt x="771" y="0"/>
                  <a:pt x="771" y="0"/>
                  <a:pt x="771" y="0"/>
                </a:cubicBezTo>
                <a:lnTo>
                  <a:pt x="771" y="2"/>
                </a:lnTo>
                <a:close/>
                <a:moveTo>
                  <a:pt x="759" y="2"/>
                </a:moveTo>
                <a:cubicBezTo>
                  <a:pt x="763" y="2"/>
                  <a:pt x="763" y="2"/>
                  <a:pt x="763" y="2"/>
                </a:cubicBezTo>
                <a:cubicBezTo>
                  <a:pt x="763" y="0"/>
                  <a:pt x="763" y="0"/>
                  <a:pt x="763" y="0"/>
                </a:cubicBezTo>
                <a:cubicBezTo>
                  <a:pt x="759" y="0"/>
                  <a:pt x="759" y="0"/>
                  <a:pt x="759" y="0"/>
                </a:cubicBezTo>
                <a:lnTo>
                  <a:pt x="759" y="2"/>
                </a:lnTo>
                <a:close/>
                <a:moveTo>
                  <a:pt x="747" y="2"/>
                </a:moveTo>
                <a:cubicBezTo>
                  <a:pt x="751" y="2"/>
                  <a:pt x="751" y="2"/>
                  <a:pt x="751" y="2"/>
                </a:cubicBezTo>
                <a:cubicBezTo>
                  <a:pt x="751" y="0"/>
                  <a:pt x="751" y="0"/>
                  <a:pt x="751" y="0"/>
                </a:cubicBezTo>
                <a:cubicBezTo>
                  <a:pt x="747" y="0"/>
                  <a:pt x="747" y="0"/>
                  <a:pt x="747" y="0"/>
                </a:cubicBezTo>
                <a:lnTo>
                  <a:pt x="747" y="2"/>
                </a:lnTo>
                <a:close/>
                <a:moveTo>
                  <a:pt x="735" y="2"/>
                </a:moveTo>
                <a:cubicBezTo>
                  <a:pt x="739" y="2"/>
                  <a:pt x="739" y="2"/>
                  <a:pt x="739" y="2"/>
                </a:cubicBezTo>
                <a:cubicBezTo>
                  <a:pt x="739" y="0"/>
                  <a:pt x="739" y="0"/>
                  <a:pt x="739" y="0"/>
                </a:cubicBezTo>
                <a:cubicBezTo>
                  <a:pt x="735" y="0"/>
                  <a:pt x="735" y="0"/>
                  <a:pt x="735" y="0"/>
                </a:cubicBezTo>
                <a:lnTo>
                  <a:pt x="735" y="2"/>
                </a:lnTo>
                <a:close/>
                <a:moveTo>
                  <a:pt x="723" y="2"/>
                </a:moveTo>
                <a:cubicBezTo>
                  <a:pt x="727" y="2"/>
                  <a:pt x="727" y="2"/>
                  <a:pt x="727" y="2"/>
                </a:cubicBezTo>
                <a:cubicBezTo>
                  <a:pt x="727" y="0"/>
                  <a:pt x="727" y="0"/>
                  <a:pt x="727" y="0"/>
                </a:cubicBezTo>
                <a:cubicBezTo>
                  <a:pt x="723" y="0"/>
                  <a:pt x="723" y="0"/>
                  <a:pt x="723" y="0"/>
                </a:cubicBezTo>
                <a:lnTo>
                  <a:pt x="723" y="2"/>
                </a:lnTo>
                <a:close/>
                <a:moveTo>
                  <a:pt x="711" y="2"/>
                </a:moveTo>
                <a:cubicBezTo>
                  <a:pt x="715" y="2"/>
                  <a:pt x="715" y="2"/>
                  <a:pt x="715" y="2"/>
                </a:cubicBezTo>
                <a:cubicBezTo>
                  <a:pt x="715" y="0"/>
                  <a:pt x="715" y="0"/>
                  <a:pt x="715" y="0"/>
                </a:cubicBezTo>
                <a:cubicBezTo>
                  <a:pt x="711" y="0"/>
                  <a:pt x="711" y="0"/>
                  <a:pt x="711" y="0"/>
                </a:cubicBezTo>
                <a:lnTo>
                  <a:pt x="711" y="2"/>
                </a:lnTo>
                <a:close/>
                <a:moveTo>
                  <a:pt x="699" y="2"/>
                </a:moveTo>
                <a:cubicBezTo>
                  <a:pt x="703" y="2"/>
                  <a:pt x="703" y="2"/>
                  <a:pt x="703" y="2"/>
                </a:cubicBezTo>
                <a:cubicBezTo>
                  <a:pt x="703" y="0"/>
                  <a:pt x="703" y="0"/>
                  <a:pt x="703" y="0"/>
                </a:cubicBezTo>
                <a:cubicBezTo>
                  <a:pt x="699" y="0"/>
                  <a:pt x="699" y="0"/>
                  <a:pt x="699" y="0"/>
                </a:cubicBezTo>
                <a:lnTo>
                  <a:pt x="699" y="2"/>
                </a:lnTo>
                <a:close/>
                <a:moveTo>
                  <a:pt x="687" y="2"/>
                </a:moveTo>
                <a:cubicBezTo>
                  <a:pt x="691" y="2"/>
                  <a:pt x="691" y="2"/>
                  <a:pt x="691" y="2"/>
                </a:cubicBezTo>
                <a:cubicBezTo>
                  <a:pt x="691" y="0"/>
                  <a:pt x="691" y="0"/>
                  <a:pt x="691" y="0"/>
                </a:cubicBezTo>
                <a:cubicBezTo>
                  <a:pt x="687" y="0"/>
                  <a:pt x="687" y="0"/>
                  <a:pt x="687" y="0"/>
                </a:cubicBezTo>
                <a:lnTo>
                  <a:pt x="687" y="2"/>
                </a:lnTo>
                <a:close/>
                <a:moveTo>
                  <a:pt x="675" y="2"/>
                </a:moveTo>
                <a:cubicBezTo>
                  <a:pt x="679" y="2"/>
                  <a:pt x="679" y="2"/>
                  <a:pt x="679" y="2"/>
                </a:cubicBezTo>
                <a:cubicBezTo>
                  <a:pt x="679" y="0"/>
                  <a:pt x="679" y="0"/>
                  <a:pt x="679" y="0"/>
                </a:cubicBezTo>
                <a:cubicBezTo>
                  <a:pt x="675" y="0"/>
                  <a:pt x="675" y="0"/>
                  <a:pt x="675" y="0"/>
                </a:cubicBezTo>
                <a:lnTo>
                  <a:pt x="675" y="2"/>
                </a:lnTo>
                <a:close/>
                <a:moveTo>
                  <a:pt x="663" y="2"/>
                </a:moveTo>
                <a:cubicBezTo>
                  <a:pt x="667" y="2"/>
                  <a:pt x="667" y="2"/>
                  <a:pt x="667" y="2"/>
                </a:cubicBezTo>
                <a:cubicBezTo>
                  <a:pt x="667" y="0"/>
                  <a:pt x="667" y="0"/>
                  <a:pt x="667" y="0"/>
                </a:cubicBezTo>
                <a:cubicBezTo>
                  <a:pt x="663" y="0"/>
                  <a:pt x="663" y="0"/>
                  <a:pt x="663" y="0"/>
                </a:cubicBezTo>
                <a:lnTo>
                  <a:pt x="663" y="2"/>
                </a:lnTo>
                <a:close/>
                <a:moveTo>
                  <a:pt x="651" y="2"/>
                </a:moveTo>
                <a:cubicBezTo>
                  <a:pt x="655" y="2"/>
                  <a:pt x="655" y="2"/>
                  <a:pt x="655" y="2"/>
                </a:cubicBezTo>
                <a:cubicBezTo>
                  <a:pt x="655" y="0"/>
                  <a:pt x="655" y="0"/>
                  <a:pt x="655" y="0"/>
                </a:cubicBezTo>
                <a:cubicBezTo>
                  <a:pt x="651" y="0"/>
                  <a:pt x="651" y="0"/>
                  <a:pt x="651" y="0"/>
                </a:cubicBezTo>
                <a:lnTo>
                  <a:pt x="651" y="2"/>
                </a:lnTo>
                <a:close/>
                <a:moveTo>
                  <a:pt x="639" y="2"/>
                </a:moveTo>
                <a:cubicBezTo>
                  <a:pt x="643" y="2"/>
                  <a:pt x="643" y="2"/>
                  <a:pt x="643" y="2"/>
                </a:cubicBezTo>
                <a:cubicBezTo>
                  <a:pt x="643" y="0"/>
                  <a:pt x="643" y="0"/>
                  <a:pt x="643" y="0"/>
                </a:cubicBezTo>
                <a:cubicBezTo>
                  <a:pt x="639" y="0"/>
                  <a:pt x="639" y="0"/>
                  <a:pt x="639" y="0"/>
                </a:cubicBezTo>
                <a:lnTo>
                  <a:pt x="639" y="2"/>
                </a:lnTo>
                <a:close/>
                <a:moveTo>
                  <a:pt x="627" y="2"/>
                </a:moveTo>
                <a:cubicBezTo>
                  <a:pt x="631" y="2"/>
                  <a:pt x="631" y="2"/>
                  <a:pt x="631" y="2"/>
                </a:cubicBezTo>
                <a:cubicBezTo>
                  <a:pt x="631" y="0"/>
                  <a:pt x="631" y="0"/>
                  <a:pt x="631" y="0"/>
                </a:cubicBezTo>
                <a:cubicBezTo>
                  <a:pt x="627" y="0"/>
                  <a:pt x="627" y="0"/>
                  <a:pt x="627" y="0"/>
                </a:cubicBezTo>
                <a:lnTo>
                  <a:pt x="627" y="2"/>
                </a:lnTo>
                <a:close/>
                <a:moveTo>
                  <a:pt x="615" y="2"/>
                </a:moveTo>
                <a:cubicBezTo>
                  <a:pt x="619" y="2"/>
                  <a:pt x="619" y="2"/>
                  <a:pt x="619" y="2"/>
                </a:cubicBezTo>
                <a:cubicBezTo>
                  <a:pt x="619" y="0"/>
                  <a:pt x="619" y="0"/>
                  <a:pt x="619" y="0"/>
                </a:cubicBezTo>
                <a:cubicBezTo>
                  <a:pt x="615" y="0"/>
                  <a:pt x="615" y="0"/>
                  <a:pt x="615" y="0"/>
                </a:cubicBezTo>
                <a:lnTo>
                  <a:pt x="615" y="2"/>
                </a:lnTo>
                <a:close/>
                <a:moveTo>
                  <a:pt x="603" y="2"/>
                </a:moveTo>
                <a:cubicBezTo>
                  <a:pt x="607" y="2"/>
                  <a:pt x="607" y="2"/>
                  <a:pt x="607" y="2"/>
                </a:cubicBezTo>
                <a:cubicBezTo>
                  <a:pt x="607" y="0"/>
                  <a:pt x="607" y="0"/>
                  <a:pt x="607" y="0"/>
                </a:cubicBezTo>
                <a:cubicBezTo>
                  <a:pt x="603" y="0"/>
                  <a:pt x="603" y="0"/>
                  <a:pt x="603" y="0"/>
                </a:cubicBezTo>
                <a:lnTo>
                  <a:pt x="603" y="2"/>
                </a:lnTo>
                <a:close/>
                <a:moveTo>
                  <a:pt x="591" y="2"/>
                </a:moveTo>
                <a:cubicBezTo>
                  <a:pt x="595" y="2"/>
                  <a:pt x="595" y="2"/>
                  <a:pt x="595" y="2"/>
                </a:cubicBezTo>
                <a:cubicBezTo>
                  <a:pt x="595" y="0"/>
                  <a:pt x="595" y="0"/>
                  <a:pt x="595" y="0"/>
                </a:cubicBezTo>
                <a:cubicBezTo>
                  <a:pt x="591" y="0"/>
                  <a:pt x="591" y="0"/>
                  <a:pt x="591" y="0"/>
                </a:cubicBezTo>
                <a:lnTo>
                  <a:pt x="591" y="2"/>
                </a:lnTo>
                <a:close/>
                <a:moveTo>
                  <a:pt x="579" y="2"/>
                </a:moveTo>
                <a:cubicBezTo>
                  <a:pt x="583" y="2"/>
                  <a:pt x="583" y="2"/>
                  <a:pt x="583" y="2"/>
                </a:cubicBezTo>
                <a:cubicBezTo>
                  <a:pt x="583" y="0"/>
                  <a:pt x="583" y="0"/>
                  <a:pt x="583" y="0"/>
                </a:cubicBezTo>
                <a:cubicBezTo>
                  <a:pt x="579" y="0"/>
                  <a:pt x="579" y="0"/>
                  <a:pt x="579" y="0"/>
                </a:cubicBezTo>
                <a:lnTo>
                  <a:pt x="579" y="2"/>
                </a:lnTo>
                <a:close/>
                <a:moveTo>
                  <a:pt x="567" y="2"/>
                </a:moveTo>
                <a:cubicBezTo>
                  <a:pt x="571" y="2"/>
                  <a:pt x="571" y="2"/>
                  <a:pt x="571" y="2"/>
                </a:cubicBezTo>
                <a:cubicBezTo>
                  <a:pt x="571" y="0"/>
                  <a:pt x="571" y="0"/>
                  <a:pt x="571" y="0"/>
                </a:cubicBezTo>
                <a:cubicBezTo>
                  <a:pt x="567" y="0"/>
                  <a:pt x="567" y="0"/>
                  <a:pt x="567" y="0"/>
                </a:cubicBezTo>
                <a:lnTo>
                  <a:pt x="567" y="2"/>
                </a:lnTo>
                <a:close/>
                <a:moveTo>
                  <a:pt x="555" y="2"/>
                </a:moveTo>
                <a:cubicBezTo>
                  <a:pt x="559" y="2"/>
                  <a:pt x="559" y="2"/>
                  <a:pt x="559" y="2"/>
                </a:cubicBezTo>
                <a:cubicBezTo>
                  <a:pt x="559" y="0"/>
                  <a:pt x="559" y="0"/>
                  <a:pt x="559" y="0"/>
                </a:cubicBezTo>
                <a:cubicBezTo>
                  <a:pt x="555" y="0"/>
                  <a:pt x="555" y="0"/>
                  <a:pt x="555" y="0"/>
                </a:cubicBezTo>
                <a:lnTo>
                  <a:pt x="555" y="2"/>
                </a:lnTo>
                <a:close/>
                <a:moveTo>
                  <a:pt x="543" y="2"/>
                </a:moveTo>
                <a:cubicBezTo>
                  <a:pt x="547" y="2"/>
                  <a:pt x="547" y="2"/>
                  <a:pt x="547" y="2"/>
                </a:cubicBezTo>
                <a:cubicBezTo>
                  <a:pt x="547" y="0"/>
                  <a:pt x="547" y="0"/>
                  <a:pt x="547" y="0"/>
                </a:cubicBezTo>
                <a:cubicBezTo>
                  <a:pt x="543" y="0"/>
                  <a:pt x="543" y="0"/>
                  <a:pt x="543" y="0"/>
                </a:cubicBezTo>
                <a:lnTo>
                  <a:pt x="543" y="2"/>
                </a:lnTo>
                <a:close/>
                <a:moveTo>
                  <a:pt x="531" y="2"/>
                </a:moveTo>
                <a:cubicBezTo>
                  <a:pt x="535" y="2"/>
                  <a:pt x="535" y="2"/>
                  <a:pt x="535" y="2"/>
                </a:cubicBezTo>
                <a:cubicBezTo>
                  <a:pt x="535" y="0"/>
                  <a:pt x="535" y="0"/>
                  <a:pt x="535" y="0"/>
                </a:cubicBezTo>
                <a:cubicBezTo>
                  <a:pt x="531" y="0"/>
                  <a:pt x="531" y="0"/>
                  <a:pt x="531" y="0"/>
                </a:cubicBezTo>
                <a:lnTo>
                  <a:pt x="531" y="2"/>
                </a:lnTo>
                <a:close/>
                <a:moveTo>
                  <a:pt x="519" y="2"/>
                </a:moveTo>
                <a:cubicBezTo>
                  <a:pt x="523" y="2"/>
                  <a:pt x="523" y="2"/>
                  <a:pt x="523" y="2"/>
                </a:cubicBezTo>
                <a:cubicBezTo>
                  <a:pt x="523" y="0"/>
                  <a:pt x="523" y="0"/>
                  <a:pt x="523" y="0"/>
                </a:cubicBezTo>
                <a:cubicBezTo>
                  <a:pt x="519" y="0"/>
                  <a:pt x="519" y="0"/>
                  <a:pt x="519" y="0"/>
                </a:cubicBezTo>
                <a:lnTo>
                  <a:pt x="519" y="2"/>
                </a:lnTo>
                <a:close/>
                <a:moveTo>
                  <a:pt x="507" y="2"/>
                </a:moveTo>
                <a:cubicBezTo>
                  <a:pt x="511" y="2"/>
                  <a:pt x="511" y="2"/>
                  <a:pt x="511" y="2"/>
                </a:cubicBezTo>
                <a:cubicBezTo>
                  <a:pt x="511" y="0"/>
                  <a:pt x="511" y="0"/>
                  <a:pt x="511" y="0"/>
                </a:cubicBezTo>
                <a:cubicBezTo>
                  <a:pt x="507" y="0"/>
                  <a:pt x="507" y="0"/>
                  <a:pt x="507" y="0"/>
                </a:cubicBezTo>
                <a:lnTo>
                  <a:pt x="507" y="2"/>
                </a:lnTo>
                <a:close/>
                <a:moveTo>
                  <a:pt x="495" y="2"/>
                </a:moveTo>
                <a:cubicBezTo>
                  <a:pt x="499" y="2"/>
                  <a:pt x="499" y="2"/>
                  <a:pt x="499" y="2"/>
                </a:cubicBezTo>
                <a:cubicBezTo>
                  <a:pt x="499" y="0"/>
                  <a:pt x="499" y="0"/>
                  <a:pt x="499" y="0"/>
                </a:cubicBezTo>
                <a:cubicBezTo>
                  <a:pt x="495" y="0"/>
                  <a:pt x="495" y="0"/>
                  <a:pt x="495" y="0"/>
                </a:cubicBezTo>
                <a:lnTo>
                  <a:pt x="495" y="2"/>
                </a:lnTo>
                <a:close/>
                <a:moveTo>
                  <a:pt x="483" y="2"/>
                </a:moveTo>
                <a:cubicBezTo>
                  <a:pt x="487" y="2"/>
                  <a:pt x="487" y="2"/>
                  <a:pt x="487" y="2"/>
                </a:cubicBezTo>
                <a:cubicBezTo>
                  <a:pt x="487" y="0"/>
                  <a:pt x="487" y="0"/>
                  <a:pt x="487" y="0"/>
                </a:cubicBezTo>
                <a:cubicBezTo>
                  <a:pt x="483" y="0"/>
                  <a:pt x="483" y="0"/>
                  <a:pt x="483" y="0"/>
                </a:cubicBezTo>
                <a:lnTo>
                  <a:pt x="483" y="2"/>
                </a:lnTo>
                <a:close/>
                <a:moveTo>
                  <a:pt x="471" y="2"/>
                </a:moveTo>
                <a:cubicBezTo>
                  <a:pt x="475" y="2"/>
                  <a:pt x="475" y="2"/>
                  <a:pt x="475" y="2"/>
                </a:cubicBezTo>
                <a:cubicBezTo>
                  <a:pt x="475" y="0"/>
                  <a:pt x="475" y="0"/>
                  <a:pt x="475" y="0"/>
                </a:cubicBezTo>
                <a:cubicBezTo>
                  <a:pt x="471" y="0"/>
                  <a:pt x="471" y="0"/>
                  <a:pt x="471" y="0"/>
                </a:cubicBezTo>
                <a:lnTo>
                  <a:pt x="471" y="2"/>
                </a:lnTo>
                <a:close/>
                <a:moveTo>
                  <a:pt x="459" y="2"/>
                </a:moveTo>
                <a:cubicBezTo>
                  <a:pt x="463" y="2"/>
                  <a:pt x="463" y="2"/>
                  <a:pt x="463" y="2"/>
                </a:cubicBezTo>
                <a:cubicBezTo>
                  <a:pt x="463" y="0"/>
                  <a:pt x="463" y="0"/>
                  <a:pt x="463" y="0"/>
                </a:cubicBezTo>
                <a:cubicBezTo>
                  <a:pt x="459" y="0"/>
                  <a:pt x="459" y="0"/>
                  <a:pt x="459" y="0"/>
                </a:cubicBezTo>
                <a:lnTo>
                  <a:pt x="459" y="2"/>
                </a:lnTo>
                <a:close/>
                <a:moveTo>
                  <a:pt x="447" y="2"/>
                </a:moveTo>
                <a:cubicBezTo>
                  <a:pt x="451" y="2"/>
                  <a:pt x="451" y="2"/>
                  <a:pt x="451" y="2"/>
                </a:cubicBezTo>
                <a:cubicBezTo>
                  <a:pt x="451" y="0"/>
                  <a:pt x="451" y="0"/>
                  <a:pt x="451" y="0"/>
                </a:cubicBezTo>
                <a:cubicBezTo>
                  <a:pt x="447" y="0"/>
                  <a:pt x="447" y="0"/>
                  <a:pt x="447" y="0"/>
                </a:cubicBezTo>
                <a:lnTo>
                  <a:pt x="447" y="2"/>
                </a:lnTo>
                <a:close/>
                <a:moveTo>
                  <a:pt x="435" y="2"/>
                </a:moveTo>
                <a:cubicBezTo>
                  <a:pt x="439" y="2"/>
                  <a:pt x="439" y="2"/>
                  <a:pt x="439" y="2"/>
                </a:cubicBezTo>
                <a:cubicBezTo>
                  <a:pt x="439" y="0"/>
                  <a:pt x="439" y="0"/>
                  <a:pt x="439" y="0"/>
                </a:cubicBezTo>
                <a:cubicBezTo>
                  <a:pt x="435" y="0"/>
                  <a:pt x="435" y="0"/>
                  <a:pt x="435" y="0"/>
                </a:cubicBezTo>
                <a:lnTo>
                  <a:pt x="435" y="2"/>
                </a:lnTo>
                <a:close/>
                <a:moveTo>
                  <a:pt x="423" y="2"/>
                </a:moveTo>
                <a:cubicBezTo>
                  <a:pt x="427" y="2"/>
                  <a:pt x="427" y="2"/>
                  <a:pt x="427" y="2"/>
                </a:cubicBezTo>
                <a:cubicBezTo>
                  <a:pt x="427" y="0"/>
                  <a:pt x="427" y="0"/>
                  <a:pt x="427" y="0"/>
                </a:cubicBezTo>
                <a:cubicBezTo>
                  <a:pt x="423" y="0"/>
                  <a:pt x="423" y="0"/>
                  <a:pt x="423" y="0"/>
                </a:cubicBezTo>
                <a:lnTo>
                  <a:pt x="423" y="2"/>
                </a:lnTo>
                <a:close/>
                <a:moveTo>
                  <a:pt x="411" y="2"/>
                </a:moveTo>
                <a:cubicBezTo>
                  <a:pt x="415" y="2"/>
                  <a:pt x="415" y="2"/>
                  <a:pt x="415" y="2"/>
                </a:cubicBezTo>
                <a:cubicBezTo>
                  <a:pt x="415" y="0"/>
                  <a:pt x="415" y="0"/>
                  <a:pt x="415" y="0"/>
                </a:cubicBezTo>
                <a:cubicBezTo>
                  <a:pt x="411" y="0"/>
                  <a:pt x="411" y="0"/>
                  <a:pt x="411" y="0"/>
                </a:cubicBezTo>
                <a:lnTo>
                  <a:pt x="411" y="2"/>
                </a:lnTo>
                <a:close/>
                <a:moveTo>
                  <a:pt x="399" y="2"/>
                </a:moveTo>
                <a:cubicBezTo>
                  <a:pt x="403" y="2"/>
                  <a:pt x="403" y="2"/>
                  <a:pt x="403" y="2"/>
                </a:cubicBezTo>
                <a:cubicBezTo>
                  <a:pt x="403" y="0"/>
                  <a:pt x="403" y="0"/>
                  <a:pt x="403" y="0"/>
                </a:cubicBezTo>
                <a:cubicBezTo>
                  <a:pt x="399" y="0"/>
                  <a:pt x="399" y="0"/>
                  <a:pt x="399" y="0"/>
                </a:cubicBezTo>
                <a:lnTo>
                  <a:pt x="399" y="2"/>
                </a:lnTo>
                <a:close/>
                <a:moveTo>
                  <a:pt x="387" y="2"/>
                </a:moveTo>
                <a:cubicBezTo>
                  <a:pt x="391" y="2"/>
                  <a:pt x="391" y="2"/>
                  <a:pt x="391" y="2"/>
                </a:cubicBezTo>
                <a:cubicBezTo>
                  <a:pt x="391" y="0"/>
                  <a:pt x="391" y="0"/>
                  <a:pt x="391" y="0"/>
                </a:cubicBezTo>
                <a:cubicBezTo>
                  <a:pt x="387" y="0"/>
                  <a:pt x="387" y="0"/>
                  <a:pt x="387" y="0"/>
                </a:cubicBezTo>
                <a:lnTo>
                  <a:pt x="387" y="2"/>
                </a:lnTo>
                <a:close/>
                <a:moveTo>
                  <a:pt x="375" y="2"/>
                </a:moveTo>
                <a:cubicBezTo>
                  <a:pt x="379" y="2"/>
                  <a:pt x="379" y="2"/>
                  <a:pt x="379" y="2"/>
                </a:cubicBezTo>
                <a:cubicBezTo>
                  <a:pt x="379" y="0"/>
                  <a:pt x="379" y="0"/>
                  <a:pt x="379" y="0"/>
                </a:cubicBezTo>
                <a:cubicBezTo>
                  <a:pt x="375" y="0"/>
                  <a:pt x="375" y="0"/>
                  <a:pt x="375" y="0"/>
                </a:cubicBezTo>
                <a:lnTo>
                  <a:pt x="375" y="2"/>
                </a:lnTo>
                <a:close/>
                <a:moveTo>
                  <a:pt x="363" y="2"/>
                </a:moveTo>
                <a:cubicBezTo>
                  <a:pt x="367" y="2"/>
                  <a:pt x="367" y="2"/>
                  <a:pt x="367" y="2"/>
                </a:cubicBezTo>
                <a:cubicBezTo>
                  <a:pt x="367" y="0"/>
                  <a:pt x="367" y="0"/>
                  <a:pt x="367" y="0"/>
                </a:cubicBezTo>
                <a:cubicBezTo>
                  <a:pt x="363" y="0"/>
                  <a:pt x="363" y="0"/>
                  <a:pt x="363" y="0"/>
                </a:cubicBezTo>
                <a:lnTo>
                  <a:pt x="363" y="2"/>
                </a:lnTo>
                <a:close/>
                <a:moveTo>
                  <a:pt x="351" y="2"/>
                </a:moveTo>
                <a:cubicBezTo>
                  <a:pt x="355" y="2"/>
                  <a:pt x="355" y="2"/>
                  <a:pt x="355" y="2"/>
                </a:cubicBezTo>
                <a:cubicBezTo>
                  <a:pt x="355" y="0"/>
                  <a:pt x="355" y="0"/>
                  <a:pt x="355" y="0"/>
                </a:cubicBezTo>
                <a:cubicBezTo>
                  <a:pt x="351" y="0"/>
                  <a:pt x="351" y="0"/>
                  <a:pt x="351" y="0"/>
                </a:cubicBezTo>
                <a:lnTo>
                  <a:pt x="351" y="2"/>
                </a:lnTo>
                <a:close/>
                <a:moveTo>
                  <a:pt x="339" y="2"/>
                </a:moveTo>
                <a:cubicBezTo>
                  <a:pt x="343" y="2"/>
                  <a:pt x="343" y="2"/>
                  <a:pt x="343" y="2"/>
                </a:cubicBezTo>
                <a:cubicBezTo>
                  <a:pt x="343" y="0"/>
                  <a:pt x="343" y="0"/>
                  <a:pt x="343" y="0"/>
                </a:cubicBezTo>
                <a:cubicBezTo>
                  <a:pt x="339" y="0"/>
                  <a:pt x="339" y="0"/>
                  <a:pt x="339" y="0"/>
                </a:cubicBezTo>
                <a:lnTo>
                  <a:pt x="339" y="2"/>
                </a:lnTo>
                <a:close/>
                <a:moveTo>
                  <a:pt x="327" y="2"/>
                </a:moveTo>
                <a:cubicBezTo>
                  <a:pt x="331" y="2"/>
                  <a:pt x="331" y="2"/>
                  <a:pt x="331" y="2"/>
                </a:cubicBezTo>
                <a:cubicBezTo>
                  <a:pt x="331" y="0"/>
                  <a:pt x="331" y="0"/>
                  <a:pt x="331" y="0"/>
                </a:cubicBezTo>
                <a:cubicBezTo>
                  <a:pt x="327" y="0"/>
                  <a:pt x="327" y="0"/>
                  <a:pt x="327" y="0"/>
                </a:cubicBezTo>
                <a:lnTo>
                  <a:pt x="327" y="2"/>
                </a:lnTo>
                <a:close/>
                <a:moveTo>
                  <a:pt x="315" y="2"/>
                </a:moveTo>
                <a:cubicBezTo>
                  <a:pt x="319" y="2"/>
                  <a:pt x="319" y="2"/>
                  <a:pt x="319" y="2"/>
                </a:cubicBezTo>
                <a:cubicBezTo>
                  <a:pt x="319" y="0"/>
                  <a:pt x="319" y="0"/>
                  <a:pt x="319" y="0"/>
                </a:cubicBezTo>
                <a:cubicBezTo>
                  <a:pt x="315" y="0"/>
                  <a:pt x="315" y="0"/>
                  <a:pt x="315" y="0"/>
                </a:cubicBezTo>
                <a:lnTo>
                  <a:pt x="315" y="2"/>
                </a:lnTo>
                <a:close/>
                <a:moveTo>
                  <a:pt x="303" y="2"/>
                </a:moveTo>
                <a:cubicBezTo>
                  <a:pt x="307" y="2"/>
                  <a:pt x="307" y="2"/>
                  <a:pt x="307" y="2"/>
                </a:cubicBezTo>
                <a:cubicBezTo>
                  <a:pt x="307" y="0"/>
                  <a:pt x="307" y="0"/>
                  <a:pt x="307" y="0"/>
                </a:cubicBezTo>
                <a:cubicBezTo>
                  <a:pt x="303" y="0"/>
                  <a:pt x="303" y="0"/>
                  <a:pt x="303" y="0"/>
                </a:cubicBezTo>
                <a:lnTo>
                  <a:pt x="303" y="2"/>
                </a:lnTo>
                <a:close/>
                <a:moveTo>
                  <a:pt x="291" y="2"/>
                </a:moveTo>
                <a:cubicBezTo>
                  <a:pt x="295" y="2"/>
                  <a:pt x="295" y="2"/>
                  <a:pt x="295" y="2"/>
                </a:cubicBezTo>
                <a:cubicBezTo>
                  <a:pt x="295" y="0"/>
                  <a:pt x="295" y="0"/>
                  <a:pt x="295" y="0"/>
                </a:cubicBezTo>
                <a:cubicBezTo>
                  <a:pt x="291" y="0"/>
                  <a:pt x="291" y="0"/>
                  <a:pt x="291" y="0"/>
                </a:cubicBezTo>
                <a:lnTo>
                  <a:pt x="291" y="2"/>
                </a:lnTo>
                <a:close/>
                <a:moveTo>
                  <a:pt x="279" y="2"/>
                </a:moveTo>
                <a:cubicBezTo>
                  <a:pt x="283" y="2"/>
                  <a:pt x="283" y="2"/>
                  <a:pt x="283" y="2"/>
                </a:cubicBezTo>
                <a:cubicBezTo>
                  <a:pt x="283" y="0"/>
                  <a:pt x="283" y="0"/>
                  <a:pt x="283" y="0"/>
                </a:cubicBezTo>
                <a:cubicBezTo>
                  <a:pt x="279" y="0"/>
                  <a:pt x="279" y="0"/>
                  <a:pt x="279" y="0"/>
                </a:cubicBezTo>
                <a:lnTo>
                  <a:pt x="279" y="2"/>
                </a:lnTo>
                <a:close/>
                <a:moveTo>
                  <a:pt x="267" y="2"/>
                </a:moveTo>
                <a:cubicBezTo>
                  <a:pt x="271" y="2"/>
                  <a:pt x="271" y="2"/>
                  <a:pt x="271" y="2"/>
                </a:cubicBezTo>
                <a:cubicBezTo>
                  <a:pt x="271" y="0"/>
                  <a:pt x="271" y="0"/>
                  <a:pt x="271" y="0"/>
                </a:cubicBezTo>
                <a:cubicBezTo>
                  <a:pt x="267" y="0"/>
                  <a:pt x="267" y="0"/>
                  <a:pt x="267" y="0"/>
                </a:cubicBezTo>
                <a:lnTo>
                  <a:pt x="267" y="2"/>
                </a:lnTo>
                <a:close/>
                <a:moveTo>
                  <a:pt x="255" y="2"/>
                </a:moveTo>
                <a:cubicBezTo>
                  <a:pt x="259" y="2"/>
                  <a:pt x="259" y="2"/>
                  <a:pt x="259" y="2"/>
                </a:cubicBezTo>
                <a:cubicBezTo>
                  <a:pt x="259" y="0"/>
                  <a:pt x="259" y="0"/>
                  <a:pt x="259" y="0"/>
                </a:cubicBezTo>
                <a:cubicBezTo>
                  <a:pt x="255" y="0"/>
                  <a:pt x="255" y="0"/>
                  <a:pt x="255" y="0"/>
                </a:cubicBezTo>
                <a:lnTo>
                  <a:pt x="255" y="2"/>
                </a:lnTo>
                <a:close/>
                <a:moveTo>
                  <a:pt x="243" y="2"/>
                </a:moveTo>
                <a:cubicBezTo>
                  <a:pt x="247" y="2"/>
                  <a:pt x="247" y="2"/>
                  <a:pt x="247" y="2"/>
                </a:cubicBezTo>
                <a:cubicBezTo>
                  <a:pt x="247" y="0"/>
                  <a:pt x="247" y="0"/>
                  <a:pt x="247" y="0"/>
                </a:cubicBezTo>
                <a:cubicBezTo>
                  <a:pt x="243" y="0"/>
                  <a:pt x="243" y="0"/>
                  <a:pt x="243" y="0"/>
                </a:cubicBezTo>
                <a:lnTo>
                  <a:pt x="243" y="2"/>
                </a:lnTo>
                <a:close/>
                <a:moveTo>
                  <a:pt x="231" y="2"/>
                </a:moveTo>
                <a:cubicBezTo>
                  <a:pt x="235" y="2"/>
                  <a:pt x="235" y="2"/>
                  <a:pt x="235" y="2"/>
                </a:cubicBezTo>
                <a:cubicBezTo>
                  <a:pt x="235" y="0"/>
                  <a:pt x="235" y="0"/>
                  <a:pt x="235" y="0"/>
                </a:cubicBezTo>
                <a:cubicBezTo>
                  <a:pt x="231" y="0"/>
                  <a:pt x="231" y="0"/>
                  <a:pt x="231" y="0"/>
                </a:cubicBezTo>
                <a:lnTo>
                  <a:pt x="231" y="2"/>
                </a:lnTo>
                <a:close/>
                <a:moveTo>
                  <a:pt x="219" y="2"/>
                </a:moveTo>
                <a:cubicBezTo>
                  <a:pt x="223" y="2"/>
                  <a:pt x="223" y="2"/>
                  <a:pt x="223" y="2"/>
                </a:cubicBezTo>
                <a:cubicBezTo>
                  <a:pt x="223" y="0"/>
                  <a:pt x="223" y="0"/>
                  <a:pt x="223" y="0"/>
                </a:cubicBezTo>
                <a:cubicBezTo>
                  <a:pt x="219" y="0"/>
                  <a:pt x="219" y="0"/>
                  <a:pt x="219" y="0"/>
                </a:cubicBezTo>
                <a:lnTo>
                  <a:pt x="219" y="2"/>
                </a:lnTo>
                <a:close/>
                <a:moveTo>
                  <a:pt x="207" y="2"/>
                </a:moveTo>
                <a:cubicBezTo>
                  <a:pt x="211" y="2"/>
                  <a:pt x="211" y="2"/>
                  <a:pt x="211" y="2"/>
                </a:cubicBezTo>
                <a:cubicBezTo>
                  <a:pt x="211" y="0"/>
                  <a:pt x="211" y="0"/>
                  <a:pt x="211" y="0"/>
                </a:cubicBezTo>
                <a:cubicBezTo>
                  <a:pt x="207" y="0"/>
                  <a:pt x="207" y="0"/>
                  <a:pt x="207" y="0"/>
                </a:cubicBezTo>
                <a:lnTo>
                  <a:pt x="207" y="2"/>
                </a:lnTo>
                <a:close/>
                <a:moveTo>
                  <a:pt x="195" y="2"/>
                </a:moveTo>
                <a:cubicBezTo>
                  <a:pt x="199" y="2"/>
                  <a:pt x="199" y="2"/>
                  <a:pt x="199" y="2"/>
                </a:cubicBezTo>
                <a:cubicBezTo>
                  <a:pt x="199" y="0"/>
                  <a:pt x="199" y="0"/>
                  <a:pt x="199" y="0"/>
                </a:cubicBezTo>
                <a:cubicBezTo>
                  <a:pt x="195" y="0"/>
                  <a:pt x="195" y="0"/>
                  <a:pt x="195" y="0"/>
                </a:cubicBezTo>
                <a:lnTo>
                  <a:pt x="195" y="2"/>
                </a:lnTo>
                <a:close/>
                <a:moveTo>
                  <a:pt x="183" y="2"/>
                </a:moveTo>
                <a:cubicBezTo>
                  <a:pt x="187" y="2"/>
                  <a:pt x="187" y="2"/>
                  <a:pt x="187" y="2"/>
                </a:cubicBezTo>
                <a:cubicBezTo>
                  <a:pt x="187" y="0"/>
                  <a:pt x="187" y="0"/>
                  <a:pt x="187" y="0"/>
                </a:cubicBezTo>
                <a:cubicBezTo>
                  <a:pt x="183" y="0"/>
                  <a:pt x="183" y="0"/>
                  <a:pt x="183" y="0"/>
                </a:cubicBezTo>
                <a:lnTo>
                  <a:pt x="183" y="2"/>
                </a:lnTo>
                <a:close/>
                <a:moveTo>
                  <a:pt x="171" y="2"/>
                </a:moveTo>
                <a:cubicBezTo>
                  <a:pt x="175" y="2"/>
                  <a:pt x="175" y="2"/>
                  <a:pt x="175" y="2"/>
                </a:cubicBezTo>
                <a:cubicBezTo>
                  <a:pt x="175" y="0"/>
                  <a:pt x="175" y="0"/>
                  <a:pt x="175" y="0"/>
                </a:cubicBezTo>
                <a:cubicBezTo>
                  <a:pt x="171" y="0"/>
                  <a:pt x="171" y="0"/>
                  <a:pt x="171" y="0"/>
                </a:cubicBezTo>
                <a:lnTo>
                  <a:pt x="171" y="2"/>
                </a:lnTo>
                <a:close/>
                <a:moveTo>
                  <a:pt x="159" y="2"/>
                </a:moveTo>
                <a:cubicBezTo>
                  <a:pt x="163" y="2"/>
                  <a:pt x="163" y="2"/>
                  <a:pt x="163" y="2"/>
                </a:cubicBezTo>
                <a:cubicBezTo>
                  <a:pt x="163" y="0"/>
                  <a:pt x="163" y="0"/>
                  <a:pt x="163" y="0"/>
                </a:cubicBezTo>
                <a:cubicBezTo>
                  <a:pt x="159" y="0"/>
                  <a:pt x="159" y="0"/>
                  <a:pt x="159" y="0"/>
                </a:cubicBezTo>
                <a:lnTo>
                  <a:pt x="159" y="2"/>
                </a:lnTo>
                <a:close/>
                <a:moveTo>
                  <a:pt x="147" y="2"/>
                </a:moveTo>
                <a:cubicBezTo>
                  <a:pt x="151" y="2"/>
                  <a:pt x="151" y="2"/>
                  <a:pt x="151" y="2"/>
                </a:cubicBezTo>
                <a:cubicBezTo>
                  <a:pt x="151" y="0"/>
                  <a:pt x="151" y="0"/>
                  <a:pt x="151" y="0"/>
                </a:cubicBezTo>
                <a:cubicBezTo>
                  <a:pt x="147" y="0"/>
                  <a:pt x="147" y="0"/>
                  <a:pt x="147" y="0"/>
                </a:cubicBezTo>
                <a:lnTo>
                  <a:pt x="147" y="2"/>
                </a:lnTo>
                <a:close/>
                <a:moveTo>
                  <a:pt x="135" y="2"/>
                </a:moveTo>
                <a:cubicBezTo>
                  <a:pt x="139" y="2"/>
                  <a:pt x="139" y="2"/>
                  <a:pt x="139" y="2"/>
                </a:cubicBezTo>
                <a:cubicBezTo>
                  <a:pt x="139" y="0"/>
                  <a:pt x="139" y="0"/>
                  <a:pt x="139" y="0"/>
                </a:cubicBezTo>
                <a:cubicBezTo>
                  <a:pt x="135" y="0"/>
                  <a:pt x="135" y="0"/>
                  <a:pt x="135" y="0"/>
                </a:cubicBezTo>
                <a:lnTo>
                  <a:pt x="135" y="2"/>
                </a:lnTo>
                <a:close/>
                <a:moveTo>
                  <a:pt x="123" y="2"/>
                </a:moveTo>
                <a:cubicBezTo>
                  <a:pt x="127" y="2"/>
                  <a:pt x="127" y="2"/>
                  <a:pt x="127" y="2"/>
                </a:cubicBezTo>
                <a:cubicBezTo>
                  <a:pt x="127" y="0"/>
                  <a:pt x="127" y="0"/>
                  <a:pt x="127" y="0"/>
                </a:cubicBezTo>
                <a:cubicBezTo>
                  <a:pt x="123" y="0"/>
                  <a:pt x="123" y="0"/>
                  <a:pt x="123" y="0"/>
                </a:cubicBezTo>
                <a:lnTo>
                  <a:pt x="123" y="2"/>
                </a:lnTo>
                <a:close/>
                <a:moveTo>
                  <a:pt x="111" y="2"/>
                </a:moveTo>
                <a:cubicBezTo>
                  <a:pt x="115" y="2"/>
                  <a:pt x="115" y="2"/>
                  <a:pt x="115" y="2"/>
                </a:cubicBezTo>
                <a:cubicBezTo>
                  <a:pt x="115" y="0"/>
                  <a:pt x="115" y="0"/>
                  <a:pt x="115" y="0"/>
                </a:cubicBezTo>
                <a:cubicBezTo>
                  <a:pt x="111" y="0"/>
                  <a:pt x="111" y="0"/>
                  <a:pt x="111" y="0"/>
                </a:cubicBezTo>
                <a:lnTo>
                  <a:pt x="111" y="2"/>
                </a:lnTo>
                <a:close/>
                <a:moveTo>
                  <a:pt x="99" y="2"/>
                </a:moveTo>
                <a:cubicBezTo>
                  <a:pt x="103" y="2"/>
                  <a:pt x="103" y="2"/>
                  <a:pt x="103" y="2"/>
                </a:cubicBezTo>
                <a:cubicBezTo>
                  <a:pt x="103" y="0"/>
                  <a:pt x="103" y="0"/>
                  <a:pt x="103" y="0"/>
                </a:cubicBezTo>
                <a:cubicBezTo>
                  <a:pt x="99" y="0"/>
                  <a:pt x="99" y="0"/>
                  <a:pt x="99" y="0"/>
                </a:cubicBezTo>
                <a:lnTo>
                  <a:pt x="99" y="2"/>
                </a:lnTo>
                <a:close/>
                <a:moveTo>
                  <a:pt x="87" y="2"/>
                </a:moveTo>
                <a:cubicBezTo>
                  <a:pt x="91" y="2"/>
                  <a:pt x="91" y="2"/>
                  <a:pt x="91" y="2"/>
                </a:cubicBezTo>
                <a:cubicBezTo>
                  <a:pt x="91" y="0"/>
                  <a:pt x="91" y="0"/>
                  <a:pt x="91" y="0"/>
                </a:cubicBezTo>
                <a:cubicBezTo>
                  <a:pt x="87" y="0"/>
                  <a:pt x="87" y="0"/>
                  <a:pt x="87" y="0"/>
                </a:cubicBezTo>
                <a:lnTo>
                  <a:pt x="87" y="2"/>
                </a:lnTo>
                <a:close/>
                <a:moveTo>
                  <a:pt x="75" y="2"/>
                </a:moveTo>
                <a:cubicBezTo>
                  <a:pt x="79" y="2"/>
                  <a:pt x="79" y="2"/>
                  <a:pt x="79" y="2"/>
                </a:cubicBezTo>
                <a:cubicBezTo>
                  <a:pt x="79" y="0"/>
                  <a:pt x="79" y="0"/>
                  <a:pt x="79" y="0"/>
                </a:cubicBezTo>
                <a:cubicBezTo>
                  <a:pt x="75" y="0"/>
                  <a:pt x="75" y="0"/>
                  <a:pt x="75" y="0"/>
                </a:cubicBezTo>
                <a:lnTo>
                  <a:pt x="75" y="2"/>
                </a:lnTo>
                <a:close/>
                <a:moveTo>
                  <a:pt x="63" y="2"/>
                </a:moveTo>
                <a:cubicBezTo>
                  <a:pt x="67" y="2"/>
                  <a:pt x="67" y="2"/>
                  <a:pt x="67" y="2"/>
                </a:cubicBezTo>
                <a:cubicBezTo>
                  <a:pt x="67" y="0"/>
                  <a:pt x="67" y="0"/>
                  <a:pt x="67" y="0"/>
                </a:cubicBezTo>
                <a:cubicBezTo>
                  <a:pt x="63" y="0"/>
                  <a:pt x="63" y="0"/>
                  <a:pt x="63" y="0"/>
                </a:cubicBezTo>
                <a:lnTo>
                  <a:pt x="63" y="2"/>
                </a:lnTo>
                <a:close/>
                <a:moveTo>
                  <a:pt x="51" y="2"/>
                </a:moveTo>
                <a:cubicBezTo>
                  <a:pt x="55" y="2"/>
                  <a:pt x="55" y="2"/>
                  <a:pt x="55" y="2"/>
                </a:cubicBezTo>
                <a:cubicBezTo>
                  <a:pt x="55" y="0"/>
                  <a:pt x="55" y="0"/>
                  <a:pt x="55" y="0"/>
                </a:cubicBezTo>
                <a:cubicBezTo>
                  <a:pt x="51" y="0"/>
                  <a:pt x="51" y="0"/>
                  <a:pt x="51" y="0"/>
                </a:cubicBezTo>
                <a:lnTo>
                  <a:pt x="51" y="2"/>
                </a:lnTo>
                <a:close/>
                <a:moveTo>
                  <a:pt x="39" y="2"/>
                </a:moveTo>
                <a:cubicBezTo>
                  <a:pt x="40" y="2"/>
                  <a:pt x="41" y="2"/>
                  <a:pt x="42" y="2"/>
                </a:cubicBezTo>
                <a:cubicBezTo>
                  <a:pt x="43" y="2"/>
                  <a:pt x="43" y="2"/>
                  <a:pt x="43" y="2"/>
                </a:cubicBezTo>
                <a:cubicBezTo>
                  <a:pt x="43" y="0"/>
                  <a:pt x="43" y="0"/>
                  <a:pt x="43" y="0"/>
                </a:cubicBezTo>
                <a:cubicBezTo>
                  <a:pt x="42" y="0"/>
                  <a:pt x="42" y="0"/>
                  <a:pt x="42" y="0"/>
                </a:cubicBezTo>
                <a:cubicBezTo>
                  <a:pt x="41" y="0"/>
                  <a:pt x="40" y="0"/>
                  <a:pt x="39" y="0"/>
                </a:cubicBezTo>
                <a:lnTo>
                  <a:pt x="39" y="2"/>
                </a:lnTo>
                <a:close/>
                <a:moveTo>
                  <a:pt x="27" y="4"/>
                </a:moveTo>
                <a:cubicBezTo>
                  <a:pt x="29" y="4"/>
                  <a:pt x="30" y="4"/>
                  <a:pt x="31" y="3"/>
                </a:cubicBezTo>
                <a:cubicBezTo>
                  <a:pt x="31" y="1"/>
                  <a:pt x="31" y="1"/>
                  <a:pt x="31" y="1"/>
                </a:cubicBezTo>
                <a:cubicBezTo>
                  <a:pt x="29" y="2"/>
                  <a:pt x="28" y="2"/>
                  <a:pt x="27" y="3"/>
                </a:cubicBezTo>
                <a:lnTo>
                  <a:pt x="27" y="4"/>
                </a:lnTo>
                <a:close/>
                <a:moveTo>
                  <a:pt x="17" y="10"/>
                </a:moveTo>
                <a:cubicBezTo>
                  <a:pt x="18" y="9"/>
                  <a:pt x="19" y="9"/>
                  <a:pt x="20" y="8"/>
                </a:cubicBezTo>
                <a:cubicBezTo>
                  <a:pt x="19" y="6"/>
                  <a:pt x="19" y="6"/>
                  <a:pt x="19" y="6"/>
                </a:cubicBezTo>
                <a:cubicBezTo>
                  <a:pt x="18" y="7"/>
                  <a:pt x="17" y="8"/>
                  <a:pt x="16" y="9"/>
                </a:cubicBezTo>
                <a:lnTo>
                  <a:pt x="17" y="10"/>
                </a:lnTo>
                <a:close/>
                <a:moveTo>
                  <a:pt x="9" y="19"/>
                </a:moveTo>
                <a:cubicBezTo>
                  <a:pt x="10" y="18"/>
                  <a:pt x="11" y="16"/>
                  <a:pt x="12" y="16"/>
                </a:cubicBezTo>
                <a:cubicBezTo>
                  <a:pt x="10" y="14"/>
                  <a:pt x="10" y="14"/>
                  <a:pt x="10" y="14"/>
                </a:cubicBezTo>
                <a:cubicBezTo>
                  <a:pt x="9" y="15"/>
                  <a:pt x="8" y="16"/>
                  <a:pt x="8" y="17"/>
                </a:cubicBezTo>
                <a:cubicBezTo>
                  <a:pt x="9" y="19"/>
                  <a:pt x="9" y="19"/>
                  <a:pt x="9" y="19"/>
                </a:cubicBezTo>
                <a:close/>
                <a:moveTo>
                  <a:pt x="4" y="29"/>
                </a:moveTo>
                <a:cubicBezTo>
                  <a:pt x="4" y="28"/>
                  <a:pt x="5" y="27"/>
                  <a:pt x="5" y="25"/>
                </a:cubicBezTo>
                <a:cubicBezTo>
                  <a:pt x="3" y="25"/>
                  <a:pt x="3" y="25"/>
                  <a:pt x="3" y="25"/>
                </a:cubicBezTo>
                <a:cubicBezTo>
                  <a:pt x="3" y="26"/>
                  <a:pt x="2" y="27"/>
                  <a:pt x="2" y="28"/>
                </a:cubicBezTo>
                <a:lnTo>
                  <a:pt x="4" y="29"/>
                </a:lnTo>
                <a:close/>
                <a:moveTo>
                  <a:pt x="2" y="40"/>
                </a:moveTo>
                <a:cubicBezTo>
                  <a:pt x="2" y="39"/>
                  <a:pt x="2" y="38"/>
                  <a:pt x="2" y="37"/>
                </a:cubicBezTo>
                <a:cubicBezTo>
                  <a:pt x="0" y="36"/>
                  <a:pt x="0" y="36"/>
                  <a:pt x="0" y="36"/>
                </a:cubicBezTo>
                <a:cubicBezTo>
                  <a:pt x="0" y="38"/>
                  <a:pt x="0" y="39"/>
                  <a:pt x="0" y="40"/>
                </a:cubicBezTo>
                <a:cubicBezTo>
                  <a:pt x="2" y="40"/>
                  <a:pt x="2" y="40"/>
                  <a:pt x="2" y="40"/>
                </a:cubicBezTo>
                <a:close/>
                <a:moveTo>
                  <a:pt x="2" y="52"/>
                </a:moveTo>
                <a:cubicBezTo>
                  <a:pt x="2" y="48"/>
                  <a:pt x="2" y="48"/>
                  <a:pt x="2" y="48"/>
                </a:cubicBezTo>
                <a:cubicBezTo>
                  <a:pt x="0" y="48"/>
                  <a:pt x="0" y="48"/>
                  <a:pt x="0" y="48"/>
                </a:cubicBezTo>
                <a:cubicBezTo>
                  <a:pt x="0" y="52"/>
                  <a:pt x="0" y="52"/>
                  <a:pt x="0" y="52"/>
                </a:cubicBezTo>
                <a:lnTo>
                  <a:pt x="2" y="52"/>
                </a:lnTo>
                <a:close/>
                <a:moveTo>
                  <a:pt x="2" y="64"/>
                </a:moveTo>
                <a:cubicBezTo>
                  <a:pt x="2" y="60"/>
                  <a:pt x="2" y="60"/>
                  <a:pt x="2" y="60"/>
                </a:cubicBezTo>
                <a:cubicBezTo>
                  <a:pt x="0" y="60"/>
                  <a:pt x="0" y="60"/>
                  <a:pt x="0" y="60"/>
                </a:cubicBezTo>
                <a:cubicBezTo>
                  <a:pt x="0" y="64"/>
                  <a:pt x="0" y="64"/>
                  <a:pt x="0" y="64"/>
                </a:cubicBezTo>
                <a:lnTo>
                  <a:pt x="2" y="64"/>
                </a:lnTo>
                <a:close/>
                <a:moveTo>
                  <a:pt x="2" y="76"/>
                </a:moveTo>
                <a:cubicBezTo>
                  <a:pt x="2" y="72"/>
                  <a:pt x="2" y="72"/>
                  <a:pt x="2" y="72"/>
                </a:cubicBezTo>
                <a:cubicBezTo>
                  <a:pt x="0" y="72"/>
                  <a:pt x="0" y="72"/>
                  <a:pt x="0" y="72"/>
                </a:cubicBezTo>
                <a:cubicBezTo>
                  <a:pt x="0" y="76"/>
                  <a:pt x="0" y="76"/>
                  <a:pt x="0" y="76"/>
                </a:cubicBezTo>
                <a:lnTo>
                  <a:pt x="2" y="76"/>
                </a:lnTo>
                <a:close/>
                <a:moveTo>
                  <a:pt x="2" y="88"/>
                </a:moveTo>
                <a:cubicBezTo>
                  <a:pt x="2" y="84"/>
                  <a:pt x="2" y="84"/>
                  <a:pt x="2" y="84"/>
                </a:cubicBezTo>
                <a:cubicBezTo>
                  <a:pt x="0" y="84"/>
                  <a:pt x="0" y="84"/>
                  <a:pt x="0" y="84"/>
                </a:cubicBezTo>
                <a:cubicBezTo>
                  <a:pt x="0" y="88"/>
                  <a:pt x="0" y="88"/>
                  <a:pt x="0" y="88"/>
                </a:cubicBezTo>
                <a:lnTo>
                  <a:pt x="2" y="88"/>
                </a:lnTo>
                <a:close/>
                <a:moveTo>
                  <a:pt x="2" y="100"/>
                </a:moveTo>
                <a:cubicBezTo>
                  <a:pt x="2" y="96"/>
                  <a:pt x="2" y="96"/>
                  <a:pt x="2" y="96"/>
                </a:cubicBezTo>
                <a:cubicBezTo>
                  <a:pt x="0" y="96"/>
                  <a:pt x="0" y="96"/>
                  <a:pt x="0" y="96"/>
                </a:cubicBezTo>
                <a:cubicBezTo>
                  <a:pt x="0" y="100"/>
                  <a:pt x="0" y="100"/>
                  <a:pt x="0" y="100"/>
                </a:cubicBezTo>
                <a:lnTo>
                  <a:pt x="2" y="100"/>
                </a:lnTo>
                <a:close/>
                <a:moveTo>
                  <a:pt x="2" y="112"/>
                </a:moveTo>
                <a:cubicBezTo>
                  <a:pt x="2" y="108"/>
                  <a:pt x="2" y="108"/>
                  <a:pt x="2" y="108"/>
                </a:cubicBezTo>
                <a:cubicBezTo>
                  <a:pt x="0" y="108"/>
                  <a:pt x="0" y="108"/>
                  <a:pt x="0" y="108"/>
                </a:cubicBezTo>
                <a:cubicBezTo>
                  <a:pt x="0" y="112"/>
                  <a:pt x="0" y="112"/>
                  <a:pt x="0" y="112"/>
                </a:cubicBezTo>
                <a:lnTo>
                  <a:pt x="2" y="112"/>
                </a:lnTo>
                <a:close/>
                <a:moveTo>
                  <a:pt x="2" y="124"/>
                </a:moveTo>
                <a:cubicBezTo>
                  <a:pt x="2" y="120"/>
                  <a:pt x="2" y="120"/>
                  <a:pt x="2" y="120"/>
                </a:cubicBezTo>
                <a:cubicBezTo>
                  <a:pt x="0" y="120"/>
                  <a:pt x="0" y="120"/>
                  <a:pt x="0" y="120"/>
                </a:cubicBezTo>
                <a:cubicBezTo>
                  <a:pt x="0" y="124"/>
                  <a:pt x="0" y="124"/>
                  <a:pt x="0" y="124"/>
                </a:cubicBezTo>
                <a:lnTo>
                  <a:pt x="2" y="124"/>
                </a:lnTo>
                <a:close/>
                <a:moveTo>
                  <a:pt x="2" y="136"/>
                </a:moveTo>
                <a:cubicBezTo>
                  <a:pt x="2" y="132"/>
                  <a:pt x="2" y="132"/>
                  <a:pt x="2" y="132"/>
                </a:cubicBezTo>
                <a:cubicBezTo>
                  <a:pt x="0" y="132"/>
                  <a:pt x="0" y="132"/>
                  <a:pt x="0" y="132"/>
                </a:cubicBezTo>
                <a:cubicBezTo>
                  <a:pt x="0" y="136"/>
                  <a:pt x="0" y="136"/>
                  <a:pt x="0" y="136"/>
                </a:cubicBezTo>
                <a:lnTo>
                  <a:pt x="2" y="136"/>
                </a:lnTo>
                <a:close/>
                <a:moveTo>
                  <a:pt x="2" y="148"/>
                </a:moveTo>
                <a:cubicBezTo>
                  <a:pt x="2" y="144"/>
                  <a:pt x="2" y="144"/>
                  <a:pt x="2" y="144"/>
                </a:cubicBezTo>
                <a:cubicBezTo>
                  <a:pt x="0" y="144"/>
                  <a:pt x="0" y="144"/>
                  <a:pt x="0" y="144"/>
                </a:cubicBezTo>
                <a:cubicBezTo>
                  <a:pt x="0" y="148"/>
                  <a:pt x="0" y="148"/>
                  <a:pt x="0" y="148"/>
                </a:cubicBezTo>
                <a:lnTo>
                  <a:pt x="2" y="148"/>
                </a:lnTo>
                <a:close/>
                <a:moveTo>
                  <a:pt x="2" y="160"/>
                </a:moveTo>
                <a:cubicBezTo>
                  <a:pt x="2" y="156"/>
                  <a:pt x="2" y="156"/>
                  <a:pt x="2" y="156"/>
                </a:cubicBezTo>
                <a:cubicBezTo>
                  <a:pt x="0" y="156"/>
                  <a:pt x="0" y="156"/>
                  <a:pt x="0" y="156"/>
                </a:cubicBezTo>
                <a:cubicBezTo>
                  <a:pt x="0" y="160"/>
                  <a:pt x="0" y="160"/>
                  <a:pt x="0" y="160"/>
                </a:cubicBezTo>
                <a:lnTo>
                  <a:pt x="2" y="160"/>
                </a:lnTo>
                <a:close/>
                <a:moveTo>
                  <a:pt x="2" y="172"/>
                </a:moveTo>
                <a:cubicBezTo>
                  <a:pt x="2" y="168"/>
                  <a:pt x="2" y="168"/>
                  <a:pt x="2" y="168"/>
                </a:cubicBezTo>
                <a:cubicBezTo>
                  <a:pt x="0" y="168"/>
                  <a:pt x="0" y="168"/>
                  <a:pt x="0" y="168"/>
                </a:cubicBezTo>
                <a:cubicBezTo>
                  <a:pt x="0" y="172"/>
                  <a:pt x="0" y="172"/>
                  <a:pt x="0" y="172"/>
                </a:cubicBezTo>
                <a:lnTo>
                  <a:pt x="2" y="172"/>
                </a:lnTo>
                <a:close/>
                <a:moveTo>
                  <a:pt x="2" y="184"/>
                </a:moveTo>
                <a:cubicBezTo>
                  <a:pt x="2" y="180"/>
                  <a:pt x="2" y="180"/>
                  <a:pt x="2" y="180"/>
                </a:cubicBezTo>
                <a:cubicBezTo>
                  <a:pt x="0" y="180"/>
                  <a:pt x="0" y="180"/>
                  <a:pt x="0" y="180"/>
                </a:cubicBezTo>
                <a:cubicBezTo>
                  <a:pt x="0" y="184"/>
                  <a:pt x="0" y="184"/>
                  <a:pt x="0" y="184"/>
                </a:cubicBezTo>
                <a:lnTo>
                  <a:pt x="2" y="184"/>
                </a:lnTo>
                <a:close/>
                <a:moveTo>
                  <a:pt x="2" y="196"/>
                </a:moveTo>
                <a:cubicBezTo>
                  <a:pt x="2" y="192"/>
                  <a:pt x="2" y="192"/>
                  <a:pt x="2" y="192"/>
                </a:cubicBezTo>
                <a:cubicBezTo>
                  <a:pt x="0" y="192"/>
                  <a:pt x="0" y="192"/>
                  <a:pt x="0" y="192"/>
                </a:cubicBezTo>
                <a:cubicBezTo>
                  <a:pt x="0" y="196"/>
                  <a:pt x="0" y="196"/>
                  <a:pt x="0" y="196"/>
                </a:cubicBezTo>
                <a:lnTo>
                  <a:pt x="2" y="196"/>
                </a:lnTo>
                <a:close/>
                <a:moveTo>
                  <a:pt x="2" y="208"/>
                </a:moveTo>
                <a:cubicBezTo>
                  <a:pt x="2" y="204"/>
                  <a:pt x="2" y="204"/>
                  <a:pt x="2" y="204"/>
                </a:cubicBezTo>
                <a:cubicBezTo>
                  <a:pt x="0" y="204"/>
                  <a:pt x="0" y="204"/>
                  <a:pt x="0" y="204"/>
                </a:cubicBezTo>
                <a:cubicBezTo>
                  <a:pt x="0" y="208"/>
                  <a:pt x="0" y="208"/>
                  <a:pt x="0" y="208"/>
                </a:cubicBezTo>
                <a:lnTo>
                  <a:pt x="2" y="208"/>
                </a:lnTo>
                <a:close/>
                <a:moveTo>
                  <a:pt x="2" y="220"/>
                </a:moveTo>
                <a:cubicBezTo>
                  <a:pt x="2" y="216"/>
                  <a:pt x="2" y="216"/>
                  <a:pt x="2" y="216"/>
                </a:cubicBezTo>
                <a:cubicBezTo>
                  <a:pt x="0" y="216"/>
                  <a:pt x="0" y="216"/>
                  <a:pt x="0" y="216"/>
                </a:cubicBezTo>
                <a:cubicBezTo>
                  <a:pt x="0" y="220"/>
                  <a:pt x="0" y="220"/>
                  <a:pt x="0" y="220"/>
                </a:cubicBezTo>
                <a:lnTo>
                  <a:pt x="2" y="220"/>
                </a:lnTo>
                <a:close/>
                <a:moveTo>
                  <a:pt x="2" y="232"/>
                </a:moveTo>
                <a:cubicBezTo>
                  <a:pt x="2" y="228"/>
                  <a:pt x="2" y="228"/>
                  <a:pt x="2" y="228"/>
                </a:cubicBezTo>
                <a:cubicBezTo>
                  <a:pt x="0" y="228"/>
                  <a:pt x="0" y="228"/>
                  <a:pt x="0" y="228"/>
                </a:cubicBezTo>
                <a:cubicBezTo>
                  <a:pt x="0" y="232"/>
                  <a:pt x="0" y="232"/>
                  <a:pt x="0" y="232"/>
                </a:cubicBezTo>
                <a:lnTo>
                  <a:pt x="2" y="232"/>
                </a:lnTo>
                <a:close/>
                <a:moveTo>
                  <a:pt x="2" y="244"/>
                </a:moveTo>
                <a:cubicBezTo>
                  <a:pt x="2" y="240"/>
                  <a:pt x="2" y="240"/>
                  <a:pt x="2" y="240"/>
                </a:cubicBezTo>
                <a:cubicBezTo>
                  <a:pt x="0" y="240"/>
                  <a:pt x="0" y="240"/>
                  <a:pt x="0" y="240"/>
                </a:cubicBezTo>
                <a:cubicBezTo>
                  <a:pt x="0" y="244"/>
                  <a:pt x="0" y="244"/>
                  <a:pt x="0" y="244"/>
                </a:cubicBezTo>
                <a:lnTo>
                  <a:pt x="2" y="244"/>
                </a:lnTo>
                <a:close/>
                <a:moveTo>
                  <a:pt x="2" y="256"/>
                </a:moveTo>
                <a:cubicBezTo>
                  <a:pt x="2" y="252"/>
                  <a:pt x="2" y="252"/>
                  <a:pt x="2" y="252"/>
                </a:cubicBezTo>
                <a:cubicBezTo>
                  <a:pt x="0" y="252"/>
                  <a:pt x="0" y="252"/>
                  <a:pt x="0" y="252"/>
                </a:cubicBezTo>
                <a:cubicBezTo>
                  <a:pt x="0" y="256"/>
                  <a:pt x="0" y="256"/>
                  <a:pt x="0" y="256"/>
                </a:cubicBezTo>
                <a:lnTo>
                  <a:pt x="2" y="256"/>
                </a:lnTo>
                <a:close/>
                <a:moveTo>
                  <a:pt x="2" y="268"/>
                </a:moveTo>
                <a:cubicBezTo>
                  <a:pt x="2" y="264"/>
                  <a:pt x="2" y="264"/>
                  <a:pt x="2" y="264"/>
                </a:cubicBezTo>
                <a:cubicBezTo>
                  <a:pt x="0" y="264"/>
                  <a:pt x="0" y="264"/>
                  <a:pt x="0" y="264"/>
                </a:cubicBezTo>
                <a:cubicBezTo>
                  <a:pt x="0" y="268"/>
                  <a:pt x="0" y="268"/>
                  <a:pt x="0" y="268"/>
                </a:cubicBezTo>
                <a:lnTo>
                  <a:pt x="2" y="268"/>
                </a:lnTo>
                <a:close/>
                <a:moveTo>
                  <a:pt x="2" y="280"/>
                </a:moveTo>
                <a:cubicBezTo>
                  <a:pt x="2" y="276"/>
                  <a:pt x="2" y="276"/>
                  <a:pt x="2" y="276"/>
                </a:cubicBezTo>
                <a:cubicBezTo>
                  <a:pt x="0" y="276"/>
                  <a:pt x="0" y="276"/>
                  <a:pt x="0" y="276"/>
                </a:cubicBezTo>
                <a:cubicBezTo>
                  <a:pt x="0" y="280"/>
                  <a:pt x="0" y="280"/>
                  <a:pt x="0" y="280"/>
                </a:cubicBezTo>
                <a:lnTo>
                  <a:pt x="2" y="280"/>
                </a:lnTo>
                <a:close/>
                <a:moveTo>
                  <a:pt x="2" y="292"/>
                </a:moveTo>
                <a:cubicBezTo>
                  <a:pt x="2" y="288"/>
                  <a:pt x="2" y="288"/>
                  <a:pt x="2" y="288"/>
                </a:cubicBezTo>
                <a:cubicBezTo>
                  <a:pt x="0" y="288"/>
                  <a:pt x="0" y="288"/>
                  <a:pt x="0" y="288"/>
                </a:cubicBezTo>
                <a:cubicBezTo>
                  <a:pt x="0" y="292"/>
                  <a:pt x="0" y="292"/>
                  <a:pt x="0" y="292"/>
                </a:cubicBezTo>
                <a:lnTo>
                  <a:pt x="2" y="292"/>
                </a:lnTo>
                <a:close/>
                <a:moveTo>
                  <a:pt x="2" y="304"/>
                </a:moveTo>
                <a:cubicBezTo>
                  <a:pt x="2" y="300"/>
                  <a:pt x="2" y="300"/>
                  <a:pt x="2" y="300"/>
                </a:cubicBezTo>
                <a:cubicBezTo>
                  <a:pt x="0" y="300"/>
                  <a:pt x="0" y="300"/>
                  <a:pt x="0" y="300"/>
                </a:cubicBezTo>
                <a:cubicBezTo>
                  <a:pt x="0" y="304"/>
                  <a:pt x="0" y="304"/>
                  <a:pt x="0" y="304"/>
                </a:cubicBezTo>
                <a:lnTo>
                  <a:pt x="2" y="304"/>
                </a:lnTo>
                <a:close/>
                <a:moveTo>
                  <a:pt x="2" y="316"/>
                </a:moveTo>
                <a:cubicBezTo>
                  <a:pt x="2" y="312"/>
                  <a:pt x="2" y="312"/>
                  <a:pt x="2" y="312"/>
                </a:cubicBezTo>
                <a:cubicBezTo>
                  <a:pt x="0" y="312"/>
                  <a:pt x="0" y="312"/>
                  <a:pt x="0" y="312"/>
                </a:cubicBezTo>
                <a:cubicBezTo>
                  <a:pt x="0" y="316"/>
                  <a:pt x="0" y="316"/>
                  <a:pt x="0" y="316"/>
                </a:cubicBezTo>
                <a:lnTo>
                  <a:pt x="2" y="316"/>
                </a:lnTo>
                <a:close/>
                <a:moveTo>
                  <a:pt x="2" y="328"/>
                </a:moveTo>
                <a:cubicBezTo>
                  <a:pt x="2" y="324"/>
                  <a:pt x="2" y="324"/>
                  <a:pt x="2" y="324"/>
                </a:cubicBezTo>
                <a:cubicBezTo>
                  <a:pt x="0" y="324"/>
                  <a:pt x="0" y="324"/>
                  <a:pt x="0" y="324"/>
                </a:cubicBezTo>
                <a:cubicBezTo>
                  <a:pt x="0" y="328"/>
                  <a:pt x="0" y="328"/>
                  <a:pt x="0" y="328"/>
                </a:cubicBezTo>
                <a:lnTo>
                  <a:pt x="2" y="328"/>
                </a:lnTo>
                <a:close/>
                <a:moveTo>
                  <a:pt x="2" y="340"/>
                </a:moveTo>
                <a:cubicBezTo>
                  <a:pt x="2" y="336"/>
                  <a:pt x="2" y="336"/>
                  <a:pt x="2" y="336"/>
                </a:cubicBezTo>
                <a:cubicBezTo>
                  <a:pt x="0" y="336"/>
                  <a:pt x="0" y="336"/>
                  <a:pt x="0" y="336"/>
                </a:cubicBezTo>
                <a:cubicBezTo>
                  <a:pt x="0" y="340"/>
                  <a:pt x="0" y="340"/>
                  <a:pt x="0" y="340"/>
                </a:cubicBezTo>
                <a:lnTo>
                  <a:pt x="2" y="340"/>
                </a:lnTo>
                <a:close/>
                <a:moveTo>
                  <a:pt x="2" y="352"/>
                </a:moveTo>
                <a:cubicBezTo>
                  <a:pt x="2" y="348"/>
                  <a:pt x="2" y="348"/>
                  <a:pt x="2" y="348"/>
                </a:cubicBezTo>
                <a:cubicBezTo>
                  <a:pt x="0" y="348"/>
                  <a:pt x="0" y="348"/>
                  <a:pt x="0" y="348"/>
                </a:cubicBezTo>
                <a:cubicBezTo>
                  <a:pt x="0" y="352"/>
                  <a:pt x="0" y="352"/>
                  <a:pt x="0" y="352"/>
                </a:cubicBezTo>
                <a:lnTo>
                  <a:pt x="2" y="352"/>
                </a:lnTo>
                <a:close/>
                <a:moveTo>
                  <a:pt x="2" y="364"/>
                </a:moveTo>
                <a:cubicBezTo>
                  <a:pt x="2" y="360"/>
                  <a:pt x="2" y="360"/>
                  <a:pt x="2" y="360"/>
                </a:cubicBezTo>
                <a:cubicBezTo>
                  <a:pt x="0" y="360"/>
                  <a:pt x="0" y="360"/>
                  <a:pt x="0" y="360"/>
                </a:cubicBezTo>
                <a:cubicBezTo>
                  <a:pt x="0" y="364"/>
                  <a:pt x="0" y="364"/>
                  <a:pt x="0" y="364"/>
                </a:cubicBezTo>
                <a:lnTo>
                  <a:pt x="2" y="364"/>
                </a:lnTo>
                <a:close/>
                <a:moveTo>
                  <a:pt x="2" y="376"/>
                </a:moveTo>
                <a:cubicBezTo>
                  <a:pt x="2" y="372"/>
                  <a:pt x="2" y="372"/>
                  <a:pt x="2" y="372"/>
                </a:cubicBezTo>
                <a:cubicBezTo>
                  <a:pt x="0" y="372"/>
                  <a:pt x="0" y="372"/>
                  <a:pt x="0" y="372"/>
                </a:cubicBezTo>
                <a:cubicBezTo>
                  <a:pt x="0" y="376"/>
                  <a:pt x="0" y="376"/>
                  <a:pt x="0" y="376"/>
                </a:cubicBezTo>
                <a:lnTo>
                  <a:pt x="2" y="376"/>
                </a:lnTo>
                <a:close/>
                <a:moveTo>
                  <a:pt x="2" y="388"/>
                </a:moveTo>
                <a:cubicBezTo>
                  <a:pt x="2" y="384"/>
                  <a:pt x="2" y="384"/>
                  <a:pt x="2" y="384"/>
                </a:cubicBezTo>
                <a:cubicBezTo>
                  <a:pt x="0" y="384"/>
                  <a:pt x="0" y="384"/>
                  <a:pt x="0" y="384"/>
                </a:cubicBezTo>
                <a:cubicBezTo>
                  <a:pt x="0" y="388"/>
                  <a:pt x="0" y="388"/>
                  <a:pt x="0" y="388"/>
                </a:cubicBezTo>
                <a:lnTo>
                  <a:pt x="2" y="388"/>
                </a:lnTo>
                <a:close/>
                <a:moveTo>
                  <a:pt x="2" y="400"/>
                </a:moveTo>
                <a:cubicBezTo>
                  <a:pt x="2" y="396"/>
                  <a:pt x="2" y="396"/>
                  <a:pt x="2" y="396"/>
                </a:cubicBezTo>
                <a:cubicBezTo>
                  <a:pt x="0" y="396"/>
                  <a:pt x="0" y="396"/>
                  <a:pt x="0" y="396"/>
                </a:cubicBezTo>
                <a:cubicBezTo>
                  <a:pt x="0" y="400"/>
                  <a:pt x="0" y="400"/>
                  <a:pt x="0" y="400"/>
                </a:cubicBezTo>
                <a:lnTo>
                  <a:pt x="2" y="400"/>
                </a:lnTo>
                <a:close/>
                <a:moveTo>
                  <a:pt x="2" y="412"/>
                </a:moveTo>
                <a:cubicBezTo>
                  <a:pt x="2" y="408"/>
                  <a:pt x="2" y="408"/>
                  <a:pt x="2" y="408"/>
                </a:cubicBezTo>
                <a:cubicBezTo>
                  <a:pt x="0" y="408"/>
                  <a:pt x="0" y="408"/>
                  <a:pt x="0" y="408"/>
                </a:cubicBezTo>
                <a:cubicBezTo>
                  <a:pt x="0" y="412"/>
                  <a:pt x="0" y="412"/>
                  <a:pt x="0" y="412"/>
                </a:cubicBezTo>
                <a:lnTo>
                  <a:pt x="2" y="412"/>
                </a:lnTo>
                <a:close/>
                <a:moveTo>
                  <a:pt x="2" y="424"/>
                </a:moveTo>
                <a:cubicBezTo>
                  <a:pt x="2" y="420"/>
                  <a:pt x="2" y="420"/>
                  <a:pt x="2" y="420"/>
                </a:cubicBezTo>
                <a:cubicBezTo>
                  <a:pt x="0" y="420"/>
                  <a:pt x="0" y="420"/>
                  <a:pt x="0" y="420"/>
                </a:cubicBezTo>
                <a:cubicBezTo>
                  <a:pt x="0" y="424"/>
                  <a:pt x="0" y="424"/>
                  <a:pt x="0" y="424"/>
                </a:cubicBezTo>
                <a:lnTo>
                  <a:pt x="2" y="424"/>
                </a:lnTo>
                <a:close/>
                <a:moveTo>
                  <a:pt x="2" y="436"/>
                </a:moveTo>
                <a:cubicBezTo>
                  <a:pt x="2" y="432"/>
                  <a:pt x="2" y="432"/>
                  <a:pt x="2" y="432"/>
                </a:cubicBezTo>
                <a:cubicBezTo>
                  <a:pt x="0" y="432"/>
                  <a:pt x="0" y="432"/>
                  <a:pt x="0" y="432"/>
                </a:cubicBezTo>
                <a:cubicBezTo>
                  <a:pt x="0" y="436"/>
                  <a:pt x="0" y="436"/>
                  <a:pt x="0" y="436"/>
                </a:cubicBezTo>
                <a:lnTo>
                  <a:pt x="2" y="436"/>
                </a:lnTo>
                <a:close/>
                <a:moveTo>
                  <a:pt x="2" y="448"/>
                </a:moveTo>
                <a:cubicBezTo>
                  <a:pt x="2" y="444"/>
                  <a:pt x="2" y="444"/>
                  <a:pt x="2" y="444"/>
                </a:cubicBezTo>
                <a:cubicBezTo>
                  <a:pt x="0" y="444"/>
                  <a:pt x="0" y="444"/>
                  <a:pt x="0" y="444"/>
                </a:cubicBezTo>
                <a:cubicBezTo>
                  <a:pt x="0" y="448"/>
                  <a:pt x="0" y="448"/>
                  <a:pt x="0" y="448"/>
                </a:cubicBezTo>
                <a:lnTo>
                  <a:pt x="2" y="448"/>
                </a:lnTo>
                <a:close/>
                <a:moveTo>
                  <a:pt x="2" y="460"/>
                </a:moveTo>
                <a:cubicBezTo>
                  <a:pt x="2" y="456"/>
                  <a:pt x="2" y="456"/>
                  <a:pt x="2" y="456"/>
                </a:cubicBezTo>
                <a:cubicBezTo>
                  <a:pt x="0" y="456"/>
                  <a:pt x="0" y="456"/>
                  <a:pt x="0" y="456"/>
                </a:cubicBezTo>
                <a:cubicBezTo>
                  <a:pt x="0" y="460"/>
                  <a:pt x="0" y="460"/>
                  <a:pt x="0" y="460"/>
                </a:cubicBezTo>
                <a:lnTo>
                  <a:pt x="2" y="460"/>
                </a:lnTo>
                <a:close/>
                <a:moveTo>
                  <a:pt x="2" y="472"/>
                </a:moveTo>
                <a:cubicBezTo>
                  <a:pt x="2" y="468"/>
                  <a:pt x="2" y="468"/>
                  <a:pt x="2" y="468"/>
                </a:cubicBezTo>
                <a:cubicBezTo>
                  <a:pt x="0" y="468"/>
                  <a:pt x="0" y="468"/>
                  <a:pt x="0" y="468"/>
                </a:cubicBezTo>
                <a:cubicBezTo>
                  <a:pt x="0" y="472"/>
                  <a:pt x="0" y="472"/>
                  <a:pt x="0" y="472"/>
                </a:cubicBezTo>
                <a:lnTo>
                  <a:pt x="2" y="472"/>
                </a:lnTo>
                <a:close/>
                <a:moveTo>
                  <a:pt x="2" y="484"/>
                </a:moveTo>
                <a:cubicBezTo>
                  <a:pt x="2" y="480"/>
                  <a:pt x="2" y="480"/>
                  <a:pt x="2" y="480"/>
                </a:cubicBezTo>
                <a:cubicBezTo>
                  <a:pt x="0" y="480"/>
                  <a:pt x="0" y="480"/>
                  <a:pt x="0" y="480"/>
                </a:cubicBezTo>
                <a:cubicBezTo>
                  <a:pt x="0" y="484"/>
                  <a:pt x="0" y="484"/>
                  <a:pt x="0" y="484"/>
                </a:cubicBezTo>
                <a:lnTo>
                  <a:pt x="2" y="484"/>
                </a:lnTo>
                <a:close/>
                <a:moveTo>
                  <a:pt x="2" y="496"/>
                </a:moveTo>
                <a:cubicBezTo>
                  <a:pt x="2" y="492"/>
                  <a:pt x="2" y="492"/>
                  <a:pt x="2" y="492"/>
                </a:cubicBezTo>
                <a:cubicBezTo>
                  <a:pt x="0" y="492"/>
                  <a:pt x="0" y="492"/>
                  <a:pt x="0" y="492"/>
                </a:cubicBezTo>
                <a:cubicBezTo>
                  <a:pt x="0" y="496"/>
                  <a:pt x="0" y="496"/>
                  <a:pt x="0" y="496"/>
                </a:cubicBezTo>
                <a:lnTo>
                  <a:pt x="2" y="496"/>
                </a:lnTo>
                <a:close/>
                <a:moveTo>
                  <a:pt x="2" y="508"/>
                </a:moveTo>
                <a:cubicBezTo>
                  <a:pt x="2" y="504"/>
                  <a:pt x="2" y="504"/>
                  <a:pt x="2" y="504"/>
                </a:cubicBezTo>
                <a:cubicBezTo>
                  <a:pt x="0" y="504"/>
                  <a:pt x="0" y="504"/>
                  <a:pt x="0" y="504"/>
                </a:cubicBezTo>
                <a:cubicBezTo>
                  <a:pt x="0" y="508"/>
                  <a:pt x="0" y="508"/>
                  <a:pt x="0" y="508"/>
                </a:cubicBezTo>
                <a:lnTo>
                  <a:pt x="2" y="508"/>
                </a:lnTo>
                <a:close/>
                <a:moveTo>
                  <a:pt x="2" y="520"/>
                </a:moveTo>
                <a:cubicBezTo>
                  <a:pt x="2" y="516"/>
                  <a:pt x="2" y="516"/>
                  <a:pt x="2" y="516"/>
                </a:cubicBezTo>
                <a:cubicBezTo>
                  <a:pt x="0" y="516"/>
                  <a:pt x="0" y="516"/>
                  <a:pt x="0" y="516"/>
                </a:cubicBezTo>
                <a:cubicBezTo>
                  <a:pt x="0" y="520"/>
                  <a:pt x="0" y="520"/>
                  <a:pt x="0" y="520"/>
                </a:cubicBezTo>
                <a:lnTo>
                  <a:pt x="2" y="520"/>
                </a:lnTo>
                <a:close/>
                <a:moveTo>
                  <a:pt x="2" y="532"/>
                </a:moveTo>
                <a:cubicBezTo>
                  <a:pt x="2" y="528"/>
                  <a:pt x="2" y="528"/>
                  <a:pt x="2" y="528"/>
                </a:cubicBezTo>
                <a:cubicBezTo>
                  <a:pt x="0" y="528"/>
                  <a:pt x="0" y="528"/>
                  <a:pt x="0" y="528"/>
                </a:cubicBezTo>
                <a:cubicBezTo>
                  <a:pt x="0" y="532"/>
                  <a:pt x="0" y="532"/>
                  <a:pt x="0" y="532"/>
                </a:cubicBezTo>
                <a:lnTo>
                  <a:pt x="2" y="532"/>
                </a:lnTo>
                <a:close/>
                <a:moveTo>
                  <a:pt x="2" y="544"/>
                </a:moveTo>
                <a:cubicBezTo>
                  <a:pt x="2" y="540"/>
                  <a:pt x="2" y="540"/>
                  <a:pt x="2" y="540"/>
                </a:cubicBezTo>
                <a:cubicBezTo>
                  <a:pt x="0" y="540"/>
                  <a:pt x="0" y="540"/>
                  <a:pt x="0" y="540"/>
                </a:cubicBezTo>
                <a:cubicBezTo>
                  <a:pt x="0" y="544"/>
                  <a:pt x="0" y="544"/>
                  <a:pt x="0" y="544"/>
                </a:cubicBezTo>
                <a:lnTo>
                  <a:pt x="2" y="544"/>
                </a:lnTo>
                <a:close/>
                <a:moveTo>
                  <a:pt x="2" y="556"/>
                </a:moveTo>
                <a:cubicBezTo>
                  <a:pt x="2" y="552"/>
                  <a:pt x="2" y="552"/>
                  <a:pt x="2" y="552"/>
                </a:cubicBezTo>
                <a:cubicBezTo>
                  <a:pt x="0" y="552"/>
                  <a:pt x="0" y="552"/>
                  <a:pt x="0" y="552"/>
                </a:cubicBezTo>
                <a:cubicBezTo>
                  <a:pt x="0" y="556"/>
                  <a:pt x="0" y="556"/>
                  <a:pt x="0" y="556"/>
                </a:cubicBezTo>
                <a:lnTo>
                  <a:pt x="2" y="556"/>
                </a:lnTo>
                <a:close/>
                <a:moveTo>
                  <a:pt x="2" y="568"/>
                </a:moveTo>
                <a:cubicBezTo>
                  <a:pt x="2" y="564"/>
                  <a:pt x="2" y="564"/>
                  <a:pt x="2" y="564"/>
                </a:cubicBezTo>
                <a:cubicBezTo>
                  <a:pt x="0" y="564"/>
                  <a:pt x="0" y="564"/>
                  <a:pt x="0" y="564"/>
                </a:cubicBezTo>
                <a:cubicBezTo>
                  <a:pt x="0" y="568"/>
                  <a:pt x="0" y="568"/>
                  <a:pt x="0" y="568"/>
                </a:cubicBezTo>
                <a:lnTo>
                  <a:pt x="2" y="568"/>
                </a:lnTo>
                <a:close/>
                <a:moveTo>
                  <a:pt x="2" y="580"/>
                </a:moveTo>
                <a:cubicBezTo>
                  <a:pt x="2" y="576"/>
                  <a:pt x="2" y="576"/>
                  <a:pt x="2" y="576"/>
                </a:cubicBezTo>
                <a:cubicBezTo>
                  <a:pt x="0" y="576"/>
                  <a:pt x="0" y="576"/>
                  <a:pt x="0" y="576"/>
                </a:cubicBezTo>
                <a:cubicBezTo>
                  <a:pt x="0" y="580"/>
                  <a:pt x="0" y="580"/>
                  <a:pt x="0" y="580"/>
                </a:cubicBezTo>
                <a:lnTo>
                  <a:pt x="2" y="580"/>
                </a:lnTo>
                <a:close/>
                <a:moveTo>
                  <a:pt x="2" y="592"/>
                </a:moveTo>
                <a:cubicBezTo>
                  <a:pt x="2" y="588"/>
                  <a:pt x="2" y="588"/>
                  <a:pt x="2" y="588"/>
                </a:cubicBezTo>
                <a:cubicBezTo>
                  <a:pt x="0" y="588"/>
                  <a:pt x="0" y="588"/>
                  <a:pt x="0" y="588"/>
                </a:cubicBezTo>
                <a:cubicBezTo>
                  <a:pt x="0" y="592"/>
                  <a:pt x="0" y="592"/>
                  <a:pt x="0" y="592"/>
                </a:cubicBezTo>
                <a:lnTo>
                  <a:pt x="2" y="592"/>
                </a:lnTo>
                <a:close/>
                <a:moveTo>
                  <a:pt x="2" y="604"/>
                </a:moveTo>
                <a:cubicBezTo>
                  <a:pt x="2" y="600"/>
                  <a:pt x="2" y="600"/>
                  <a:pt x="2" y="600"/>
                </a:cubicBezTo>
                <a:cubicBezTo>
                  <a:pt x="0" y="600"/>
                  <a:pt x="0" y="600"/>
                  <a:pt x="0" y="600"/>
                </a:cubicBezTo>
                <a:cubicBezTo>
                  <a:pt x="0" y="604"/>
                  <a:pt x="0" y="604"/>
                  <a:pt x="0" y="604"/>
                </a:cubicBezTo>
                <a:lnTo>
                  <a:pt x="2" y="604"/>
                </a:lnTo>
                <a:close/>
                <a:moveTo>
                  <a:pt x="2" y="616"/>
                </a:moveTo>
                <a:cubicBezTo>
                  <a:pt x="2" y="612"/>
                  <a:pt x="2" y="612"/>
                  <a:pt x="2" y="612"/>
                </a:cubicBezTo>
                <a:cubicBezTo>
                  <a:pt x="0" y="612"/>
                  <a:pt x="0" y="612"/>
                  <a:pt x="0" y="612"/>
                </a:cubicBezTo>
                <a:cubicBezTo>
                  <a:pt x="0" y="616"/>
                  <a:pt x="0" y="616"/>
                  <a:pt x="0" y="616"/>
                </a:cubicBezTo>
                <a:lnTo>
                  <a:pt x="2" y="616"/>
                </a:lnTo>
                <a:close/>
                <a:moveTo>
                  <a:pt x="2" y="628"/>
                </a:moveTo>
                <a:cubicBezTo>
                  <a:pt x="2" y="624"/>
                  <a:pt x="2" y="624"/>
                  <a:pt x="2" y="624"/>
                </a:cubicBezTo>
                <a:cubicBezTo>
                  <a:pt x="0" y="624"/>
                  <a:pt x="0" y="624"/>
                  <a:pt x="0" y="624"/>
                </a:cubicBezTo>
                <a:cubicBezTo>
                  <a:pt x="0" y="628"/>
                  <a:pt x="0" y="628"/>
                  <a:pt x="0" y="628"/>
                </a:cubicBezTo>
                <a:lnTo>
                  <a:pt x="2" y="628"/>
                </a:lnTo>
                <a:close/>
                <a:moveTo>
                  <a:pt x="2" y="640"/>
                </a:moveTo>
                <a:cubicBezTo>
                  <a:pt x="2" y="636"/>
                  <a:pt x="2" y="636"/>
                  <a:pt x="2" y="636"/>
                </a:cubicBezTo>
                <a:cubicBezTo>
                  <a:pt x="0" y="636"/>
                  <a:pt x="0" y="636"/>
                  <a:pt x="0" y="636"/>
                </a:cubicBezTo>
                <a:cubicBezTo>
                  <a:pt x="0" y="640"/>
                  <a:pt x="0" y="640"/>
                  <a:pt x="0" y="640"/>
                </a:cubicBezTo>
                <a:lnTo>
                  <a:pt x="2" y="640"/>
                </a:lnTo>
                <a:close/>
                <a:moveTo>
                  <a:pt x="2" y="652"/>
                </a:moveTo>
                <a:cubicBezTo>
                  <a:pt x="2" y="648"/>
                  <a:pt x="2" y="648"/>
                  <a:pt x="2" y="648"/>
                </a:cubicBezTo>
                <a:cubicBezTo>
                  <a:pt x="0" y="648"/>
                  <a:pt x="0" y="648"/>
                  <a:pt x="0" y="648"/>
                </a:cubicBezTo>
                <a:cubicBezTo>
                  <a:pt x="0" y="652"/>
                  <a:pt x="0" y="652"/>
                  <a:pt x="0" y="652"/>
                </a:cubicBezTo>
                <a:lnTo>
                  <a:pt x="2" y="652"/>
                </a:lnTo>
                <a:close/>
                <a:moveTo>
                  <a:pt x="2" y="664"/>
                </a:moveTo>
                <a:cubicBezTo>
                  <a:pt x="2" y="660"/>
                  <a:pt x="2" y="660"/>
                  <a:pt x="2" y="660"/>
                </a:cubicBezTo>
                <a:cubicBezTo>
                  <a:pt x="0" y="660"/>
                  <a:pt x="0" y="660"/>
                  <a:pt x="0" y="660"/>
                </a:cubicBezTo>
                <a:cubicBezTo>
                  <a:pt x="0" y="664"/>
                  <a:pt x="0" y="664"/>
                  <a:pt x="0" y="664"/>
                </a:cubicBezTo>
                <a:lnTo>
                  <a:pt x="2" y="664"/>
                </a:lnTo>
                <a:close/>
                <a:moveTo>
                  <a:pt x="2" y="676"/>
                </a:moveTo>
                <a:cubicBezTo>
                  <a:pt x="2" y="672"/>
                  <a:pt x="2" y="672"/>
                  <a:pt x="2" y="672"/>
                </a:cubicBezTo>
                <a:cubicBezTo>
                  <a:pt x="0" y="672"/>
                  <a:pt x="0" y="672"/>
                  <a:pt x="0" y="672"/>
                </a:cubicBezTo>
                <a:cubicBezTo>
                  <a:pt x="0" y="676"/>
                  <a:pt x="0" y="676"/>
                  <a:pt x="0" y="676"/>
                </a:cubicBezTo>
                <a:lnTo>
                  <a:pt x="2" y="676"/>
                </a:lnTo>
                <a:close/>
                <a:moveTo>
                  <a:pt x="2" y="688"/>
                </a:moveTo>
                <a:cubicBezTo>
                  <a:pt x="2" y="684"/>
                  <a:pt x="2" y="684"/>
                  <a:pt x="2" y="684"/>
                </a:cubicBezTo>
                <a:cubicBezTo>
                  <a:pt x="0" y="684"/>
                  <a:pt x="0" y="684"/>
                  <a:pt x="0" y="684"/>
                </a:cubicBezTo>
                <a:cubicBezTo>
                  <a:pt x="0" y="688"/>
                  <a:pt x="0" y="688"/>
                  <a:pt x="0" y="688"/>
                </a:cubicBezTo>
                <a:lnTo>
                  <a:pt x="2" y="688"/>
                </a:lnTo>
                <a:close/>
                <a:moveTo>
                  <a:pt x="2" y="700"/>
                </a:moveTo>
                <a:cubicBezTo>
                  <a:pt x="2" y="696"/>
                  <a:pt x="2" y="696"/>
                  <a:pt x="2" y="696"/>
                </a:cubicBezTo>
                <a:cubicBezTo>
                  <a:pt x="0" y="696"/>
                  <a:pt x="0" y="696"/>
                  <a:pt x="0" y="696"/>
                </a:cubicBezTo>
                <a:cubicBezTo>
                  <a:pt x="0" y="700"/>
                  <a:pt x="0" y="700"/>
                  <a:pt x="0" y="700"/>
                </a:cubicBezTo>
                <a:lnTo>
                  <a:pt x="2" y="700"/>
                </a:lnTo>
                <a:close/>
                <a:moveTo>
                  <a:pt x="2" y="712"/>
                </a:moveTo>
                <a:cubicBezTo>
                  <a:pt x="2" y="708"/>
                  <a:pt x="2" y="708"/>
                  <a:pt x="2" y="708"/>
                </a:cubicBezTo>
                <a:cubicBezTo>
                  <a:pt x="0" y="708"/>
                  <a:pt x="0" y="708"/>
                  <a:pt x="0" y="708"/>
                </a:cubicBezTo>
                <a:cubicBezTo>
                  <a:pt x="0" y="712"/>
                  <a:pt x="0" y="712"/>
                  <a:pt x="0" y="712"/>
                </a:cubicBezTo>
                <a:lnTo>
                  <a:pt x="2" y="712"/>
                </a:lnTo>
                <a:close/>
                <a:moveTo>
                  <a:pt x="2" y="724"/>
                </a:moveTo>
                <a:cubicBezTo>
                  <a:pt x="2" y="720"/>
                  <a:pt x="2" y="720"/>
                  <a:pt x="2" y="720"/>
                </a:cubicBezTo>
                <a:cubicBezTo>
                  <a:pt x="0" y="720"/>
                  <a:pt x="0" y="720"/>
                  <a:pt x="0" y="720"/>
                </a:cubicBezTo>
                <a:cubicBezTo>
                  <a:pt x="0" y="724"/>
                  <a:pt x="0" y="724"/>
                  <a:pt x="0" y="724"/>
                </a:cubicBezTo>
                <a:lnTo>
                  <a:pt x="2" y="724"/>
                </a:lnTo>
                <a:close/>
                <a:moveTo>
                  <a:pt x="2" y="736"/>
                </a:moveTo>
                <a:cubicBezTo>
                  <a:pt x="2" y="732"/>
                  <a:pt x="2" y="732"/>
                  <a:pt x="2" y="732"/>
                </a:cubicBezTo>
                <a:cubicBezTo>
                  <a:pt x="0" y="732"/>
                  <a:pt x="0" y="732"/>
                  <a:pt x="0" y="732"/>
                </a:cubicBezTo>
                <a:cubicBezTo>
                  <a:pt x="0" y="736"/>
                  <a:pt x="0" y="736"/>
                  <a:pt x="0" y="736"/>
                </a:cubicBezTo>
                <a:lnTo>
                  <a:pt x="2" y="736"/>
                </a:lnTo>
                <a:close/>
                <a:moveTo>
                  <a:pt x="2" y="748"/>
                </a:moveTo>
                <a:cubicBezTo>
                  <a:pt x="2" y="744"/>
                  <a:pt x="2" y="744"/>
                  <a:pt x="2" y="744"/>
                </a:cubicBezTo>
                <a:cubicBezTo>
                  <a:pt x="0" y="744"/>
                  <a:pt x="0" y="744"/>
                  <a:pt x="0" y="744"/>
                </a:cubicBezTo>
                <a:cubicBezTo>
                  <a:pt x="0" y="748"/>
                  <a:pt x="0" y="748"/>
                  <a:pt x="0" y="748"/>
                </a:cubicBezTo>
                <a:lnTo>
                  <a:pt x="2" y="748"/>
                </a:lnTo>
                <a:close/>
                <a:moveTo>
                  <a:pt x="2" y="760"/>
                </a:moveTo>
                <a:cubicBezTo>
                  <a:pt x="2" y="756"/>
                  <a:pt x="2" y="756"/>
                  <a:pt x="2" y="756"/>
                </a:cubicBezTo>
                <a:cubicBezTo>
                  <a:pt x="0" y="756"/>
                  <a:pt x="0" y="756"/>
                  <a:pt x="0" y="756"/>
                </a:cubicBezTo>
                <a:cubicBezTo>
                  <a:pt x="0" y="760"/>
                  <a:pt x="0" y="760"/>
                  <a:pt x="0" y="760"/>
                </a:cubicBezTo>
                <a:lnTo>
                  <a:pt x="2" y="760"/>
                </a:lnTo>
                <a:close/>
                <a:moveTo>
                  <a:pt x="2" y="772"/>
                </a:moveTo>
                <a:cubicBezTo>
                  <a:pt x="2" y="768"/>
                  <a:pt x="2" y="768"/>
                  <a:pt x="2" y="768"/>
                </a:cubicBezTo>
                <a:cubicBezTo>
                  <a:pt x="0" y="768"/>
                  <a:pt x="0" y="768"/>
                  <a:pt x="0" y="768"/>
                </a:cubicBezTo>
                <a:cubicBezTo>
                  <a:pt x="0" y="772"/>
                  <a:pt x="0" y="772"/>
                  <a:pt x="0" y="772"/>
                </a:cubicBezTo>
                <a:lnTo>
                  <a:pt x="2" y="772"/>
                </a:lnTo>
                <a:close/>
                <a:moveTo>
                  <a:pt x="2" y="784"/>
                </a:moveTo>
                <a:cubicBezTo>
                  <a:pt x="2" y="780"/>
                  <a:pt x="2" y="780"/>
                  <a:pt x="2" y="780"/>
                </a:cubicBezTo>
                <a:cubicBezTo>
                  <a:pt x="0" y="780"/>
                  <a:pt x="0" y="780"/>
                  <a:pt x="0" y="780"/>
                </a:cubicBezTo>
                <a:cubicBezTo>
                  <a:pt x="0" y="784"/>
                  <a:pt x="0" y="784"/>
                  <a:pt x="0" y="784"/>
                </a:cubicBezTo>
                <a:lnTo>
                  <a:pt x="2" y="784"/>
                </a:lnTo>
                <a:close/>
                <a:moveTo>
                  <a:pt x="2" y="796"/>
                </a:moveTo>
                <a:cubicBezTo>
                  <a:pt x="2" y="792"/>
                  <a:pt x="2" y="792"/>
                  <a:pt x="2" y="792"/>
                </a:cubicBezTo>
                <a:cubicBezTo>
                  <a:pt x="0" y="792"/>
                  <a:pt x="0" y="792"/>
                  <a:pt x="0" y="792"/>
                </a:cubicBezTo>
                <a:cubicBezTo>
                  <a:pt x="0" y="796"/>
                  <a:pt x="0" y="796"/>
                  <a:pt x="0" y="796"/>
                </a:cubicBezTo>
                <a:lnTo>
                  <a:pt x="2" y="796"/>
                </a:lnTo>
                <a:close/>
                <a:moveTo>
                  <a:pt x="2" y="808"/>
                </a:moveTo>
                <a:cubicBezTo>
                  <a:pt x="2" y="804"/>
                  <a:pt x="2" y="804"/>
                  <a:pt x="2" y="804"/>
                </a:cubicBezTo>
                <a:cubicBezTo>
                  <a:pt x="0" y="804"/>
                  <a:pt x="0" y="804"/>
                  <a:pt x="0" y="804"/>
                </a:cubicBezTo>
                <a:cubicBezTo>
                  <a:pt x="0" y="808"/>
                  <a:pt x="0" y="808"/>
                  <a:pt x="0" y="808"/>
                </a:cubicBezTo>
                <a:lnTo>
                  <a:pt x="2" y="808"/>
                </a:lnTo>
                <a:close/>
                <a:moveTo>
                  <a:pt x="2" y="820"/>
                </a:moveTo>
                <a:cubicBezTo>
                  <a:pt x="2" y="816"/>
                  <a:pt x="2" y="816"/>
                  <a:pt x="2" y="816"/>
                </a:cubicBezTo>
                <a:cubicBezTo>
                  <a:pt x="0" y="816"/>
                  <a:pt x="0" y="816"/>
                  <a:pt x="0" y="816"/>
                </a:cubicBezTo>
                <a:cubicBezTo>
                  <a:pt x="0" y="820"/>
                  <a:pt x="0" y="820"/>
                  <a:pt x="0" y="820"/>
                </a:cubicBezTo>
                <a:lnTo>
                  <a:pt x="2" y="820"/>
                </a:lnTo>
                <a:close/>
                <a:moveTo>
                  <a:pt x="2" y="832"/>
                </a:moveTo>
                <a:cubicBezTo>
                  <a:pt x="2" y="828"/>
                  <a:pt x="2" y="828"/>
                  <a:pt x="2" y="828"/>
                </a:cubicBezTo>
                <a:cubicBezTo>
                  <a:pt x="0" y="828"/>
                  <a:pt x="0" y="828"/>
                  <a:pt x="0" y="828"/>
                </a:cubicBezTo>
                <a:cubicBezTo>
                  <a:pt x="0" y="832"/>
                  <a:pt x="0" y="832"/>
                  <a:pt x="0" y="832"/>
                </a:cubicBezTo>
                <a:lnTo>
                  <a:pt x="2" y="832"/>
                </a:lnTo>
                <a:close/>
                <a:moveTo>
                  <a:pt x="2" y="844"/>
                </a:moveTo>
                <a:cubicBezTo>
                  <a:pt x="2" y="840"/>
                  <a:pt x="2" y="840"/>
                  <a:pt x="2" y="840"/>
                </a:cubicBezTo>
                <a:cubicBezTo>
                  <a:pt x="0" y="840"/>
                  <a:pt x="0" y="840"/>
                  <a:pt x="0" y="840"/>
                </a:cubicBezTo>
                <a:cubicBezTo>
                  <a:pt x="0" y="844"/>
                  <a:pt x="0" y="844"/>
                  <a:pt x="0" y="844"/>
                </a:cubicBezTo>
                <a:lnTo>
                  <a:pt x="2" y="844"/>
                </a:lnTo>
                <a:close/>
                <a:moveTo>
                  <a:pt x="2" y="856"/>
                </a:moveTo>
                <a:cubicBezTo>
                  <a:pt x="2" y="852"/>
                  <a:pt x="2" y="852"/>
                  <a:pt x="2" y="852"/>
                </a:cubicBezTo>
                <a:cubicBezTo>
                  <a:pt x="0" y="852"/>
                  <a:pt x="0" y="852"/>
                  <a:pt x="0" y="852"/>
                </a:cubicBezTo>
                <a:cubicBezTo>
                  <a:pt x="0" y="856"/>
                  <a:pt x="0" y="856"/>
                  <a:pt x="0" y="856"/>
                </a:cubicBezTo>
                <a:lnTo>
                  <a:pt x="2" y="856"/>
                </a:lnTo>
                <a:close/>
                <a:moveTo>
                  <a:pt x="2" y="868"/>
                </a:moveTo>
                <a:cubicBezTo>
                  <a:pt x="2" y="864"/>
                  <a:pt x="2" y="864"/>
                  <a:pt x="2" y="864"/>
                </a:cubicBezTo>
                <a:cubicBezTo>
                  <a:pt x="0" y="864"/>
                  <a:pt x="0" y="864"/>
                  <a:pt x="0" y="864"/>
                </a:cubicBezTo>
                <a:cubicBezTo>
                  <a:pt x="0" y="868"/>
                  <a:pt x="0" y="868"/>
                  <a:pt x="0" y="868"/>
                </a:cubicBezTo>
                <a:lnTo>
                  <a:pt x="2" y="868"/>
                </a:lnTo>
                <a:close/>
                <a:moveTo>
                  <a:pt x="2" y="880"/>
                </a:moveTo>
                <a:cubicBezTo>
                  <a:pt x="2" y="876"/>
                  <a:pt x="2" y="876"/>
                  <a:pt x="2" y="876"/>
                </a:cubicBezTo>
                <a:cubicBezTo>
                  <a:pt x="0" y="876"/>
                  <a:pt x="0" y="876"/>
                  <a:pt x="0" y="876"/>
                </a:cubicBezTo>
                <a:cubicBezTo>
                  <a:pt x="0" y="880"/>
                  <a:pt x="0" y="880"/>
                  <a:pt x="0" y="880"/>
                </a:cubicBezTo>
                <a:lnTo>
                  <a:pt x="2" y="880"/>
                </a:lnTo>
                <a:close/>
                <a:moveTo>
                  <a:pt x="2" y="892"/>
                </a:moveTo>
                <a:cubicBezTo>
                  <a:pt x="2" y="888"/>
                  <a:pt x="2" y="888"/>
                  <a:pt x="2" y="888"/>
                </a:cubicBezTo>
                <a:cubicBezTo>
                  <a:pt x="0" y="888"/>
                  <a:pt x="0" y="888"/>
                  <a:pt x="0" y="888"/>
                </a:cubicBezTo>
                <a:cubicBezTo>
                  <a:pt x="0" y="892"/>
                  <a:pt x="0" y="892"/>
                  <a:pt x="0" y="892"/>
                </a:cubicBezTo>
                <a:lnTo>
                  <a:pt x="2" y="892"/>
                </a:lnTo>
                <a:close/>
                <a:moveTo>
                  <a:pt x="2" y="904"/>
                </a:moveTo>
                <a:cubicBezTo>
                  <a:pt x="2" y="900"/>
                  <a:pt x="2" y="900"/>
                  <a:pt x="2" y="900"/>
                </a:cubicBezTo>
                <a:cubicBezTo>
                  <a:pt x="0" y="900"/>
                  <a:pt x="0" y="900"/>
                  <a:pt x="0" y="900"/>
                </a:cubicBezTo>
                <a:cubicBezTo>
                  <a:pt x="0" y="904"/>
                  <a:pt x="0" y="904"/>
                  <a:pt x="0" y="904"/>
                </a:cubicBezTo>
                <a:lnTo>
                  <a:pt x="2" y="904"/>
                </a:lnTo>
                <a:close/>
                <a:moveTo>
                  <a:pt x="2" y="916"/>
                </a:moveTo>
                <a:cubicBezTo>
                  <a:pt x="2" y="912"/>
                  <a:pt x="2" y="912"/>
                  <a:pt x="2" y="912"/>
                </a:cubicBezTo>
                <a:cubicBezTo>
                  <a:pt x="0" y="912"/>
                  <a:pt x="0" y="912"/>
                  <a:pt x="0" y="912"/>
                </a:cubicBezTo>
                <a:cubicBezTo>
                  <a:pt x="0" y="916"/>
                  <a:pt x="0" y="916"/>
                  <a:pt x="0" y="916"/>
                </a:cubicBezTo>
                <a:lnTo>
                  <a:pt x="2" y="916"/>
                </a:lnTo>
                <a:close/>
                <a:moveTo>
                  <a:pt x="2" y="928"/>
                </a:moveTo>
                <a:cubicBezTo>
                  <a:pt x="2" y="924"/>
                  <a:pt x="2" y="924"/>
                  <a:pt x="2" y="924"/>
                </a:cubicBezTo>
                <a:cubicBezTo>
                  <a:pt x="0" y="924"/>
                  <a:pt x="0" y="924"/>
                  <a:pt x="0" y="924"/>
                </a:cubicBezTo>
                <a:cubicBezTo>
                  <a:pt x="0" y="928"/>
                  <a:pt x="0" y="928"/>
                  <a:pt x="0" y="928"/>
                </a:cubicBezTo>
                <a:lnTo>
                  <a:pt x="2" y="928"/>
                </a:lnTo>
                <a:close/>
                <a:moveTo>
                  <a:pt x="2" y="940"/>
                </a:moveTo>
                <a:cubicBezTo>
                  <a:pt x="2" y="936"/>
                  <a:pt x="2" y="936"/>
                  <a:pt x="2" y="936"/>
                </a:cubicBezTo>
                <a:cubicBezTo>
                  <a:pt x="0" y="936"/>
                  <a:pt x="0" y="936"/>
                  <a:pt x="0" y="936"/>
                </a:cubicBezTo>
                <a:cubicBezTo>
                  <a:pt x="0" y="940"/>
                  <a:pt x="0" y="940"/>
                  <a:pt x="0" y="940"/>
                </a:cubicBezTo>
                <a:lnTo>
                  <a:pt x="2" y="940"/>
                </a:lnTo>
                <a:close/>
                <a:moveTo>
                  <a:pt x="2" y="952"/>
                </a:moveTo>
                <a:cubicBezTo>
                  <a:pt x="2" y="948"/>
                  <a:pt x="2" y="948"/>
                  <a:pt x="2" y="948"/>
                </a:cubicBezTo>
                <a:cubicBezTo>
                  <a:pt x="0" y="948"/>
                  <a:pt x="0" y="948"/>
                  <a:pt x="0" y="948"/>
                </a:cubicBezTo>
                <a:cubicBezTo>
                  <a:pt x="0" y="952"/>
                  <a:pt x="0" y="952"/>
                  <a:pt x="0" y="952"/>
                </a:cubicBezTo>
                <a:lnTo>
                  <a:pt x="2" y="952"/>
                </a:lnTo>
                <a:close/>
                <a:moveTo>
                  <a:pt x="2" y="964"/>
                </a:moveTo>
                <a:cubicBezTo>
                  <a:pt x="2" y="960"/>
                  <a:pt x="2" y="960"/>
                  <a:pt x="2" y="960"/>
                </a:cubicBezTo>
                <a:cubicBezTo>
                  <a:pt x="0" y="960"/>
                  <a:pt x="0" y="960"/>
                  <a:pt x="0" y="960"/>
                </a:cubicBezTo>
                <a:cubicBezTo>
                  <a:pt x="0" y="964"/>
                  <a:pt x="0" y="964"/>
                  <a:pt x="0" y="964"/>
                </a:cubicBezTo>
                <a:lnTo>
                  <a:pt x="2" y="964"/>
                </a:lnTo>
                <a:close/>
                <a:moveTo>
                  <a:pt x="2" y="976"/>
                </a:moveTo>
                <a:cubicBezTo>
                  <a:pt x="2" y="972"/>
                  <a:pt x="2" y="972"/>
                  <a:pt x="2" y="972"/>
                </a:cubicBezTo>
                <a:cubicBezTo>
                  <a:pt x="0" y="972"/>
                  <a:pt x="0" y="972"/>
                  <a:pt x="0" y="972"/>
                </a:cubicBezTo>
                <a:cubicBezTo>
                  <a:pt x="0" y="976"/>
                  <a:pt x="0" y="976"/>
                  <a:pt x="0" y="976"/>
                </a:cubicBezTo>
                <a:lnTo>
                  <a:pt x="2" y="976"/>
                </a:lnTo>
                <a:close/>
                <a:moveTo>
                  <a:pt x="2" y="988"/>
                </a:moveTo>
                <a:cubicBezTo>
                  <a:pt x="2" y="984"/>
                  <a:pt x="2" y="984"/>
                  <a:pt x="2" y="984"/>
                </a:cubicBezTo>
                <a:cubicBezTo>
                  <a:pt x="0" y="984"/>
                  <a:pt x="0" y="984"/>
                  <a:pt x="0" y="984"/>
                </a:cubicBezTo>
                <a:cubicBezTo>
                  <a:pt x="0" y="988"/>
                  <a:pt x="0" y="988"/>
                  <a:pt x="0" y="988"/>
                </a:cubicBezTo>
                <a:lnTo>
                  <a:pt x="2" y="988"/>
                </a:lnTo>
                <a:close/>
                <a:moveTo>
                  <a:pt x="2" y="1000"/>
                </a:moveTo>
                <a:cubicBezTo>
                  <a:pt x="2" y="996"/>
                  <a:pt x="2" y="996"/>
                  <a:pt x="2" y="996"/>
                </a:cubicBezTo>
                <a:cubicBezTo>
                  <a:pt x="0" y="996"/>
                  <a:pt x="0" y="996"/>
                  <a:pt x="0" y="996"/>
                </a:cubicBezTo>
                <a:cubicBezTo>
                  <a:pt x="0" y="1000"/>
                  <a:pt x="0" y="1000"/>
                  <a:pt x="0" y="1000"/>
                </a:cubicBezTo>
                <a:lnTo>
                  <a:pt x="2" y="1000"/>
                </a:lnTo>
                <a:close/>
                <a:moveTo>
                  <a:pt x="2" y="1012"/>
                </a:moveTo>
                <a:cubicBezTo>
                  <a:pt x="2" y="1008"/>
                  <a:pt x="2" y="1008"/>
                  <a:pt x="2" y="1008"/>
                </a:cubicBezTo>
                <a:cubicBezTo>
                  <a:pt x="0" y="1008"/>
                  <a:pt x="0" y="1008"/>
                  <a:pt x="0" y="1008"/>
                </a:cubicBezTo>
                <a:cubicBezTo>
                  <a:pt x="0" y="1012"/>
                  <a:pt x="0" y="1012"/>
                  <a:pt x="0" y="1012"/>
                </a:cubicBezTo>
                <a:lnTo>
                  <a:pt x="2" y="1012"/>
                </a:lnTo>
                <a:close/>
                <a:moveTo>
                  <a:pt x="2" y="1024"/>
                </a:moveTo>
                <a:cubicBezTo>
                  <a:pt x="2" y="1020"/>
                  <a:pt x="2" y="1020"/>
                  <a:pt x="2" y="1020"/>
                </a:cubicBezTo>
                <a:cubicBezTo>
                  <a:pt x="0" y="1020"/>
                  <a:pt x="0" y="1020"/>
                  <a:pt x="0" y="1020"/>
                </a:cubicBezTo>
                <a:cubicBezTo>
                  <a:pt x="0" y="1024"/>
                  <a:pt x="0" y="1024"/>
                  <a:pt x="0" y="1024"/>
                </a:cubicBezTo>
                <a:lnTo>
                  <a:pt x="2" y="1024"/>
                </a:lnTo>
                <a:close/>
                <a:moveTo>
                  <a:pt x="2" y="1036"/>
                </a:moveTo>
                <a:cubicBezTo>
                  <a:pt x="2" y="1032"/>
                  <a:pt x="2" y="1032"/>
                  <a:pt x="2" y="1032"/>
                </a:cubicBezTo>
                <a:cubicBezTo>
                  <a:pt x="0" y="1032"/>
                  <a:pt x="0" y="1032"/>
                  <a:pt x="0" y="1032"/>
                </a:cubicBezTo>
                <a:cubicBezTo>
                  <a:pt x="0" y="1036"/>
                  <a:pt x="0" y="1036"/>
                  <a:pt x="0" y="1036"/>
                </a:cubicBezTo>
                <a:lnTo>
                  <a:pt x="2" y="1036"/>
                </a:lnTo>
                <a:close/>
                <a:moveTo>
                  <a:pt x="2" y="1048"/>
                </a:moveTo>
                <a:cubicBezTo>
                  <a:pt x="2" y="1044"/>
                  <a:pt x="2" y="1044"/>
                  <a:pt x="2" y="1044"/>
                </a:cubicBezTo>
                <a:cubicBezTo>
                  <a:pt x="0" y="1044"/>
                  <a:pt x="0" y="1044"/>
                  <a:pt x="0" y="1044"/>
                </a:cubicBezTo>
                <a:cubicBezTo>
                  <a:pt x="0" y="1048"/>
                  <a:pt x="0" y="1048"/>
                  <a:pt x="0" y="1048"/>
                </a:cubicBezTo>
                <a:lnTo>
                  <a:pt x="2" y="1048"/>
                </a:lnTo>
                <a:close/>
                <a:moveTo>
                  <a:pt x="2" y="1060"/>
                </a:moveTo>
                <a:cubicBezTo>
                  <a:pt x="2" y="1056"/>
                  <a:pt x="2" y="1056"/>
                  <a:pt x="2" y="1056"/>
                </a:cubicBezTo>
                <a:cubicBezTo>
                  <a:pt x="0" y="1056"/>
                  <a:pt x="0" y="1056"/>
                  <a:pt x="0" y="1056"/>
                </a:cubicBezTo>
                <a:cubicBezTo>
                  <a:pt x="0" y="1060"/>
                  <a:pt x="0" y="1060"/>
                  <a:pt x="0" y="1060"/>
                </a:cubicBezTo>
                <a:lnTo>
                  <a:pt x="2" y="1060"/>
                </a:lnTo>
                <a:close/>
                <a:moveTo>
                  <a:pt x="2" y="1072"/>
                </a:moveTo>
                <a:cubicBezTo>
                  <a:pt x="2" y="1068"/>
                  <a:pt x="2" y="1068"/>
                  <a:pt x="2" y="1068"/>
                </a:cubicBezTo>
                <a:cubicBezTo>
                  <a:pt x="0" y="1068"/>
                  <a:pt x="0" y="1068"/>
                  <a:pt x="0" y="1068"/>
                </a:cubicBezTo>
                <a:cubicBezTo>
                  <a:pt x="0" y="1072"/>
                  <a:pt x="0" y="1072"/>
                  <a:pt x="0" y="1072"/>
                </a:cubicBezTo>
                <a:lnTo>
                  <a:pt x="2" y="1072"/>
                </a:lnTo>
                <a:close/>
                <a:moveTo>
                  <a:pt x="2" y="1084"/>
                </a:moveTo>
                <a:cubicBezTo>
                  <a:pt x="2" y="1080"/>
                  <a:pt x="2" y="1080"/>
                  <a:pt x="2" y="1080"/>
                </a:cubicBezTo>
                <a:cubicBezTo>
                  <a:pt x="0" y="1080"/>
                  <a:pt x="0" y="1080"/>
                  <a:pt x="0" y="1080"/>
                </a:cubicBezTo>
                <a:cubicBezTo>
                  <a:pt x="0" y="1084"/>
                  <a:pt x="0" y="1084"/>
                  <a:pt x="0" y="1084"/>
                </a:cubicBezTo>
                <a:lnTo>
                  <a:pt x="2" y="1084"/>
                </a:lnTo>
                <a:close/>
                <a:moveTo>
                  <a:pt x="2" y="1096"/>
                </a:moveTo>
                <a:cubicBezTo>
                  <a:pt x="2" y="1092"/>
                  <a:pt x="2" y="1092"/>
                  <a:pt x="2" y="1092"/>
                </a:cubicBezTo>
                <a:cubicBezTo>
                  <a:pt x="0" y="1092"/>
                  <a:pt x="0" y="1092"/>
                  <a:pt x="0" y="1092"/>
                </a:cubicBezTo>
                <a:cubicBezTo>
                  <a:pt x="0" y="1096"/>
                  <a:pt x="0" y="1096"/>
                  <a:pt x="0" y="1096"/>
                </a:cubicBezTo>
                <a:lnTo>
                  <a:pt x="2" y="1096"/>
                </a:lnTo>
                <a:close/>
                <a:moveTo>
                  <a:pt x="2" y="1108"/>
                </a:moveTo>
                <a:cubicBezTo>
                  <a:pt x="2" y="1104"/>
                  <a:pt x="2" y="1104"/>
                  <a:pt x="2" y="1104"/>
                </a:cubicBezTo>
                <a:cubicBezTo>
                  <a:pt x="0" y="1104"/>
                  <a:pt x="0" y="1104"/>
                  <a:pt x="0" y="1104"/>
                </a:cubicBezTo>
                <a:cubicBezTo>
                  <a:pt x="0" y="1108"/>
                  <a:pt x="0" y="1108"/>
                  <a:pt x="0" y="1108"/>
                </a:cubicBezTo>
                <a:lnTo>
                  <a:pt x="2" y="1108"/>
                </a:lnTo>
                <a:close/>
                <a:moveTo>
                  <a:pt x="2" y="1120"/>
                </a:moveTo>
                <a:cubicBezTo>
                  <a:pt x="2" y="1116"/>
                  <a:pt x="2" y="1116"/>
                  <a:pt x="2" y="1116"/>
                </a:cubicBezTo>
                <a:cubicBezTo>
                  <a:pt x="0" y="1116"/>
                  <a:pt x="0" y="1116"/>
                  <a:pt x="0" y="1116"/>
                </a:cubicBezTo>
                <a:cubicBezTo>
                  <a:pt x="0" y="1120"/>
                  <a:pt x="0" y="1120"/>
                  <a:pt x="0" y="1120"/>
                </a:cubicBezTo>
                <a:lnTo>
                  <a:pt x="2" y="1120"/>
                </a:lnTo>
                <a:close/>
                <a:moveTo>
                  <a:pt x="2" y="1132"/>
                </a:moveTo>
                <a:cubicBezTo>
                  <a:pt x="2" y="1128"/>
                  <a:pt x="2" y="1128"/>
                  <a:pt x="2" y="1128"/>
                </a:cubicBezTo>
                <a:cubicBezTo>
                  <a:pt x="0" y="1128"/>
                  <a:pt x="0" y="1128"/>
                  <a:pt x="0" y="1128"/>
                </a:cubicBezTo>
                <a:cubicBezTo>
                  <a:pt x="0" y="1132"/>
                  <a:pt x="0" y="1132"/>
                  <a:pt x="0" y="1132"/>
                </a:cubicBezTo>
                <a:lnTo>
                  <a:pt x="2" y="1132"/>
                </a:lnTo>
                <a:close/>
                <a:moveTo>
                  <a:pt x="2" y="1144"/>
                </a:moveTo>
                <a:cubicBezTo>
                  <a:pt x="2" y="1140"/>
                  <a:pt x="2" y="1140"/>
                  <a:pt x="2" y="1140"/>
                </a:cubicBezTo>
                <a:cubicBezTo>
                  <a:pt x="0" y="1140"/>
                  <a:pt x="0" y="1140"/>
                  <a:pt x="0" y="1140"/>
                </a:cubicBezTo>
                <a:cubicBezTo>
                  <a:pt x="0" y="1144"/>
                  <a:pt x="0" y="1144"/>
                  <a:pt x="0" y="1144"/>
                </a:cubicBezTo>
                <a:lnTo>
                  <a:pt x="2" y="1144"/>
                </a:lnTo>
                <a:close/>
                <a:moveTo>
                  <a:pt x="2" y="1156"/>
                </a:moveTo>
                <a:cubicBezTo>
                  <a:pt x="2" y="1152"/>
                  <a:pt x="2" y="1152"/>
                  <a:pt x="2" y="1152"/>
                </a:cubicBezTo>
                <a:cubicBezTo>
                  <a:pt x="0" y="1152"/>
                  <a:pt x="0" y="1152"/>
                  <a:pt x="0" y="1152"/>
                </a:cubicBezTo>
                <a:cubicBezTo>
                  <a:pt x="0" y="1156"/>
                  <a:pt x="0" y="1156"/>
                  <a:pt x="0" y="1156"/>
                </a:cubicBezTo>
                <a:lnTo>
                  <a:pt x="2" y="1156"/>
                </a:lnTo>
                <a:close/>
                <a:moveTo>
                  <a:pt x="2" y="1168"/>
                </a:moveTo>
                <a:cubicBezTo>
                  <a:pt x="2" y="1164"/>
                  <a:pt x="2" y="1164"/>
                  <a:pt x="2" y="1164"/>
                </a:cubicBezTo>
                <a:cubicBezTo>
                  <a:pt x="0" y="1164"/>
                  <a:pt x="0" y="1164"/>
                  <a:pt x="0" y="1164"/>
                </a:cubicBezTo>
                <a:cubicBezTo>
                  <a:pt x="0" y="1168"/>
                  <a:pt x="0" y="1168"/>
                  <a:pt x="0" y="1168"/>
                </a:cubicBezTo>
                <a:lnTo>
                  <a:pt x="2" y="1168"/>
                </a:lnTo>
                <a:close/>
                <a:moveTo>
                  <a:pt x="2" y="1180"/>
                </a:moveTo>
                <a:cubicBezTo>
                  <a:pt x="2" y="1176"/>
                  <a:pt x="2" y="1176"/>
                  <a:pt x="2" y="1176"/>
                </a:cubicBezTo>
                <a:cubicBezTo>
                  <a:pt x="0" y="1176"/>
                  <a:pt x="0" y="1176"/>
                  <a:pt x="0" y="1176"/>
                </a:cubicBezTo>
                <a:cubicBezTo>
                  <a:pt x="0" y="1180"/>
                  <a:pt x="0" y="1180"/>
                  <a:pt x="0" y="1180"/>
                </a:cubicBezTo>
                <a:lnTo>
                  <a:pt x="2" y="1180"/>
                </a:lnTo>
                <a:close/>
                <a:moveTo>
                  <a:pt x="2" y="1192"/>
                </a:moveTo>
                <a:cubicBezTo>
                  <a:pt x="2" y="1188"/>
                  <a:pt x="2" y="1188"/>
                  <a:pt x="2" y="1188"/>
                </a:cubicBezTo>
                <a:cubicBezTo>
                  <a:pt x="0" y="1188"/>
                  <a:pt x="0" y="1188"/>
                  <a:pt x="0" y="1188"/>
                </a:cubicBezTo>
                <a:cubicBezTo>
                  <a:pt x="0" y="1192"/>
                  <a:pt x="0" y="1192"/>
                  <a:pt x="0" y="1192"/>
                </a:cubicBezTo>
                <a:lnTo>
                  <a:pt x="2" y="1192"/>
                </a:lnTo>
                <a:close/>
                <a:moveTo>
                  <a:pt x="2" y="1204"/>
                </a:moveTo>
                <a:cubicBezTo>
                  <a:pt x="2" y="1200"/>
                  <a:pt x="2" y="1200"/>
                  <a:pt x="2" y="1200"/>
                </a:cubicBezTo>
                <a:cubicBezTo>
                  <a:pt x="0" y="1200"/>
                  <a:pt x="0" y="1200"/>
                  <a:pt x="0" y="1200"/>
                </a:cubicBezTo>
                <a:cubicBezTo>
                  <a:pt x="0" y="1204"/>
                  <a:pt x="0" y="1204"/>
                  <a:pt x="0" y="1204"/>
                </a:cubicBezTo>
                <a:lnTo>
                  <a:pt x="2" y="1204"/>
                </a:lnTo>
                <a:close/>
                <a:moveTo>
                  <a:pt x="2" y="1216"/>
                </a:moveTo>
                <a:cubicBezTo>
                  <a:pt x="2" y="1215"/>
                  <a:pt x="2" y="1214"/>
                  <a:pt x="2" y="1212"/>
                </a:cubicBezTo>
                <a:cubicBezTo>
                  <a:pt x="0" y="1212"/>
                  <a:pt x="0" y="1212"/>
                  <a:pt x="0" y="1212"/>
                </a:cubicBezTo>
                <a:cubicBezTo>
                  <a:pt x="0" y="1214"/>
                  <a:pt x="0" y="1215"/>
                  <a:pt x="0" y="1217"/>
                </a:cubicBezTo>
                <a:lnTo>
                  <a:pt x="2" y="1216"/>
                </a:lnTo>
                <a:close/>
                <a:moveTo>
                  <a:pt x="5" y="1228"/>
                </a:moveTo>
                <a:cubicBezTo>
                  <a:pt x="5" y="1226"/>
                  <a:pt x="4" y="1225"/>
                  <a:pt x="4" y="1224"/>
                </a:cubicBezTo>
                <a:cubicBezTo>
                  <a:pt x="2" y="1225"/>
                  <a:pt x="2" y="1225"/>
                  <a:pt x="2" y="1225"/>
                </a:cubicBezTo>
                <a:cubicBezTo>
                  <a:pt x="2" y="1226"/>
                  <a:pt x="3" y="1227"/>
                  <a:pt x="3" y="1228"/>
                </a:cubicBezTo>
                <a:cubicBezTo>
                  <a:pt x="5" y="1228"/>
                  <a:pt x="5" y="1228"/>
                  <a:pt x="5" y="1228"/>
                </a:cubicBezTo>
                <a:close/>
                <a:moveTo>
                  <a:pt x="12" y="1237"/>
                </a:moveTo>
                <a:cubicBezTo>
                  <a:pt x="11" y="1236"/>
                  <a:pt x="10" y="1235"/>
                  <a:pt x="9" y="1234"/>
                </a:cubicBezTo>
                <a:cubicBezTo>
                  <a:pt x="8" y="1236"/>
                  <a:pt x="8" y="1236"/>
                  <a:pt x="8" y="1236"/>
                </a:cubicBezTo>
                <a:cubicBezTo>
                  <a:pt x="8" y="1237"/>
                  <a:pt x="9" y="1238"/>
                  <a:pt x="10" y="1239"/>
                </a:cubicBezTo>
                <a:lnTo>
                  <a:pt x="12" y="1237"/>
                </a:lnTo>
                <a:close/>
                <a:moveTo>
                  <a:pt x="20" y="1245"/>
                </a:moveTo>
                <a:cubicBezTo>
                  <a:pt x="19" y="1244"/>
                  <a:pt x="18" y="1244"/>
                  <a:pt x="17" y="1243"/>
                </a:cubicBezTo>
                <a:cubicBezTo>
                  <a:pt x="16" y="1244"/>
                  <a:pt x="16" y="1244"/>
                  <a:pt x="16" y="1244"/>
                </a:cubicBezTo>
                <a:cubicBezTo>
                  <a:pt x="17" y="1245"/>
                  <a:pt x="18" y="1246"/>
                  <a:pt x="19" y="1247"/>
                </a:cubicBezTo>
                <a:lnTo>
                  <a:pt x="20" y="1245"/>
                </a:lnTo>
                <a:close/>
                <a:moveTo>
                  <a:pt x="31" y="1250"/>
                </a:moveTo>
                <a:cubicBezTo>
                  <a:pt x="30" y="1249"/>
                  <a:pt x="29" y="1249"/>
                  <a:pt x="27" y="1248"/>
                </a:cubicBezTo>
                <a:cubicBezTo>
                  <a:pt x="27" y="1250"/>
                  <a:pt x="27" y="1250"/>
                  <a:pt x="27" y="1250"/>
                </a:cubicBezTo>
                <a:cubicBezTo>
                  <a:pt x="28" y="1251"/>
                  <a:pt x="29" y="1251"/>
                  <a:pt x="31" y="1252"/>
                </a:cubicBezTo>
                <a:lnTo>
                  <a:pt x="31" y="1250"/>
                </a:lnTo>
                <a:close/>
                <a:moveTo>
                  <a:pt x="43" y="1251"/>
                </a:moveTo>
                <a:cubicBezTo>
                  <a:pt x="42" y="1251"/>
                  <a:pt x="42" y="1251"/>
                  <a:pt x="42" y="1251"/>
                </a:cubicBezTo>
                <a:cubicBezTo>
                  <a:pt x="41" y="1251"/>
                  <a:pt x="40" y="1251"/>
                  <a:pt x="39" y="1251"/>
                </a:cubicBezTo>
                <a:cubicBezTo>
                  <a:pt x="39" y="1253"/>
                  <a:pt x="39" y="1253"/>
                  <a:pt x="39" y="1253"/>
                </a:cubicBezTo>
                <a:cubicBezTo>
                  <a:pt x="40" y="1253"/>
                  <a:pt x="41" y="1253"/>
                  <a:pt x="42" y="1253"/>
                </a:cubicBezTo>
                <a:cubicBezTo>
                  <a:pt x="43" y="1253"/>
                  <a:pt x="43" y="1253"/>
                  <a:pt x="43" y="1253"/>
                </a:cubicBezTo>
                <a:lnTo>
                  <a:pt x="43" y="1251"/>
                </a:lnTo>
                <a:close/>
                <a:moveTo>
                  <a:pt x="55" y="1251"/>
                </a:moveTo>
                <a:cubicBezTo>
                  <a:pt x="51" y="1251"/>
                  <a:pt x="51" y="1251"/>
                  <a:pt x="51" y="1251"/>
                </a:cubicBezTo>
                <a:cubicBezTo>
                  <a:pt x="51" y="1253"/>
                  <a:pt x="51" y="1253"/>
                  <a:pt x="51" y="1253"/>
                </a:cubicBezTo>
                <a:cubicBezTo>
                  <a:pt x="55" y="1253"/>
                  <a:pt x="55" y="1253"/>
                  <a:pt x="55" y="1253"/>
                </a:cubicBezTo>
                <a:lnTo>
                  <a:pt x="55" y="1251"/>
                </a:lnTo>
                <a:close/>
                <a:moveTo>
                  <a:pt x="67" y="1251"/>
                </a:moveTo>
                <a:cubicBezTo>
                  <a:pt x="63" y="1251"/>
                  <a:pt x="63" y="1251"/>
                  <a:pt x="63" y="1251"/>
                </a:cubicBezTo>
                <a:cubicBezTo>
                  <a:pt x="63" y="1253"/>
                  <a:pt x="63" y="1253"/>
                  <a:pt x="63" y="1253"/>
                </a:cubicBezTo>
                <a:cubicBezTo>
                  <a:pt x="67" y="1253"/>
                  <a:pt x="67" y="1253"/>
                  <a:pt x="67" y="1253"/>
                </a:cubicBezTo>
                <a:lnTo>
                  <a:pt x="67" y="1251"/>
                </a:lnTo>
                <a:close/>
                <a:moveTo>
                  <a:pt x="79" y="1251"/>
                </a:moveTo>
                <a:cubicBezTo>
                  <a:pt x="75" y="1251"/>
                  <a:pt x="75" y="1251"/>
                  <a:pt x="75" y="1251"/>
                </a:cubicBezTo>
                <a:cubicBezTo>
                  <a:pt x="75" y="1253"/>
                  <a:pt x="75" y="1253"/>
                  <a:pt x="75" y="1253"/>
                </a:cubicBezTo>
                <a:cubicBezTo>
                  <a:pt x="79" y="1253"/>
                  <a:pt x="79" y="1253"/>
                  <a:pt x="79" y="1253"/>
                </a:cubicBezTo>
                <a:lnTo>
                  <a:pt x="79" y="1251"/>
                </a:lnTo>
                <a:close/>
                <a:moveTo>
                  <a:pt x="91" y="1251"/>
                </a:moveTo>
                <a:cubicBezTo>
                  <a:pt x="87" y="1251"/>
                  <a:pt x="87" y="1251"/>
                  <a:pt x="87" y="1251"/>
                </a:cubicBezTo>
                <a:cubicBezTo>
                  <a:pt x="87" y="1253"/>
                  <a:pt x="87" y="1253"/>
                  <a:pt x="87" y="1253"/>
                </a:cubicBezTo>
                <a:cubicBezTo>
                  <a:pt x="91" y="1253"/>
                  <a:pt x="91" y="1253"/>
                  <a:pt x="91" y="1253"/>
                </a:cubicBezTo>
                <a:lnTo>
                  <a:pt x="91" y="1251"/>
                </a:lnTo>
                <a:close/>
                <a:moveTo>
                  <a:pt x="103" y="1251"/>
                </a:moveTo>
                <a:cubicBezTo>
                  <a:pt x="99" y="1251"/>
                  <a:pt x="99" y="1251"/>
                  <a:pt x="99" y="1251"/>
                </a:cubicBezTo>
                <a:cubicBezTo>
                  <a:pt x="99" y="1253"/>
                  <a:pt x="99" y="1253"/>
                  <a:pt x="99" y="1253"/>
                </a:cubicBezTo>
                <a:cubicBezTo>
                  <a:pt x="103" y="1253"/>
                  <a:pt x="103" y="1253"/>
                  <a:pt x="103" y="1253"/>
                </a:cubicBezTo>
                <a:lnTo>
                  <a:pt x="103" y="1251"/>
                </a:lnTo>
                <a:close/>
                <a:moveTo>
                  <a:pt x="115" y="1251"/>
                </a:moveTo>
                <a:cubicBezTo>
                  <a:pt x="111" y="1251"/>
                  <a:pt x="111" y="1251"/>
                  <a:pt x="111" y="1251"/>
                </a:cubicBezTo>
                <a:cubicBezTo>
                  <a:pt x="111" y="1253"/>
                  <a:pt x="111" y="1253"/>
                  <a:pt x="111" y="1253"/>
                </a:cubicBezTo>
                <a:cubicBezTo>
                  <a:pt x="115" y="1253"/>
                  <a:pt x="115" y="1253"/>
                  <a:pt x="115" y="1253"/>
                </a:cubicBezTo>
                <a:lnTo>
                  <a:pt x="115" y="1251"/>
                </a:lnTo>
                <a:close/>
                <a:moveTo>
                  <a:pt x="127" y="1251"/>
                </a:moveTo>
                <a:cubicBezTo>
                  <a:pt x="123" y="1251"/>
                  <a:pt x="123" y="1251"/>
                  <a:pt x="123" y="1251"/>
                </a:cubicBezTo>
                <a:cubicBezTo>
                  <a:pt x="123" y="1253"/>
                  <a:pt x="123" y="1253"/>
                  <a:pt x="123" y="1253"/>
                </a:cubicBezTo>
                <a:cubicBezTo>
                  <a:pt x="127" y="1253"/>
                  <a:pt x="127" y="1253"/>
                  <a:pt x="127" y="1253"/>
                </a:cubicBezTo>
                <a:lnTo>
                  <a:pt x="127" y="1251"/>
                </a:lnTo>
                <a:close/>
                <a:moveTo>
                  <a:pt x="139" y="1251"/>
                </a:moveTo>
                <a:cubicBezTo>
                  <a:pt x="135" y="1251"/>
                  <a:pt x="135" y="1251"/>
                  <a:pt x="135" y="1251"/>
                </a:cubicBezTo>
                <a:cubicBezTo>
                  <a:pt x="135" y="1253"/>
                  <a:pt x="135" y="1253"/>
                  <a:pt x="135" y="1253"/>
                </a:cubicBezTo>
                <a:cubicBezTo>
                  <a:pt x="139" y="1253"/>
                  <a:pt x="139" y="1253"/>
                  <a:pt x="139" y="1253"/>
                </a:cubicBezTo>
                <a:lnTo>
                  <a:pt x="139" y="1251"/>
                </a:lnTo>
                <a:close/>
                <a:moveTo>
                  <a:pt x="151" y="1251"/>
                </a:moveTo>
                <a:cubicBezTo>
                  <a:pt x="147" y="1251"/>
                  <a:pt x="147" y="1251"/>
                  <a:pt x="147" y="1251"/>
                </a:cubicBezTo>
                <a:cubicBezTo>
                  <a:pt x="147" y="1253"/>
                  <a:pt x="147" y="1253"/>
                  <a:pt x="147" y="1253"/>
                </a:cubicBezTo>
                <a:cubicBezTo>
                  <a:pt x="151" y="1253"/>
                  <a:pt x="151" y="1253"/>
                  <a:pt x="151" y="1253"/>
                </a:cubicBezTo>
                <a:lnTo>
                  <a:pt x="151" y="1251"/>
                </a:lnTo>
                <a:close/>
                <a:moveTo>
                  <a:pt x="163" y="1251"/>
                </a:moveTo>
                <a:cubicBezTo>
                  <a:pt x="159" y="1251"/>
                  <a:pt x="159" y="1251"/>
                  <a:pt x="159" y="1251"/>
                </a:cubicBezTo>
                <a:cubicBezTo>
                  <a:pt x="159" y="1253"/>
                  <a:pt x="159" y="1253"/>
                  <a:pt x="159" y="1253"/>
                </a:cubicBezTo>
                <a:cubicBezTo>
                  <a:pt x="163" y="1253"/>
                  <a:pt x="163" y="1253"/>
                  <a:pt x="163" y="1253"/>
                </a:cubicBezTo>
                <a:lnTo>
                  <a:pt x="163" y="1251"/>
                </a:lnTo>
                <a:close/>
                <a:moveTo>
                  <a:pt x="175" y="1251"/>
                </a:moveTo>
                <a:cubicBezTo>
                  <a:pt x="171" y="1251"/>
                  <a:pt x="171" y="1251"/>
                  <a:pt x="171" y="1251"/>
                </a:cubicBezTo>
                <a:cubicBezTo>
                  <a:pt x="171" y="1253"/>
                  <a:pt x="171" y="1253"/>
                  <a:pt x="171" y="1253"/>
                </a:cubicBezTo>
                <a:cubicBezTo>
                  <a:pt x="175" y="1253"/>
                  <a:pt x="175" y="1253"/>
                  <a:pt x="175" y="1253"/>
                </a:cubicBezTo>
                <a:lnTo>
                  <a:pt x="175" y="1251"/>
                </a:lnTo>
                <a:close/>
                <a:moveTo>
                  <a:pt x="187" y="1251"/>
                </a:moveTo>
                <a:cubicBezTo>
                  <a:pt x="183" y="1251"/>
                  <a:pt x="183" y="1251"/>
                  <a:pt x="183" y="1251"/>
                </a:cubicBezTo>
                <a:cubicBezTo>
                  <a:pt x="183" y="1253"/>
                  <a:pt x="183" y="1253"/>
                  <a:pt x="183" y="1253"/>
                </a:cubicBezTo>
                <a:cubicBezTo>
                  <a:pt x="187" y="1253"/>
                  <a:pt x="187" y="1253"/>
                  <a:pt x="187" y="1253"/>
                </a:cubicBezTo>
                <a:lnTo>
                  <a:pt x="187" y="1251"/>
                </a:lnTo>
                <a:close/>
                <a:moveTo>
                  <a:pt x="199" y="1251"/>
                </a:moveTo>
                <a:cubicBezTo>
                  <a:pt x="195" y="1251"/>
                  <a:pt x="195" y="1251"/>
                  <a:pt x="195" y="1251"/>
                </a:cubicBezTo>
                <a:cubicBezTo>
                  <a:pt x="195" y="1253"/>
                  <a:pt x="195" y="1253"/>
                  <a:pt x="195" y="1253"/>
                </a:cubicBezTo>
                <a:cubicBezTo>
                  <a:pt x="199" y="1253"/>
                  <a:pt x="199" y="1253"/>
                  <a:pt x="199" y="1253"/>
                </a:cubicBezTo>
                <a:lnTo>
                  <a:pt x="199" y="1251"/>
                </a:lnTo>
                <a:close/>
                <a:moveTo>
                  <a:pt x="211" y="1251"/>
                </a:moveTo>
                <a:cubicBezTo>
                  <a:pt x="207" y="1251"/>
                  <a:pt x="207" y="1251"/>
                  <a:pt x="207" y="1251"/>
                </a:cubicBezTo>
                <a:cubicBezTo>
                  <a:pt x="207" y="1253"/>
                  <a:pt x="207" y="1253"/>
                  <a:pt x="207" y="1253"/>
                </a:cubicBezTo>
                <a:cubicBezTo>
                  <a:pt x="211" y="1253"/>
                  <a:pt x="211" y="1253"/>
                  <a:pt x="211" y="1253"/>
                </a:cubicBezTo>
                <a:lnTo>
                  <a:pt x="211" y="1251"/>
                </a:lnTo>
                <a:close/>
                <a:moveTo>
                  <a:pt x="223" y="1251"/>
                </a:moveTo>
                <a:cubicBezTo>
                  <a:pt x="219" y="1251"/>
                  <a:pt x="219" y="1251"/>
                  <a:pt x="219" y="1251"/>
                </a:cubicBezTo>
                <a:cubicBezTo>
                  <a:pt x="219" y="1253"/>
                  <a:pt x="219" y="1253"/>
                  <a:pt x="219" y="1253"/>
                </a:cubicBezTo>
                <a:cubicBezTo>
                  <a:pt x="223" y="1253"/>
                  <a:pt x="223" y="1253"/>
                  <a:pt x="223" y="1253"/>
                </a:cubicBezTo>
                <a:lnTo>
                  <a:pt x="223" y="1251"/>
                </a:lnTo>
                <a:close/>
                <a:moveTo>
                  <a:pt x="235" y="1251"/>
                </a:moveTo>
                <a:cubicBezTo>
                  <a:pt x="231" y="1251"/>
                  <a:pt x="231" y="1251"/>
                  <a:pt x="231" y="1251"/>
                </a:cubicBezTo>
                <a:cubicBezTo>
                  <a:pt x="231" y="1253"/>
                  <a:pt x="231" y="1253"/>
                  <a:pt x="231" y="1253"/>
                </a:cubicBezTo>
                <a:cubicBezTo>
                  <a:pt x="235" y="1253"/>
                  <a:pt x="235" y="1253"/>
                  <a:pt x="235" y="1253"/>
                </a:cubicBezTo>
                <a:lnTo>
                  <a:pt x="235" y="1251"/>
                </a:lnTo>
                <a:close/>
                <a:moveTo>
                  <a:pt x="247" y="1251"/>
                </a:moveTo>
                <a:cubicBezTo>
                  <a:pt x="243" y="1251"/>
                  <a:pt x="243" y="1251"/>
                  <a:pt x="243" y="1251"/>
                </a:cubicBezTo>
                <a:cubicBezTo>
                  <a:pt x="243" y="1253"/>
                  <a:pt x="243" y="1253"/>
                  <a:pt x="243" y="1253"/>
                </a:cubicBezTo>
                <a:cubicBezTo>
                  <a:pt x="247" y="1253"/>
                  <a:pt x="247" y="1253"/>
                  <a:pt x="247" y="1253"/>
                </a:cubicBezTo>
                <a:lnTo>
                  <a:pt x="247" y="1251"/>
                </a:lnTo>
                <a:close/>
                <a:moveTo>
                  <a:pt x="259" y="1251"/>
                </a:moveTo>
                <a:cubicBezTo>
                  <a:pt x="255" y="1251"/>
                  <a:pt x="255" y="1251"/>
                  <a:pt x="255" y="1251"/>
                </a:cubicBezTo>
                <a:cubicBezTo>
                  <a:pt x="255" y="1253"/>
                  <a:pt x="255" y="1253"/>
                  <a:pt x="255" y="1253"/>
                </a:cubicBezTo>
                <a:cubicBezTo>
                  <a:pt x="259" y="1253"/>
                  <a:pt x="259" y="1253"/>
                  <a:pt x="259" y="1253"/>
                </a:cubicBezTo>
                <a:lnTo>
                  <a:pt x="259" y="1251"/>
                </a:lnTo>
                <a:close/>
                <a:moveTo>
                  <a:pt x="271" y="1251"/>
                </a:moveTo>
                <a:cubicBezTo>
                  <a:pt x="267" y="1251"/>
                  <a:pt x="267" y="1251"/>
                  <a:pt x="267" y="1251"/>
                </a:cubicBezTo>
                <a:cubicBezTo>
                  <a:pt x="267" y="1253"/>
                  <a:pt x="267" y="1253"/>
                  <a:pt x="267" y="1253"/>
                </a:cubicBezTo>
                <a:cubicBezTo>
                  <a:pt x="271" y="1253"/>
                  <a:pt x="271" y="1253"/>
                  <a:pt x="271" y="1253"/>
                </a:cubicBezTo>
                <a:lnTo>
                  <a:pt x="271" y="1251"/>
                </a:lnTo>
                <a:close/>
                <a:moveTo>
                  <a:pt x="283" y="1251"/>
                </a:moveTo>
                <a:cubicBezTo>
                  <a:pt x="279" y="1251"/>
                  <a:pt x="279" y="1251"/>
                  <a:pt x="279" y="1251"/>
                </a:cubicBezTo>
                <a:cubicBezTo>
                  <a:pt x="279" y="1253"/>
                  <a:pt x="279" y="1253"/>
                  <a:pt x="279" y="1253"/>
                </a:cubicBezTo>
                <a:cubicBezTo>
                  <a:pt x="283" y="1253"/>
                  <a:pt x="283" y="1253"/>
                  <a:pt x="283" y="1253"/>
                </a:cubicBezTo>
                <a:lnTo>
                  <a:pt x="283" y="1251"/>
                </a:lnTo>
                <a:close/>
                <a:moveTo>
                  <a:pt x="295" y="1251"/>
                </a:moveTo>
                <a:cubicBezTo>
                  <a:pt x="291" y="1251"/>
                  <a:pt x="291" y="1251"/>
                  <a:pt x="291" y="1251"/>
                </a:cubicBezTo>
                <a:cubicBezTo>
                  <a:pt x="291" y="1253"/>
                  <a:pt x="291" y="1253"/>
                  <a:pt x="291" y="1253"/>
                </a:cubicBezTo>
                <a:cubicBezTo>
                  <a:pt x="295" y="1253"/>
                  <a:pt x="295" y="1253"/>
                  <a:pt x="295" y="1253"/>
                </a:cubicBezTo>
                <a:lnTo>
                  <a:pt x="295" y="1251"/>
                </a:lnTo>
                <a:close/>
                <a:moveTo>
                  <a:pt x="307" y="1251"/>
                </a:moveTo>
                <a:cubicBezTo>
                  <a:pt x="303" y="1251"/>
                  <a:pt x="303" y="1251"/>
                  <a:pt x="303" y="1251"/>
                </a:cubicBezTo>
                <a:cubicBezTo>
                  <a:pt x="303" y="1253"/>
                  <a:pt x="303" y="1253"/>
                  <a:pt x="303" y="1253"/>
                </a:cubicBezTo>
                <a:cubicBezTo>
                  <a:pt x="307" y="1253"/>
                  <a:pt x="307" y="1253"/>
                  <a:pt x="307" y="1253"/>
                </a:cubicBezTo>
                <a:lnTo>
                  <a:pt x="307" y="1251"/>
                </a:lnTo>
                <a:close/>
                <a:moveTo>
                  <a:pt x="319" y="1251"/>
                </a:moveTo>
                <a:cubicBezTo>
                  <a:pt x="315" y="1251"/>
                  <a:pt x="315" y="1251"/>
                  <a:pt x="315" y="1251"/>
                </a:cubicBezTo>
                <a:cubicBezTo>
                  <a:pt x="315" y="1253"/>
                  <a:pt x="315" y="1253"/>
                  <a:pt x="315" y="1253"/>
                </a:cubicBezTo>
                <a:cubicBezTo>
                  <a:pt x="319" y="1253"/>
                  <a:pt x="319" y="1253"/>
                  <a:pt x="319" y="1253"/>
                </a:cubicBezTo>
                <a:lnTo>
                  <a:pt x="319" y="1251"/>
                </a:lnTo>
                <a:close/>
                <a:moveTo>
                  <a:pt x="331" y="1251"/>
                </a:moveTo>
                <a:cubicBezTo>
                  <a:pt x="327" y="1251"/>
                  <a:pt x="327" y="1251"/>
                  <a:pt x="327" y="1251"/>
                </a:cubicBezTo>
                <a:cubicBezTo>
                  <a:pt x="327" y="1253"/>
                  <a:pt x="327" y="1253"/>
                  <a:pt x="327" y="1253"/>
                </a:cubicBezTo>
                <a:cubicBezTo>
                  <a:pt x="331" y="1253"/>
                  <a:pt x="331" y="1253"/>
                  <a:pt x="331" y="1253"/>
                </a:cubicBezTo>
                <a:lnTo>
                  <a:pt x="331" y="1251"/>
                </a:lnTo>
                <a:close/>
                <a:moveTo>
                  <a:pt x="343" y="1251"/>
                </a:moveTo>
                <a:cubicBezTo>
                  <a:pt x="339" y="1251"/>
                  <a:pt x="339" y="1251"/>
                  <a:pt x="339" y="1251"/>
                </a:cubicBezTo>
                <a:cubicBezTo>
                  <a:pt x="339" y="1253"/>
                  <a:pt x="339" y="1253"/>
                  <a:pt x="339" y="1253"/>
                </a:cubicBezTo>
                <a:cubicBezTo>
                  <a:pt x="343" y="1253"/>
                  <a:pt x="343" y="1253"/>
                  <a:pt x="343" y="1253"/>
                </a:cubicBezTo>
                <a:lnTo>
                  <a:pt x="343" y="1251"/>
                </a:lnTo>
                <a:close/>
                <a:moveTo>
                  <a:pt x="355" y="1251"/>
                </a:moveTo>
                <a:cubicBezTo>
                  <a:pt x="351" y="1251"/>
                  <a:pt x="351" y="1251"/>
                  <a:pt x="351" y="1251"/>
                </a:cubicBezTo>
                <a:cubicBezTo>
                  <a:pt x="351" y="1253"/>
                  <a:pt x="351" y="1253"/>
                  <a:pt x="351" y="1253"/>
                </a:cubicBezTo>
                <a:cubicBezTo>
                  <a:pt x="355" y="1253"/>
                  <a:pt x="355" y="1253"/>
                  <a:pt x="355" y="1253"/>
                </a:cubicBezTo>
                <a:lnTo>
                  <a:pt x="355" y="1251"/>
                </a:lnTo>
                <a:close/>
                <a:moveTo>
                  <a:pt x="367" y="1251"/>
                </a:moveTo>
                <a:cubicBezTo>
                  <a:pt x="363" y="1251"/>
                  <a:pt x="363" y="1251"/>
                  <a:pt x="363" y="1251"/>
                </a:cubicBezTo>
                <a:cubicBezTo>
                  <a:pt x="363" y="1253"/>
                  <a:pt x="363" y="1253"/>
                  <a:pt x="363" y="1253"/>
                </a:cubicBezTo>
                <a:cubicBezTo>
                  <a:pt x="367" y="1253"/>
                  <a:pt x="367" y="1253"/>
                  <a:pt x="367" y="1253"/>
                </a:cubicBezTo>
                <a:lnTo>
                  <a:pt x="367" y="1251"/>
                </a:lnTo>
                <a:close/>
                <a:moveTo>
                  <a:pt x="379" y="1251"/>
                </a:moveTo>
                <a:cubicBezTo>
                  <a:pt x="375" y="1251"/>
                  <a:pt x="375" y="1251"/>
                  <a:pt x="375" y="1251"/>
                </a:cubicBezTo>
                <a:cubicBezTo>
                  <a:pt x="375" y="1253"/>
                  <a:pt x="375" y="1253"/>
                  <a:pt x="375" y="1253"/>
                </a:cubicBezTo>
                <a:cubicBezTo>
                  <a:pt x="379" y="1253"/>
                  <a:pt x="379" y="1253"/>
                  <a:pt x="379" y="1253"/>
                </a:cubicBezTo>
                <a:lnTo>
                  <a:pt x="379" y="1251"/>
                </a:lnTo>
                <a:close/>
                <a:moveTo>
                  <a:pt x="391" y="1251"/>
                </a:moveTo>
                <a:cubicBezTo>
                  <a:pt x="387" y="1251"/>
                  <a:pt x="387" y="1251"/>
                  <a:pt x="387" y="1251"/>
                </a:cubicBezTo>
                <a:cubicBezTo>
                  <a:pt x="387" y="1253"/>
                  <a:pt x="387" y="1253"/>
                  <a:pt x="387" y="1253"/>
                </a:cubicBezTo>
                <a:cubicBezTo>
                  <a:pt x="391" y="1253"/>
                  <a:pt x="391" y="1253"/>
                  <a:pt x="391" y="1253"/>
                </a:cubicBezTo>
                <a:lnTo>
                  <a:pt x="391" y="1251"/>
                </a:lnTo>
                <a:close/>
                <a:moveTo>
                  <a:pt x="403" y="1251"/>
                </a:moveTo>
                <a:cubicBezTo>
                  <a:pt x="399" y="1251"/>
                  <a:pt x="399" y="1251"/>
                  <a:pt x="399" y="1251"/>
                </a:cubicBezTo>
                <a:cubicBezTo>
                  <a:pt x="399" y="1253"/>
                  <a:pt x="399" y="1253"/>
                  <a:pt x="399" y="1253"/>
                </a:cubicBezTo>
                <a:cubicBezTo>
                  <a:pt x="403" y="1253"/>
                  <a:pt x="403" y="1253"/>
                  <a:pt x="403" y="1253"/>
                </a:cubicBezTo>
                <a:lnTo>
                  <a:pt x="403" y="1251"/>
                </a:lnTo>
                <a:close/>
                <a:moveTo>
                  <a:pt x="415" y="1251"/>
                </a:moveTo>
                <a:cubicBezTo>
                  <a:pt x="411" y="1251"/>
                  <a:pt x="411" y="1251"/>
                  <a:pt x="411" y="1251"/>
                </a:cubicBezTo>
                <a:cubicBezTo>
                  <a:pt x="411" y="1253"/>
                  <a:pt x="411" y="1253"/>
                  <a:pt x="411" y="1253"/>
                </a:cubicBezTo>
                <a:cubicBezTo>
                  <a:pt x="415" y="1253"/>
                  <a:pt x="415" y="1253"/>
                  <a:pt x="415" y="1253"/>
                </a:cubicBezTo>
                <a:lnTo>
                  <a:pt x="415" y="1251"/>
                </a:lnTo>
                <a:close/>
                <a:moveTo>
                  <a:pt x="427" y="1251"/>
                </a:moveTo>
                <a:cubicBezTo>
                  <a:pt x="423" y="1251"/>
                  <a:pt x="423" y="1251"/>
                  <a:pt x="423" y="1251"/>
                </a:cubicBezTo>
                <a:cubicBezTo>
                  <a:pt x="423" y="1253"/>
                  <a:pt x="423" y="1253"/>
                  <a:pt x="423" y="1253"/>
                </a:cubicBezTo>
                <a:cubicBezTo>
                  <a:pt x="427" y="1253"/>
                  <a:pt x="427" y="1253"/>
                  <a:pt x="427" y="1253"/>
                </a:cubicBezTo>
                <a:lnTo>
                  <a:pt x="427" y="1251"/>
                </a:lnTo>
                <a:close/>
                <a:moveTo>
                  <a:pt x="439" y="1251"/>
                </a:moveTo>
                <a:cubicBezTo>
                  <a:pt x="435" y="1251"/>
                  <a:pt x="435" y="1251"/>
                  <a:pt x="435" y="1251"/>
                </a:cubicBezTo>
                <a:cubicBezTo>
                  <a:pt x="435" y="1253"/>
                  <a:pt x="435" y="1253"/>
                  <a:pt x="435" y="1253"/>
                </a:cubicBezTo>
                <a:cubicBezTo>
                  <a:pt x="439" y="1253"/>
                  <a:pt x="439" y="1253"/>
                  <a:pt x="439" y="1253"/>
                </a:cubicBezTo>
                <a:lnTo>
                  <a:pt x="439" y="1251"/>
                </a:lnTo>
                <a:close/>
                <a:moveTo>
                  <a:pt x="451" y="1251"/>
                </a:moveTo>
                <a:cubicBezTo>
                  <a:pt x="447" y="1251"/>
                  <a:pt x="447" y="1251"/>
                  <a:pt x="447" y="1251"/>
                </a:cubicBezTo>
                <a:cubicBezTo>
                  <a:pt x="447" y="1253"/>
                  <a:pt x="447" y="1253"/>
                  <a:pt x="447" y="1253"/>
                </a:cubicBezTo>
                <a:cubicBezTo>
                  <a:pt x="451" y="1253"/>
                  <a:pt x="451" y="1253"/>
                  <a:pt x="451" y="1253"/>
                </a:cubicBezTo>
                <a:lnTo>
                  <a:pt x="451" y="1251"/>
                </a:lnTo>
                <a:close/>
                <a:moveTo>
                  <a:pt x="463" y="1251"/>
                </a:moveTo>
                <a:cubicBezTo>
                  <a:pt x="459" y="1251"/>
                  <a:pt x="459" y="1251"/>
                  <a:pt x="459" y="1251"/>
                </a:cubicBezTo>
                <a:cubicBezTo>
                  <a:pt x="459" y="1253"/>
                  <a:pt x="459" y="1253"/>
                  <a:pt x="459" y="1253"/>
                </a:cubicBezTo>
                <a:cubicBezTo>
                  <a:pt x="463" y="1253"/>
                  <a:pt x="463" y="1253"/>
                  <a:pt x="463" y="1253"/>
                </a:cubicBezTo>
                <a:lnTo>
                  <a:pt x="463" y="1251"/>
                </a:lnTo>
                <a:close/>
                <a:moveTo>
                  <a:pt x="475" y="1251"/>
                </a:moveTo>
                <a:cubicBezTo>
                  <a:pt x="471" y="1251"/>
                  <a:pt x="471" y="1251"/>
                  <a:pt x="471" y="1251"/>
                </a:cubicBezTo>
                <a:cubicBezTo>
                  <a:pt x="471" y="1253"/>
                  <a:pt x="471" y="1253"/>
                  <a:pt x="471" y="1253"/>
                </a:cubicBezTo>
                <a:cubicBezTo>
                  <a:pt x="475" y="1253"/>
                  <a:pt x="475" y="1253"/>
                  <a:pt x="475" y="1253"/>
                </a:cubicBezTo>
                <a:lnTo>
                  <a:pt x="475" y="1251"/>
                </a:lnTo>
                <a:close/>
                <a:moveTo>
                  <a:pt x="487" y="1251"/>
                </a:moveTo>
                <a:cubicBezTo>
                  <a:pt x="483" y="1251"/>
                  <a:pt x="483" y="1251"/>
                  <a:pt x="483" y="1251"/>
                </a:cubicBezTo>
                <a:cubicBezTo>
                  <a:pt x="483" y="1253"/>
                  <a:pt x="483" y="1253"/>
                  <a:pt x="483" y="1253"/>
                </a:cubicBezTo>
                <a:cubicBezTo>
                  <a:pt x="487" y="1253"/>
                  <a:pt x="487" y="1253"/>
                  <a:pt x="487" y="1253"/>
                </a:cubicBezTo>
                <a:lnTo>
                  <a:pt x="487" y="1251"/>
                </a:lnTo>
                <a:close/>
                <a:moveTo>
                  <a:pt x="499" y="1251"/>
                </a:moveTo>
                <a:cubicBezTo>
                  <a:pt x="495" y="1251"/>
                  <a:pt x="495" y="1251"/>
                  <a:pt x="495" y="1251"/>
                </a:cubicBezTo>
                <a:cubicBezTo>
                  <a:pt x="495" y="1253"/>
                  <a:pt x="495" y="1253"/>
                  <a:pt x="495" y="1253"/>
                </a:cubicBezTo>
                <a:cubicBezTo>
                  <a:pt x="499" y="1253"/>
                  <a:pt x="499" y="1253"/>
                  <a:pt x="499" y="1253"/>
                </a:cubicBezTo>
                <a:lnTo>
                  <a:pt x="499" y="1251"/>
                </a:lnTo>
                <a:close/>
                <a:moveTo>
                  <a:pt x="511" y="1251"/>
                </a:moveTo>
                <a:cubicBezTo>
                  <a:pt x="507" y="1251"/>
                  <a:pt x="507" y="1251"/>
                  <a:pt x="507" y="1251"/>
                </a:cubicBezTo>
                <a:cubicBezTo>
                  <a:pt x="507" y="1253"/>
                  <a:pt x="507" y="1253"/>
                  <a:pt x="507" y="1253"/>
                </a:cubicBezTo>
                <a:cubicBezTo>
                  <a:pt x="511" y="1253"/>
                  <a:pt x="511" y="1253"/>
                  <a:pt x="511" y="1253"/>
                </a:cubicBezTo>
                <a:lnTo>
                  <a:pt x="511" y="1251"/>
                </a:lnTo>
                <a:close/>
                <a:moveTo>
                  <a:pt x="523" y="1251"/>
                </a:moveTo>
                <a:cubicBezTo>
                  <a:pt x="519" y="1251"/>
                  <a:pt x="519" y="1251"/>
                  <a:pt x="519" y="1251"/>
                </a:cubicBezTo>
                <a:cubicBezTo>
                  <a:pt x="519" y="1253"/>
                  <a:pt x="519" y="1253"/>
                  <a:pt x="519" y="1253"/>
                </a:cubicBezTo>
                <a:cubicBezTo>
                  <a:pt x="523" y="1253"/>
                  <a:pt x="523" y="1253"/>
                  <a:pt x="523" y="1253"/>
                </a:cubicBezTo>
                <a:lnTo>
                  <a:pt x="523" y="1251"/>
                </a:lnTo>
                <a:close/>
                <a:moveTo>
                  <a:pt x="535" y="1251"/>
                </a:moveTo>
                <a:cubicBezTo>
                  <a:pt x="531" y="1251"/>
                  <a:pt x="531" y="1251"/>
                  <a:pt x="531" y="1251"/>
                </a:cubicBezTo>
                <a:cubicBezTo>
                  <a:pt x="531" y="1253"/>
                  <a:pt x="531" y="1253"/>
                  <a:pt x="531" y="1253"/>
                </a:cubicBezTo>
                <a:cubicBezTo>
                  <a:pt x="535" y="1253"/>
                  <a:pt x="535" y="1253"/>
                  <a:pt x="535" y="1253"/>
                </a:cubicBezTo>
                <a:lnTo>
                  <a:pt x="535" y="1251"/>
                </a:lnTo>
                <a:close/>
                <a:moveTo>
                  <a:pt x="547" y="1251"/>
                </a:moveTo>
                <a:cubicBezTo>
                  <a:pt x="543" y="1251"/>
                  <a:pt x="543" y="1251"/>
                  <a:pt x="543" y="1251"/>
                </a:cubicBezTo>
                <a:cubicBezTo>
                  <a:pt x="543" y="1253"/>
                  <a:pt x="543" y="1253"/>
                  <a:pt x="543" y="1253"/>
                </a:cubicBezTo>
                <a:cubicBezTo>
                  <a:pt x="547" y="1253"/>
                  <a:pt x="547" y="1253"/>
                  <a:pt x="547" y="1253"/>
                </a:cubicBezTo>
                <a:lnTo>
                  <a:pt x="547" y="1251"/>
                </a:lnTo>
                <a:close/>
                <a:moveTo>
                  <a:pt x="559" y="1251"/>
                </a:moveTo>
                <a:cubicBezTo>
                  <a:pt x="555" y="1251"/>
                  <a:pt x="555" y="1251"/>
                  <a:pt x="555" y="1251"/>
                </a:cubicBezTo>
                <a:cubicBezTo>
                  <a:pt x="555" y="1253"/>
                  <a:pt x="555" y="1253"/>
                  <a:pt x="555" y="1253"/>
                </a:cubicBezTo>
                <a:cubicBezTo>
                  <a:pt x="559" y="1253"/>
                  <a:pt x="559" y="1253"/>
                  <a:pt x="559" y="1253"/>
                </a:cubicBezTo>
                <a:lnTo>
                  <a:pt x="559" y="1251"/>
                </a:lnTo>
                <a:close/>
                <a:moveTo>
                  <a:pt x="571" y="1251"/>
                </a:moveTo>
                <a:cubicBezTo>
                  <a:pt x="567" y="1251"/>
                  <a:pt x="567" y="1251"/>
                  <a:pt x="567" y="1251"/>
                </a:cubicBezTo>
                <a:cubicBezTo>
                  <a:pt x="567" y="1253"/>
                  <a:pt x="567" y="1253"/>
                  <a:pt x="567" y="1253"/>
                </a:cubicBezTo>
                <a:cubicBezTo>
                  <a:pt x="571" y="1253"/>
                  <a:pt x="571" y="1253"/>
                  <a:pt x="571" y="1253"/>
                </a:cubicBezTo>
                <a:lnTo>
                  <a:pt x="571" y="1251"/>
                </a:lnTo>
                <a:close/>
                <a:moveTo>
                  <a:pt x="583" y="1251"/>
                </a:moveTo>
                <a:cubicBezTo>
                  <a:pt x="579" y="1251"/>
                  <a:pt x="579" y="1251"/>
                  <a:pt x="579" y="1251"/>
                </a:cubicBezTo>
                <a:cubicBezTo>
                  <a:pt x="579" y="1253"/>
                  <a:pt x="579" y="1253"/>
                  <a:pt x="579" y="1253"/>
                </a:cubicBezTo>
                <a:cubicBezTo>
                  <a:pt x="583" y="1253"/>
                  <a:pt x="583" y="1253"/>
                  <a:pt x="583" y="1253"/>
                </a:cubicBezTo>
                <a:lnTo>
                  <a:pt x="583" y="1251"/>
                </a:lnTo>
                <a:close/>
                <a:moveTo>
                  <a:pt x="595" y="1251"/>
                </a:moveTo>
                <a:cubicBezTo>
                  <a:pt x="591" y="1251"/>
                  <a:pt x="591" y="1251"/>
                  <a:pt x="591" y="1251"/>
                </a:cubicBezTo>
                <a:cubicBezTo>
                  <a:pt x="591" y="1253"/>
                  <a:pt x="591" y="1253"/>
                  <a:pt x="591" y="1253"/>
                </a:cubicBezTo>
                <a:cubicBezTo>
                  <a:pt x="595" y="1253"/>
                  <a:pt x="595" y="1253"/>
                  <a:pt x="595" y="1253"/>
                </a:cubicBezTo>
                <a:lnTo>
                  <a:pt x="595" y="1251"/>
                </a:lnTo>
                <a:close/>
                <a:moveTo>
                  <a:pt x="607" y="1251"/>
                </a:moveTo>
                <a:cubicBezTo>
                  <a:pt x="603" y="1251"/>
                  <a:pt x="603" y="1251"/>
                  <a:pt x="603" y="1251"/>
                </a:cubicBezTo>
                <a:cubicBezTo>
                  <a:pt x="603" y="1253"/>
                  <a:pt x="603" y="1253"/>
                  <a:pt x="603" y="1253"/>
                </a:cubicBezTo>
                <a:cubicBezTo>
                  <a:pt x="607" y="1253"/>
                  <a:pt x="607" y="1253"/>
                  <a:pt x="607" y="1253"/>
                </a:cubicBezTo>
                <a:lnTo>
                  <a:pt x="607" y="1251"/>
                </a:lnTo>
                <a:close/>
                <a:moveTo>
                  <a:pt x="619" y="1251"/>
                </a:moveTo>
                <a:cubicBezTo>
                  <a:pt x="615" y="1251"/>
                  <a:pt x="615" y="1251"/>
                  <a:pt x="615" y="1251"/>
                </a:cubicBezTo>
                <a:cubicBezTo>
                  <a:pt x="615" y="1253"/>
                  <a:pt x="615" y="1253"/>
                  <a:pt x="615" y="1253"/>
                </a:cubicBezTo>
                <a:cubicBezTo>
                  <a:pt x="619" y="1253"/>
                  <a:pt x="619" y="1253"/>
                  <a:pt x="619" y="1253"/>
                </a:cubicBezTo>
                <a:lnTo>
                  <a:pt x="619" y="1251"/>
                </a:lnTo>
                <a:close/>
                <a:moveTo>
                  <a:pt x="631" y="1251"/>
                </a:moveTo>
                <a:cubicBezTo>
                  <a:pt x="627" y="1251"/>
                  <a:pt x="627" y="1251"/>
                  <a:pt x="627" y="1251"/>
                </a:cubicBezTo>
                <a:cubicBezTo>
                  <a:pt x="627" y="1253"/>
                  <a:pt x="627" y="1253"/>
                  <a:pt x="627" y="1253"/>
                </a:cubicBezTo>
                <a:cubicBezTo>
                  <a:pt x="631" y="1253"/>
                  <a:pt x="631" y="1253"/>
                  <a:pt x="631" y="1253"/>
                </a:cubicBezTo>
                <a:lnTo>
                  <a:pt x="631" y="1251"/>
                </a:lnTo>
                <a:close/>
                <a:moveTo>
                  <a:pt x="643" y="1251"/>
                </a:moveTo>
                <a:cubicBezTo>
                  <a:pt x="639" y="1251"/>
                  <a:pt x="639" y="1251"/>
                  <a:pt x="639" y="1251"/>
                </a:cubicBezTo>
                <a:cubicBezTo>
                  <a:pt x="639" y="1253"/>
                  <a:pt x="639" y="1253"/>
                  <a:pt x="639" y="1253"/>
                </a:cubicBezTo>
                <a:cubicBezTo>
                  <a:pt x="643" y="1253"/>
                  <a:pt x="643" y="1253"/>
                  <a:pt x="643" y="1253"/>
                </a:cubicBezTo>
                <a:lnTo>
                  <a:pt x="643" y="1251"/>
                </a:lnTo>
                <a:close/>
                <a:moveTo>
                  <a:pt x="655" y="1251"/>
                </a:moveTo>
                <a:cubicBezTo>
                  <a:pt x="651" y="1251"/>
                  <a:pt x="651" y="1251"/>
                  <a:pt x="651" y="1251"/>
                </a:cubicBezTo>
                <a:cubicBezTo>
                  <a:pt x="651" y="1253"/>
                  <a:pt x="651" y="1253"/>
                  <a:pt x="651" y="1253"/>
                </a:cubicBezTo>
                <a:cubicBezTo>
                  <a:pt x="655" y="1253"/>
                  <a:pt x="655" y="1253"/>
                  <a:pt x="655" y="1253"/>
                </a:cubicBezTo>
                <a:lnTo>
                  <a:pt x="655" y="1251"/>
                </a:lnTo>
                <a:close/>
                <a:moveTo>
                  <a:pt x="667" y="1251"/>
                </a:moveTo>
                <a:cubicBezTo>
                  <a:pt x="663" y="1251"/>
                  <a:pt x="663" y="1251"/>
                  <a:pt x="663" y="1251"/>
                </a:cubicBezTo>
                <a:cubicBezTo>
                  <a:pt x="663" y="1253"/>
                  <a:pt x="663" y="1253"/>
                  <a:pt x="663" y="1253"/>
                </a:cubicBezTo>
                <a:cubicBezTo>
                  <a:pt x="667" y="1253"/>
                  <a:pt x="667" y="1253"/>
                  <a:pt x="667" y="1253"/>
                </a:cubicBezTo>
                <a:lnTo>
                  <a:pt x="667" y="1251"/>
                </a:lnTo>
                <a:close/>
                <a:moveTo>
                  <a:pt x="679" y="1251"/>
                </a:moveTo>
                <a:cubicBezTo>
                  <a:pt x="675" y="1251"/>
                  <a:pt x="675" y="1251"/>
                  <a:pt x="675" y="1251"/>
                </a:cubicBezTo>
                <a:cubicBezTo>
                  <a:pt x="675" y="1253"/>
                  <a:pt x="675" y="1253"/>
                  <a:pt x="675" y="1253"/>
                </a:cubicBezTo>
                <a:cubicBezTo>
                  <a:pt x="679" y="1253"/>
                  <a:pt x="679" y="1253"/>
                  <a:pt x="679" y="1253"/>
                </a:cubicBezTo>
                <a:lnTo>
                  <a:pt x="679" y="1251"/>
                </a:lnTo>
                <a:close/>
                <a:moveTo>
                  <a:pt x="691" y="1251"/>
                </a:moveTo>
                <a:cubicBezTo>
                  <a:pt x="687" y="1251"/>
                  <a:pt x="687" y="1251"/>
                  <a:pt x="687" y="1251"/>
                </a:cubicBezTo>
                <a:cubicBezTo>
                  <a:pt x="687" y="1253"/>
                  <a:pt x="687" y="1253"/>
                  <a:pt x="687" y="1253"/>
                </a:cubicBezTo>
                <a:cubicBezTo>
                  <a:pt x="691" y="1253"/>
                  <a:pt x="691" y="1253"/>
                  <a:pt x="691" y="1253"/>
                </a:cubicBezTo>
                <a:lnTo>
                  <a:pt x="691" y="1251"/>
                </a:lnTo>
                <a:close/>
                <a:moveTo>
                  <a:pt x="703" y="1251"/>
                </a:moveTo>
                <a:cubicBezTo>
                  <a:pt x="699" y="1251"/>
                  <a:pt x="699" y="1251"/>
                  <a:pt x="699" y="1251"/>
                </a:cubicBezTo>
                <a:cubicBezTo>
                  <a:pt x="699" y="1253"/>
                  <a:pt x="699" y="1253"/>
                  <a:pt x="699" y="1253"/>
                </a:cubicBezTo>
                <a:cubicBezTo>
                  <a:pt x="703" y="1253"/>
                  <a:pt x="703" y="1253"/>
                  <a:pt x="703" y="1253"/>
                </a:cubicBezTo>
                <a:lnTo>
                  <a:pt x="703" y="1251"/>
                </a:lnTo>
                <a:close/>
                <a:moveTo>
                  <a:pt x="715" y="1251"/>
                </a:moveTo>
                <a:cubicBezTo>
                  <a:pt x="711" y="1251"/>
                  <a:pt x="711" y="1251"/>
                  <a:pt x="711" y="1251"/>
                </a:cubicBezTo>
                <a:cubicBezTo>
                  <a:pt x="711" y="1253"/>
                  <a:pt x="711" y="1253"/>
                  <a:pt x="711" y="1253"/>
                </a:cubicBezTo>
                <a:cubicBezTo>
                  <a:pt x="715" y="1253"/>
                  <a:pt x="715" y="1253"/>
                  <a:pt x="715" y="1253"/>
                </a:cubicBezTo>
                <a:lnTo>
                  <a:pt x="715" y="1251"/>
                </a:lnTo>
                <a:close/>
                <a:moveTo>
                  <a:pt x="727" y="1251"/>
                </a:moveTo>
                <a:cubicBezTo>
                  <a:pt x="723" y="1251"/>
                  <a:pt x="723" y="1251"/>
                  <a:pt x="723" y="1251"/>
                </a:cubicBezTo>
                <a:cubicBezTo>
                  <a:pt x="723" y="1253"/>
                  <a:pt x="723" y="1253"/>
                  <a:pt x="723" y="1253"/>
                </a:cubicBezTo>
                <a:cubicBezTo>
                  <a:pt x="727" y="1253"/>
                  <a:pt x="727" y="1253"/>
                  <a:pt x="727" y="1253"/>
                </a:cubicBezTo>
                <a:lnTo>
                  <a:pt x="727" y="1251"/>
                </a:lnTo>
                <a:close/>
                <a:moveTo>
                  <a:pt x="739" y="1251"/>
                </a:moveTo>
                <a:cubicBezTo>
                  <a:pt x="735" y="1251"/>
                  <a:pt x="735" y="1251"/>
                  <a:pt x="735" y="1251"/>
                </a:cubicBezTo>
                <a:cubicBezTo>
                  <a:pt x="735" y="1253"/>
                  <a:pt x="735" y="1253"/>
                  <a:pt x="735" y="1253"/>
                </a:cubicBezTo>
                <a:cubicBezTo>
                  <a:pt x="739" y="1253"/>
                  <a:pt x="739" y="1253"/>
                  <a:pt x="739" y="1253"/>
                </a:cubicBezTo>
                <a:lnTo>
                  <a:pt x="739" y="1251"/>
                </a:lnTo>
                <a:close/>
                <a:moveTo>
                  <a:pt x="751" y="1251"/>
                </a:moveTo>
                <a:cubicBezTo>
                  <a:pt x="747" y="1251"/>
                  <a:pt x="747" y="1251"/>
                  <a:pt x="747" y="1251"/>
                </a:cubicBezTo>
                <a:cubicBezTo>
                  <a:pt x="747" y="1253"/>
                  <a:pt x="747" y="1253"/>
                  <a:pt x="747" y="1253"/>
                </a:cubicBezTo>
                <a:cubicBezTo>
                  <a:pt x="751" y="1253"/>
                  <a:pt x="751" y="1253"/>
                  <a:pt x="751" y="1253"/>
                </a:cubicBezTo>
                <a:lnTo>
                  <a:pt x="751" y="1251"/>
                </a:lnTo>
                <a:close/>
                <a:moveTo>
                  <a:pt x="763" y="1251"/>
                </a:moveTo>
                <a:cubicBezTo>
                  <a:pt x="759" y="1251"/>
                  <a:pt x="759" y="1251"/>
                  <a:pt x="759" y="1251"/>
                </a:cubicBezTo>
                <a:cubicBezTo>
                  <a:pt x="759" y="1253"/>
                  <a:pt x="759" y="1253"/>
                  <a:pt x="759" y="1253"/>
                </a:cubicBezTo>
                <a:cubicBezTo>
                  <a:pt x="763" y="1253"/>
                  <a:pt x="763" y="1253"/>
                  <a:pt x="763" y="1253"/>
                </a:cubicBezTo>
                <a:lnTo>
                  <a:pt x="763" y="1251"/>
                </a:lnTo>
                <a:close/>
                <a:moveTo>
                  <a:pt x="775" y="1251"/>
                </a:moveTo>
                <a:cubicBezTo>
                  <a:pt x="771" y="1251"/>
                  <a:pt x="771" y="1251"/>
                  <a:pt x="771" y="1251"/>
                </a:cubicBezTo>
                <a:cubicBezTo>
                  <a:pt x="771" y="1253"/>
                  <a:pt x="771" y="1253"/>
                  <a:pt x="771" y="1253"/>
                </a:cubicBezTo>
                <a:cubicBezTo>
                  <a:pt x="775" y="1253"/>
                  <a:pt x="775" y="1253"/>
                  <a:pt x="775" y="1253"/>
                </a:cubicBezTo>
                <a:lnTo>
                  <a:pt x="775" y="1251"/>
                </a:lnTo>
                <a:close/>
                <a:moveTo>
                  <a:pt x="787" y="1251"/>
                </a:moveTo>
                <a:cubicBezTo>
                  <a:pt x="783" y="1251"/>
                  <a:pt x="783" y="1251"/>
                  <a:pt x="783" y="1251"/>
                </a:cubicBezTo>
                <a:cubicBezTo>
                  <a:pt x="783" y="1253"/>
                  <a:pt x="783" y="1253"/>
                  <a:pt x="783" y="1253"/>
                </a:cubicBezTo>
                <a:cubicBezTo>
                  <a:pt x="787" y="1253"/>
                  <a:pt x="787" y="1253"/>
                  <a:pt x="787" y="1253"/>
                </a:cubicBezTo>
                <a:lnTo>
                  <a:pt x="787" y="1251"/>
                </a:lnTo>
                <a:close/>
                <a:moveTo>
                  <a:pt x="799" y="1251"/>
                </a:moveTo>
                <a:cubicBezTo>
                  <a:pt x="795" y="1251"/>
                  <a:pt x="795" y="1251"/>
                  <a:pt x="795" y="1251"/>
                </a:cubicBezTo>
                <a:cubicBezTo>
                  <a:pt x="795" y="1253"/>
                  <a:pt x="795" y="1253"/>
                  <a:pt x="795" y="1253"/>
                </a:cubicBezTo>
                <a:cubicBezTo>
                  <a:pt x="799" y="1253"/>
                  <a:pt x="799" y="1253"/>
                  <a:pt x="799" y="1253"/>
                </a:cubicBezTo>
                <a:lnTo>
                  <a:pt x="799" y="1251"/>
                </a:lnTo>
                <a:close/>
                <a:moveTo>
                  <a:pt x="811" y="1251"/>
                </a:moveTo>
                <a:cubicBezTo>
                  <a:pt x="807" y="1251"/>
                  <a:pt x="807" y="1251"/>
                  <a:pt x="807" y="1251"/>
                </a:cubicBezTo>
                <a:cubicBezTo>
                  <a:pt x="807" y="1253"/>
                  <a:pt x="807" y="1253"/>
                  <a:pt x="807" y="1253"/>
                </a:cubicBezTo>
                <a:cubicBezTo>
                  <a:pt x="811" y="1253"/>
                  <a:pt x="811" y="1253"/>
                  <a:pt x="811" y="1253"/>
                </a:cubicBezTo>
                <a:lnTo>
                  <a:pt x="811" y="1251"/>
                </a:lnTo>
                <a:close/>
                <a:moveTo>
                  <a:pt x="823" y="1251"/>
                </a:moveTo>
                <a:cubicBezTo>
                  <a:pt x="819" y="1251"/>
                  <a:pt x="819" y="1251"/>
                  <a:pt x="819" y="1251"/>
                </a:cubicBezTo>
                <a:cubicBezTo>
                  <a:pt x="819" y="1253"/>
                  <a:pt x="819" y="1253"/>
                  <a:pt x="819" y="1253"/>
                </a:cubicBezTo>
                <a:cubicBezTo>
                  <a:pt x="823" y="1253"/>
                  <a:pt x="823" y="1253"/>
                  <a:pt x="823" y="1253"/>
                </a:cubicBezTo>
                <a:lnTo>
                  <a:pt x="823" y="1251"/>
                </a:lnTo>
                <a:close/>
                <a:moveTo>
                  <a:pt x="835" y="1251"/>
                </a:moveTo>
                <a:cubicBezTo>
                  <a:pt x="831" y="1251"/>
                  <a:pt x="831" y="1251"/>
                  <a:pt x="831" y="1251"/>
                </a:cubicBezTo>
                <a:cubicBezTo>
                  <a:pt x="831" y="1253"/>
                  <a:pt x="831" y="1253"/>
                  <a:pt x="831" y="1253"/>
                </a:cubicBezTo>
                <a:cubicBezTo>
                  <a:pt x="835" y="1253"/>
                  <a:pt x="835" y="1253"/>
                  <a:pt x="835" y="1253"/>
                </a:cubicBezTo>
                <a:lnTo>
                  <a:pt x="835" y="1251"/>
                </a:lnTo>
                <a:close/>
                <a:moveTo>
                  <a:pt x="847" y="1251"/>
                </a:moveTo>
                <a:cubicBezTo>
                  <a:pt x="843" y="1251"/>
                  <a:pt x="843" y="1251"/>
                  <a:pt x="843" y="1251"/>
                </a:cubicBezTo>
                <a:cubicBezTo>
                  <a:pt x="843" y="1253"/>
                  <a:pt x="843" y="1253"/>
                  <a:pt x="843" y="1253"/>
                </a:cubicBezTo>
                <a:cubicBezTo>
                  <a:pt x="847" y="1253"/>
                  <a:pt x="847" y="1253"/>
                  <a:pt x="847" y="1253"/>
                </a:cubicBezTo>
                <a:lnTo>
                  <a:pt x="847" y="1251"/>
                </a:lnTo>
                <a:close/>
                <a:moveTo>
                  <a:pt x="859" y="1251"/>
                </a:moveTo>
                <a:cubicBezTo>
                  <a:pt x="855" y="1251"/>
                  <a:pt x="855" y="1251"/>
                  <a:pt x="855" y="1251"/>
                </a:cubicBezTo>
                <a:cubicBezTo>
                  <a:pt x="855" y="1253"/>
                  <a:pt x="855" y="1253"/>
                  <a:pt x="855" y="1253"/>
                </a:cubicBezTo>
                <a:cubicBezTo>
                  <a:pt x="859" y="1253"/>
                  <a:pt x="859" y="1253"/>
                  <a:pt x="859" y="1253"/>
                </a:cubicBezTo>
                <a:lnTo>
                  <a:pt x="859" y="1251"/>
                </a:lnTo>
                <a:close/>
                <a:moveTo>
                  <a:pt x="871" y="1251"/>
                </a:moveTo>
                <a:cubicBezTo>
                  <a:pt x="867" y="1251"/>
                  <a:pt x="867" y="1251"/>
                  <a:pt x="867" y="1251"/>
                </a:cubicBezTo>
                <a:cubicBezTo>
                  <a:pt x="867" y="1253"/>
                  <a:pt x="867" y="1253"/>
                  <a:pt x="867" y="1253"/>
                </a:cubicBezTo>
                <a:cubicBezTo>
                  <a:pt x="871" y="1253"/>
                  <a:pt x="871" y="1253"/>
                  <a:pt x="871" y="1253"/>
                </a:cubicBezTo>
                <a:lnTo>
                  <a:pt x="871" y="1251"/>
                </a:lnTo>
                <a:close/>
                <a:moveTo>
                  <a:pt x="883" y="1251"/>
                </a:moveTo>
                <a:cubicBezTo>
                  <a:pt x="879" y="1251"/>
                  <a:pt x="879" y="1251"/>
                  <a:pt x="879" y="1251"/>
                </a:cubicBezTo>
                <a:cubicBezTo>
                  <a:pt x="879" y="1253"/>
                  <a:pt x="879" y="1253"/>
                  <a:pt x="879" y="1253"/>
                </a:cubicBezTo>
                <a:cubicBezTo>
                  <a:pt x="883" y="1253"/>
                  <a:pt x="883" y="1253"/>
                  <a:pt x="883" y="1253"/>
                </a:cubicBezTo>
                <a:lnTo>
                  <a:pt x="883" y="1251"/>
                </a:lnTo>
                <a:close/>
                <a:moveTo>
                  <a:pt x="895" y="1251"/>
                </a:moveTo>
                <a:cubicBezTo>
                  <a:pt x="891" y="1251"/>
                  <a:pt x="891" y="1251"/>
                  <a:pt x="891" y="1251"/>
                </a:cubicBezTo>
                <a:cubicBezTo>
                  <a:pt x="891" y="1253"/>
                  <a:pt x="891" y="1253"/>
                  <a:pt x="891" y="1253"/>
                </a:cubicBezTo>
                <a:cubicBezTo>
                  <a:pt x="895" y="1253"/>
                  <a:pt x="895" y="1253"/>
                  <a:pt x="895" y="1253"/>
                </a:cubicBezTo>
                <a:lnTo>
                  <a:pt x="895" y="1251"/>
                </a:lnTo>
                <a:close/>
                <a:moveTo>
                  <a:pt x="907" y="1251"/>
                </a:moveTo>
                <a:cubicBezTo>
                  <a:pt x="903" y="1251"/>
                  <a:pt x="903" y="1251"/>
                  <a:pt x="903" y="1251"/>
                </a:cubicBezTo>
                <a:cubicBezTo>
                  <a:pt x="903" y="1253"/>
                  <a:pt x="903" y="1253"/>
                  <a:pt x="903" y="1253"/>
                </a:cubicBezTo>
                <a:cubicBezTo>
                  <a:pt x="907" y="1253"/>
                  <a:pt x="907" y="1253"/>
                  <a:pt x="907" y="1253"/>
                </a:cubicBezTo>
                <a:lnTo>
                  <a:pt x="907" y="1251"/>
                </a:lnTo>
                <a:close/>
                <a:moveTo>
                  <a:pt x="919" y="1251"/>
                </a:moveTo>
                <a:cubicBezTo>
                  <a:pt x="915" y="1251"/>
                  <a:pt x="915" y="1251"/>
                  <a:pt x="915" y="1251"/>
                </a:cubicBezTo>
                <a:cubicBezTo>
                  <a:pt x="915" y="1253"/>
                  <a:pt x="915" y="1253"/>
                  <a:pt x="915" y="1253"/>
                </a:cubicBezTo>
                <a:cubicBezTo>
                  <a:pt x="919" y="1253"/>
                  <a:pt x="919" y="1253"/>
                  <a:pt x="919" y="1253"/>
                </a:cubicBezTo>
                <a:lnTo>
                  <a:pt x="919" y="1251"/>
                </a:lnTo>
                <a:close/>
                <a:moveTo>
                  <a:pt x="931" y="1251"/>
                </a:moveTo>
                <a:cubicBezTo>
                  <a:pt x="927" y="1251"/>
                  <a:pt x="927" y="1251"/>
                  <a:pt x="927" y="1251"/>
                </a:cubicBezTo>
                <a:cubicBezTo>
                  <a:pt x="927" y="1253"/>
                  <a:pt x="927" y="1253"/>
                  <a:pt x="927" y="1253"/>
                </a:cubicBezTo>
                <a:cubicBezTo>
                  <a:pt x="931" y="1253"/>
                  <a:pt x="931" y="1253"/>
                  <a:pt x="931" y="1253"/>
                </a:cubicBezTo>
                <a:lnTo>
                  <a:pt x="931" y="1251"/>
                </a:lnTo>
                <a:close/>
                <a:moveTo>
                  <a:pt x="943" y="1251"/>
                </a:moveTo>
                <a:cubicBezTo>
                  <a:pt x="939" y="1251"/>
                  <a:pt x="939" y="1251"/>
                  <a:pt x="939" y="1251"/>
                </a:cubicBezTo>
                <a:cubicBezTo>
                  <a:pt x="939" y="1253"/>
                  <a:pt x="939" y="1253"/>
                  <a:pt x="939" y="1253"/>
                </a:cubicBezTo>
                <a:cubicBezTo>
                  <a:pt x="943" y="1253"/>
                  <a:pt x="943" y="1253"/>
                  <a:pt x="943" y="1253"/>
                </a:cubicBezTo>
                <a:lnTo>
                  <a:pt x="943" y="1251"/>
                </a:lnTo>
                <a:close/>
                <a:moveTo>
                  <a:pt x="955" y="1251"/>
                </a:moveTo>
                <a:cubicBezTo>
                  <a:pt x="951" y="1251"/>
                  <a:pt x="951" y="1251"/>
                  <a:pt x="951" y="1251"/>
                </a:cubicBezTo>
                <a:cubicBezTo>
                  <a:pt x="951" y="1253"/>
                  <a:pt x="951" y="1253"/>
                  <a:pt x="951" y="1253"/>
                </a:cubicBezTo>
                <a:cubicBezTo>
                  <a:pt x="955" y="1253"/>
                  <a:pt x="955" y="1253"/>
                  <a:pt x="955" y="1253"/>
                </a:cubicBezTo>
                <a:lnTo>
                  <a:pt x="955" y="1251"/>
                </a:lnTo>
                <a:close/>
                <a:moveTo>
                  <a:pt x="967" y="1251"/>
                </a:moveTo>
                <a:cubicBezTo>
                  <a:pt x="963" y="1251"/>
                  <a:pt x="963" y="1251"/>
                  <a:pt x="963" y="1251"/>
                </a:cubicBezTo>
                <a:cubicBezTo>
                  <a:pt x="963" y="1253"/>
                  <a:pt x="963" y="1253"/>
                  <a:pt x="963" y="1253"/>
                </a:cubicBezTo>
                <a:cubicBezTo>
                  <a:pt x="967" y="1253"/>
                  <a:pt x="967" y="1253"/>
                  <a:pt x="967" y="1253"/>
                </a:cubicBezTo>
                <a:lnTo>
                  <a:pt x="967" y="1251"/>
                </a:lnTo>
                <a:close/>
                <a:moveTo>
                  <a:pt x="979" y="1251"/>
                </a:moveTo>
                <a:cubicBezTo>
                  <a:pt x="975" y="1251"/>
                  <a:pt x="975" y="1251"/>
                  <a:pt x="975" y="1251"/>
                </a:cubicBezTo>
                <a:cubicBezTo>
                  <a:pt x="975" y="1253"/>
                  <a:pt x="975" y="1253"/>
                  <a:pt x="975" y="1253"/>
                </a:cubicBezTo>
                <a:cubicBezTo>
                  <a:pt x="979" y="1253"/>
                  <a:pt x="979" y="1253"/>
                  <a:pt x="979" y="1253"/>
                </a:cubicBezTo>
                <a:lnTo>
                  <a:pt x="979" y="1251"/>
                </a:lnTo>
                <a:close/>
                <a:moveTo>
                  <a:pt x="991" y="1251"/>
                </a:moveTo>
                <a:cubicBezTo>
                  <a:pt x="987" y="1251"/>
                  <a:pt x="987" y="1251"/>
                  <a:pt x="987" y="1251"/>
                </a:cubicBezTo>
                <a:cubicBezTo>
                  <a:pt x="987" y="1253"/>
                  <a:pt x="987" y="1253"/>
                  <a:pt x="987" y="1253"/>
                </a:cubicBezTo>
                <a:cubicBezTo>
                  <a:pt x="991" y="1253"/>
                  <a:pt x="991" y="1253"/>
                  <a:pt x="991" y="1253"/>
                </a:cubicBezTo>
                <a:lnTo>
                  <a:pt x="991" y="1251"/>
                </a:lnTo>
                <a:close/>
                <a:moveTo>
                  <a:pt x="1003" y="1251"/>
                </a:moveTo>
                <a:cubicBezTo>
                  <a:pt x="999" y="1251"/>
                  <a:pt x="999" y="1251"/>
                  <a:pt x="999" y="1251"/>
                </a:cubicBezTo>
                <a:cubicBezTo>
                  <a:pt x="999" y="1253"/>
                  <a:pt x="999" y="1253"/>
                  <a:pt x="999" y="1253"/>
                </a:cubicBezTo>
                <a:cubicBezTo>
                  <a:pt x="1003" y="1253"/>
                  <a:pt x="1003" y="1253"/>
                  <a:pt x="1003" y="1253"/>
                </a:cubicBezTo>
                <a:lnTo>
                  <a:pt x="1003" y="1251"/>
                </a:lnTo>
                <a:close/>
                <a:moveTo>
                  <a:pt x="1015" y="1251"/>
                </a:moveTo>
                <a:cubicBezTo>
                  <a:pt x="1011" y="1251"/>
                  <a:pt x="1011" y="1251"/>
                  <a:pt x="1011" y="1251"/>
                </a:cubicBezTo>
                <a:cubicBezTo>
                  <a:pt x="1011" y="1253"/>
                  <a:pt x="1011" y="1253"/>
                  <a:pt x="1011" y="1253"/>
                </a:cubicBezTo>
                <a:cubicBezTo>
                  <a:pt x="1015" y="1253"/>
                  <a:pt x="1015" y="1253"/>
                  <a:pt x="1015" y="1253"/>
                </a:cubicBezTo>
                <a:lnTo>
                  <a:pt x="1015" y="1251"/>
                </a:lnTo>
                <a:close/>
                <a:moveTo>
                  <a:pt x="1027" y="1251"/>
                </a:moveTo>
                <a:cubicBezTo>
                  <a:pt x="1023" y="1251"/>
                  <a:pt x="1023" y="1251"/>
                  <a:pt x="1023" y="1251"/>
                </a:cubicBezTo>
                <a:cubicBezTo>
                  <a:pt x="1023" y="1253"/>
                  <a:pt x="1023" y="1253"/>
                  <a:pt x="1023" y="1253"/>
                </a:cubicBezTo>
                <a:cubicBezTo>
                  <a:pt x="1027" y="1253"/>
                  <a:pt x="1027" y="1253"/>
                  <a:pt x="1027" y="1253"/>
                </a:cubicBezTo>
                <a:lnTo>
                  <a:pt x="1027" y="1251"/>
                </a:lnTo>
                <a:close/>
                <a:moveTo>
                  <a:pt x="1039" y="1251"/>
                </a:moveTo>
                <a:cubicBezTo>
                  <a:pt x="1035" y="1251"/>
                  <a:pt x="1035" y="1251"/>
                  <a:pt x="1035" y="1251"/>
                </a:cubicBezTo>
                <a:cubicBezTo>
                  <a:pt x="1035" y="1253"/>
                  <a:pt x="1035" y="1253"/>
                  <a:pt x="1035" y="1253"/>
                </a:cubicBezTo>
                <a:cubicBezTo>
                  <a:pt x="1039" y="1253"/>
                  <a:pt x="1039" y="1253"/>
                  <a:pt x="1039" y="1253"/>
                </a:cubicBezTo>
                <a:lnTo>
                  <a:pt x="1039" y="1251"/>
                </a:lnTo>
                <a:close/>
                <a:moveTo>
                  <a:pt x="1051" y="1251"/>
                </a:moveTo>
                <a:cubicBezTo>
                  <a:pt x="1047" y="1251"/>
                  <a:pt x="1047" y="1251"/>
                  <a:pt x="1047" y="1251"/>
                </a:cubicBezTo>
                <a:cubicBezTo>
                  <a:pt x="1047" y="1253"/>
                  <a:pt x="1047" y="1253"/>
                  <a:pt x="1047" y="1253"/>
                </a:cubicBezTo>
                <a:cubicBezTo>
                  <a:pt x="1051" y="1253"/>
                  <a:pt x="1051" y="1253"/>
                  <a:pt x="1051" y="1253"/>
                </a:cubicBezTo>
                <a:lnTo>
                  <a:pt x="1051" y="1251"/>
                </a:lnTo>
                <a:close/>
                <a:moveTo>
                  <a:pt x="1063" y="1251"/>
                </a:moveTo>
                <a:cubicBezTo>
                  <a:pt x="1059" y="1251"/>
                  <a:pt x="1059" y="1251"/>
                  <a:pt x="1059" y="1251"/>
                </a:cubicBezTo>
                <a:cubicBezTo>
                  <a:pt x="1059" y="1253"/>
                  <a:pt x="1059" y="1253"/>
                  <a:pt x="1059" y="1253"/>
                </a:cubicBezTo>
                <a:cubicBezTo>
                  <a:pt x="1063" y="1253"/>
                  <a:pt x="1063" y="1253"/>
                  <a:pt x="1063" y="1253"/>
                </a:cubicBezTo>
                <a:lnTo>
                  <a:pt x="1063" y="1251"/>
                </a:lnTo>
                <a:close/>
                <a:moveTo>
                  <a:pt x="1075" y="1251"/>
                </a:moveTo>
                <a:cubicBezTo>
                  <a:pt x="1071" y="1251"/>
                  <a:pt x="1071" y="1251"/>
                  <a:pt x="1071" y="1251"/>
                </a:cubicBezTo>
                <a:cubicBezTo>
                  <a:pt x="1071" y="1253"/>
                  <a:pt x="1071" y="1253"/>
                  <a:pt x="1071" y="1253"/>
                </a:cubicBezTo>
                <a:cubicBezTo>
                  <a:pt x="1075" y="1253"/>
                  <a:pt x="1075" y="1253"/>
                  <a:pt x="1075" y="1253"/>
                </a:cubicBezTo>
                <a:lnTo>
                  <a:pt x="1075" y="1251"/>
                </a:lnTo>
                <a:close/>
                <a:moveTo>
                  <a:pt x="1087" y="1251"/>
                </a:moveTo>
                <a:cubicBezTo>
                  <a:pt x="1083" y="1251"/>
                  <a:pt x="1083" y="1251"/>
                  <a:pt x="1083" y="1251"/>
                </a:cubicBezTo>
                <a:cubicBezTo>
                  <a:pt x="1083" y="1253"/>
                  <a:pt x="1083" y="1253"/>
                  <a:pt x="1083" y="1253"/>
                </a:cubicBezTo>
                <a:cubicBezTo>
                  <a:pt x="1087" y="1253"/>
                  <a:pt x="1087" y="1253"/>
                  <a:pt x="1087" y="1253"/>
                </a:cubicBezTo>
                <a:lnTo>
                  <a:pt x="1087" y="1251"/>
                </a:lnTo>
                <a:close/>
                <a:moveTo>
                  <a:pt x="1099" y="1251"/>
                </a:moveTo>
                <a:cubicBezTo>
                  <a:pt x="1095" y="1251"/>
                  <a:pt x="1095" y="1251"/>
                  <a:pt x="1095" y="1251"/>
                </a:cubicBezTo>
                <a:cubicBezTo>
                  <a:pt x="1095" y="1253"/>
                  <a:pt x="1095" y="1253"/>
                  <a:pt x="1095" y="1253"/>
                </a:cubicBezTo>
                <a:cubicBezTo>
                  <a:pt x="1099" y="1253"/>
                  <a:pt x="1099" y="1253"/>
                  <a:pt x="1099" y="1253"/>
                </a:cubicBezTo>
                <a:lnTo>
                  <a:pt x="1099" y="1251"/>
                </a:lnTo>
                <a:close/>
                <a:moveTo>
                  <a:pt x="1111" y="1251"/>
                </a:moveTo>
                <a:cubicBezTo>
                  <a:pt x="1107" y="1251"/>
                  <a:pt x="1107" y="1251"/>
                  <a:pt x="1107" y="1251"/>
                </a:cubicBezTo>
                <a:cubicBezTo>
                  <a:pt x="1107" y="1253"/>
                  <a:pt x="1107" y="1253"/>
                  <a:pt x="1107" y="1253"/>
                </a:cubicBezTo>
                <a:cubicBezTo>
                  <a:pt x="1111" y="1253"/>
                  <a:pt x="1111" y="1253"/>
                  <a:pt x="1111" y="1253"/>
                </a:cubicBezTo>
                <a:lnTo>
                  <a:pt x="1111" y="1251"/>
                </a:lnTo>
                <a:close/>
                <a:moveTo>
                  <a:pt x="1123" y="1251"/>
                </a:moveTo>
                <a:cubicBezTo>
                  <a:pt x="1119" y="1251"/>
                  <a:pt x="1119" y="1251"/>
                  <a:pt x="1119" y="1251"/>
                </a:cubicBezTo>
                <a:cubicBezTo>
                  <a:pt x="1119" y="1253"/>
                  <a:pt x="1119" y="1253"/>
                  <a:pt x="1119" y="1253"/>
                </a:cubicBezTo>
                <a:cubicBezTo>
                  <a:pt x="1123" y="1253"/>
                  <a:pt x="1123" y="1253"/>
                  <a:pt x="1123" y="1253"/>
                </a:cubicBezTo>
                <a:lnTo>
                  <a:pt x="1123" y="1251"/>
                </a:lnTo>
                <a:close/>
                <a:moveTo>
                  <a:pt x="1135" y="1251"/>
                </a:moveTo>
                <a:cubicBezTo>
                  <a:pt x="1131" y="1251"/>
                  <a:pt x="1131" y="1251"/>
                  <a:pt x="1131" y="1251"/>
                </a:cubicBezTo>
                <a:cubicBezTo>
                  <a:pt x="1131" y="1253"/>
                  <a:pt x="1131" y="1253"/>
                  <a:pt x="1131" y="1253"/>
                </a:cubicBezTo>
                <a:cubicBezTo>
                  <a:pt x="1135" y="1253"/>
                  <a:pt x="1135" y="1253"/>
                  <a:pt x="1135" y="1253"/>
                </a:cubicBezTo>
                <a:lnTo>
                  <a:pt x="1135" y="1251"/>
                </a:lnTo>
                <a:close/>
                <a:moveTo>
                  <a:pt x="1147" y="1251"/>
                </a:moveTo>
                <a:cubicBezTo>
                  <a:pt x="1143" y="1251"/>
                  <a:pt x="1143" y="1251"/>
                  <a:pt x="1143" y="1251"/>
                </a:cubicBezTo>
                <a:cubicBezTo>
                  <a:pt x="1143" y="1253"/>
                  <a:pt x="1143" y="1253"/>
                  <a:pt x="1143" y="1253"/>
                </a:cubicBezTo>
                <a:cubicBezTo>
                  <a:pt x="1147" y="1253"/>
                  <a:pt x="1147" y="1253"/>
                  <a:pt x="1147" y="1253"/>
                </a:cubicBezTo>
                <a:lnTo>
                  <a:pt x="1147" y="1251"/>
                </a:lnTo>
                <a:close/>
                <a:moveTo>
                  <a:pt x="1159" y="1251"/>
                </a:moveTo>
                <a:cubicBezTo>
                  <a:pt x="1155" y="1251"/>
                  <a:pt x="1155" y="1251"/>
                  <a:pt x="1155" y="1251"/>
                </a:cubicBezTo>
                <a:cubicBezTo>
                  <a:pt x="1155" y="1253"/>
                  <a:pt x="1155" y="1253"/>
                  <a:pt x="1155" y="1253"/>
                </a:cubicBezTo>
                <a:cubicBezTo>
                  <a:pt x="1159" y="1253"/>
                  <a:pt x="1159" y="1253"/>
                  <a:pt x="1159" y="1253"/>
                </a:cubicBezTo>
                <a:lnTo>
                  <a:pt x="1159" y="1251"/>
                </a:lnTo>
                <a:close/>
                <a:moveTo>
                  <a:pt x="1171" y="1251"/>
                </a:moveTo>
                <a:cubicBezTo>
                  <a:pt x="1167" y="1251"/>
                  <a:pt x="1167" y="1251"/>
                  <a:pt x="1167" y="1251"/>
                </a:cubicBezTo>
                <a:cubicBezTo>
                  <a:pt x="1167" y="1253"/>
                  <a:pt x="1167" y="1253"/>
                  <a:pt x="1167" y="1253"/>
                </a:cubicBezTo>
                <a:cubicBezTo>
                  <a:pt x="1171" y="1253"/>
                  <a:pt x="1171" y="1253"/>
                  <a:pt x="1171" y="1253"/>
                </a:cubicBezTo>
                <a:lnTo>
                  <a:pt x="1171" y="1251"/>
                </a:lnTo>
                <a:close/>
                <a:moveTo>
                  <a:pt x="1183" y="1251"/>
                </a:moveTo>
                <a:cubicBezTo>
                  <a:pt x="1179" y="1251"/>
                  <a:pt x="1179" y="1251"/>
                  <a:pt x="1179" y="1251"/>
                </a:cubicBezTo>
                <a:cubicBezTo>
                  <a:pt x="1179" y="1253"/>
                  <a:pt x="1179" y="1253"/>
                  <a:pt x="1179" y="1253"/>
                </a:cubicBezTo>
                <a:cubicBezTo>
                  <a:pt x="1183" y="1253"/>
                  <a:pt x="1183" y="1253"/>
                  <a:pt x="1183" y="1253"/>
                </a:cubicBezTo>
                <a:lnTo>
                  <a:pt x="1183" y="1251"/>
                </a:lnTo>
                <a:close/>
                <a:moveTo>
                  <a:pt x="1195" y="1251"/>
                </a:moveTo>
                <a:cubicBezTo>
                  <a:pt x="1191" y="1251"/>
                  <a:pt x="1191" y="1251"/>
                  <a:pt x="1191" y="1251"/>
                </a:cubicBezTo>
                <a:cubicBezTo>
                  <a:pt x="1191" y="1253"/>
                  <a:pt x="1191" y="1253"/>
                  <a:pt x="1191" y="1253"/>
                </a:cubicBezTo>
                <a:cubicBezTo>
                  <a:pt x="1195" y="1253"/>
                  <a:pt x="1195" y="1253"/>
                  <a:pt x="1195" y="1253"/>
                </a:cubicBezTo>
                <a:lnTo>
                  <a:pt x="1195" y="1251"/>
                </a:lnTo>
                <a:close/>
                <a:moveTo>
                  <a:pt x="1207" y="1251"/>
                </a:moveTo>
                <a:cubicBezTo>
                  <a:pt x="1203" y="1251"/>
                  <a:pt x="1203" y="1251"/>
                  <a:pt x="1203" y="1251"/>
                </a:cubicBezTo>
                <a:cubicBezTo>
                  <a:pt x="1203" y="1253"/>
                  <a:pt x="1203" y="1253"/>
                  <a:pt x="1203" y="1253"/>
                </a:cubicBezTo>
                <a:cubicBezTo>
                  <a:pt x="1207" y="1253"/>
                  <a:pt x="1207" y="1253"/>
                  <a:pt x="1207" y="1253"/>
                </a:cubicBezTo>
                <a:lnTo>
                  <a:pt x="1207" y="1251"/>
                </a:lnTo>
                <a:close/>
                <a:moveTo>
                  <a:pt x="1219" y="1251"/>
                </a:moveTo>
                <a:cubicBezTo>
                  <a:pt x="1215" y="1251"/>
                  <a:pt x="1215" y="1251"/>
                  <a:pt x="1215" y="1251"/>
                </a:cubicBezTo>
                <a:cubicBezTo>
                  <a:pt x="1215" y="1253"/>
                  <a:pt x="1215" y="1253"/>
                  <a:pt x="1215" y="1253"/>
                </a:cubicBezTo>
                <a:cubicBezTo>
                  <a:pt x="1219" y="1253"/>
                  <a:pt x="1219" y="1253"/>
                  <a:pt x="1219" y="1253"/>
                </a:cubicBezTo>
                <a:lnTo>
                  <a:pt x="1219" y="1251"/>
                </a:lnTo>
                <a:close/>
                <a:moveTo>
                  <a:pt x="1231" y="1251"/>
                </a:moveTo>
                <a:cubicBezTo>
                  <a:pt x="1227" y="1251"/>
                  <a:pt x="1227" y="1251"/>
                  <a:pt x="1227" y="1251"/>
                </a:cubicBezTo>
                <a:cubicBezTo>
                  <a:pt x="1227" y="1253"/>
                  <a:pt x="1227" y="1253"/>
                  <a:pt x="1227" y="1253"/>
                </a:cubicBezTo>
                <a:cubicBezTo>
                  <a:pt x="1231" y="1253"/>
                  <a:pt x="1231" y="1253"/>
                  <a:pt x="1231" y="1253"/>
                </a:cubicBezTo>
                <a:lnTo>
                  <a:pt x="1231" y="1251"/>
                </a:lnTo>
                <a:close/>
                <a:moveTo>
                  <a:pt x="1243" y="1251"/>
                </a:moveTo>
                <a:cubicBezTo>
                  <a:pt x="1239" y="1251"/>
                  <a:pt x="1239" y="1251"/>
                  <a:pt x="1239" y="1251"/>
                </a:cubicBezTo>
                <a:cubicBezTo>
                  <a:pt x="1239" y="1253"/>
                  <a:pt x="1239" y="1253"/>
                  <a:pt x="1239" y="1253"/>
                </a:cubicBezTo>
                <a:cubicBezTo>
                  <a:pt x="1243" y="1253"/>
                  <a:pt x="1243" y="1253"/>
                  <a:pt x="1243" y="1253"/>
                </a:cubicBezTo>
                <a:lnTo>
                  <a:pt x="1243" y="1251"/>
                </a:lnTo>
                <a:close/>
                <a:moveTo>
                  <a:pt x="1255" y="1251"/>
                </a:moveTo>
                <a:cubicBezTo>
                  <a:pt x="1251" y="1251"/>
                  <a:pt x="1251" y="1251"/>
                  <a:pt x="1251" y="1251"/>
                </a:cubicBezTo>
                <a:cubicBezTo>
                  <a:pt x="1251" y="1253"/>
                  <a:pt x="1251" y="1253"/>
                  <a:pt x="1251" y="1253"/>
                </a:cubicBezTo>
                <a:cubicBezTo>
                  <a:pt x="1255" y="1253"/>
                  <a:pt x="1255" y="1253"/>
                  <a:pt x="1255" y="1253"/>
                </a:cubicBezTo>
                <a:lnTo>
                  <a:pt x="1255" y="1251"/>
                </a:lnTo>
                <a:close/>
                <a:moveTo>
                  <a:pt x="1267" y="1251"/>
                </a:moveTo>
                <a:cubicBezTo>
                  <a:pt x="1263" y="1251"/>
                  <a:pt x="1263" y="1251"/>
                  <a:pt x="1263" y="1251"/>
                </a:cubicBezTo>
                <a:cubicBezTo>
                  <a:pt x="1263" y="1253"/>
                  <a:pt x="1263" y="1253"/>
                  <a:pt x="1263" y="1253"/>
                </a:cubicBezTo>
                <a:cubicBezTo>
                  <a:pt x="1267" y="1253"/>
                  <a:pt x="1267" y="1253"/>
                  <a:pt x="1267" y="1253"/>
                </a:cubicBezTo>
                <a:lnTo>
                  <a:pt x="1267" y="1251"/>
                </a:lnTo>
                <a:close/>
                <a:moveTo>
                  <a:pt x="1279" y="1251"/>
                </a:moveTo>
                <a:cubicBezTo>
                  <a:pt x="1275" y="1251"/>
                  <a:pt x="1275" y="1251"/>
                  <a:pt x="1275" y="1251"/>
                </a:cubicBezTo>
                <a:cubicBezTo>
                  <a:pt x="1275" y="1253"/>
                  <a:pt x="1275" y="1253"/>
                  <a:pt x="1275" y="1253"/>
                </a:cubicBezTo>
                <a:cubicBezTo>
                  <a:pt x="1279" y="1253"/>
                  <a:pt x="1279" y="1253"/>
                  <a:pt x="1279" y="1253"/>
                </a:cubicBezTo>
                <a:lnTo>
                  <a:pt x="1279" y="1251"/>
                </a:lnTo>
                <a:close/>
                <a:moveTo>
                  <a:pt x="1291" y="1251"/>
                </a:moveTo>
                <a:cubicBezTo>
                  <a:pt x="1287" y="1251"/>
                  <a:pt x="1287" y="1251"/>
                  <a:pt x="1287" y="1251"/>
                </a:cubicBezTo>
                <a:cubicBezTo>
                  <a:pt x="1287" y="1253"/>
                  <a:pt x="1287" y="1253"/>
                  <a:pt x="1287" y="1253"/>
                </a:cubicBezTo>
                <a:cubicBezTo>
                  <a:pt x="1291" y="1253"/>
                  <a:pt x="1291" y="1253"/>
                  <a:pt x="1291" y="1253"/>
                </a:cubicBezTo>
                <a:lnTo>
                  <a:pt x="1291" y="1251"/>
                </a:lnTo>
                <a:close/>
                <a:moveTo>
                  <a:pt x="1303" y="1251"/>
                </a:moveTo>
                <a:cubicBezTo>
                  <a:pt x="1299" y="1251"/>
                  <a:pt x="1299" y="1251"/>
                  <a:pt x="1299" y="1251"/>
                </a:cubicBezTo>
                <a:cubicBezTo>
                  <a:pt x="1299" y="1253"/>
                  <a:pt x="1299" y="1253"/>
                  <a:pt x="1299" y="1253"/>
                </a:cubicBezTo>
                <a:cubicBezTo>
                  <a:pt x="1303" y="1253"/>
                  <a:pt x="1303" y="1253"/>
                  <a:pt x="1303" y="1253"/>
                </a:cubicBezTo>
                <a:lnTo>
                  <a:pt x="1303" y="1251"/>
                </a:lnTo>
                <a:close/>
                <a:moveTo>
                  <a:pt x="1315" y="1251"/>
                </a:moveTo>
                <a:cubicBezTo>
                  <a:pt x="1311" y="1251"/>
                  <a:pt x="1311" y="1251"/>
                  <a:pt x="1311" y="1251"/>
                </a:cubicBezTo>
                <a:cubicBezTo>
                  <a:pt x="1311" y="1253"/>
                  <a:pt x="1311" y="1253"/>
                  <a:pt x="1311" y="1253"/>
                </a:cubicBezTo>
                <a:cubicBezTo>
                  <a:pt x="1315" y="1253"/>
                  <a:pt x="1315" y="1253"/>
                  <a:pt x="1315" y="1253"/>
                </a:cubicBezTo>
                <a:lnTo>
                  <a:pt x="1315" y="1251"/>
                </a:lnTo>
                <a:close/>
                <a:moveTo>
                  <a:pt x="1327" y="1251"/>
                </a:moveTo>
                <a:cubicBezTo>
                  <a:pt x="1323" y="1251"/>
                  <a:pt x="1323" y="1251"/>
                  <a:pt x="1323" y="1251"/>
                </a:cubicBezTo>
                <a:cubicBezTo>
                  <a:pt x="1323" y="1253"/>
                  <a:pt x="1323" y="1253"/>
                  <a:pt x="1323" y="1253"/>
                </a:cubicBezTo>
                <a:cubicBezTo>
                  <a:pt x="1327" y="1253"/>
                  <a:pt x="1327" y="1253"/>
                  <a:pt x="1327" y="1253"/>
                </a:cubicBezTo>
                <a:lnTo>
                  <a:pt x="1327" y="1251"/>
                </a:lnTo>
                <a:close/>
                <a:moveTo>
                  <a:pt x="1339" y="1251"/>
                </a:moveTo>
                <a:cubicBezTo>
                  <a:pt x="1335" y="1251"/>
                  <a:pt x="1335" y="1251"/>
                  <a:pt x="1335" y="1251"/>
                </a:cubicBezTo>
                <a:cubicBezTo>
                  <a:pt x="1335" y="1253"/>
                  <a:pt x="1335" y="1253"/>
                  <a:pt x="1335" y="1253"/>
                </a:cubicBezTo>
                <a:cubicBezTo>
                  <a:pt x="1339" y="1253"/>
                  <a:pt x="1339" y="1253"/>
                  <a:pt x="1339" y="1253"/>
                </a:cubicBezTo>
                <a:lnTo>
                  <a:pt x="1339" y="1251"/>
                </a:lnTo>
                <a:close/>
                <a:moveTo>
                  <a:pt x="1351" y="1251"/>
                </a:moveTo>
                <a:cubicBezTo>
                  <a:pt x="1347" y="1251"/>
                  <a:pt x="1347" y="1251"/>
                  <a:pt x="1347" y="1251"/>
                </a:cubicBezTo>
                <a:cubicBezTo>
                  <a:pt x="1347" y="1253"/>
                  <a:pt x="1347" y="1253"/>
                  <a:pt x="1347" y="1253"/>
                </a:cubicBezTo>
                <a:cubicBezTo>
                  <a:pt x="1351" y="1253"/>
                  <a:pt x="1351" y="1253"/>
                  <a:pt x="1351" y="1253"/>
                </a:cubicBezTo>
                <a:lnTo>
                  <a:pt x="1351" y="1251"/>
                </a:lnTo>
                <a:close/>
                <a:moveTo>
                  <a:pt x="1363" y="1251"/>
                </a:moveTo>
                <a:cubicBezTo>
                  <a:pt x="1359" y="1251"/>
                  <a:pt x="1359" y="1251"/>
                  <a:pt x="1359" y="1251"/>
                </a:cubicBezTo>
                <a:cubicBezTo>
                  <a:pt x="1359" y="1253"/>
                  <a:pt x="1359" y="1253"/>
                  <a:pt x="1359" y="1253"/>
                </a:cubicBezTo>
                <a:cubicBezTo>
                  <a:pt x="1363" y="1253"/>
                  <a:pt x="1363" y="1253"/>
                  <a:pt x="1363" y="1253"/>
                </a:cubicBezTo>
                <a:lnTo>
                  <a:pt x="1363" y="1251"/>
                </a:lnTo>
                <a:close/>
                <a:moveTo>
                  <a:pt x="1375" y="1251"/>
                </a:moveTo>
                <a:cubicBezTo>
                  <a:pt x="1371" y="1251"/>
                  <a:pt x="1371" y="1251"/>
                  <a:pt x="1371" y="1251"/>
                </a:cubicBezTo>
                <a:cubicBezTo>
                  <a:pt x="1371" y="1253"/>
                  <a:pt x="1371" y="1253"/>
                  <a:pt x="1371" y="1253"/>
                </a:cubicBezTo>
                <a:cubicBezTo>
                  <a:pt x="1375" y="1253"/>
                  <a:pt x="1375" y="1253"/>
                  <a:pt x="1375" y="1253"/>
                </a:cubicBezTo>
                <a:lnTo>
                  <a:pt x="1375" y="1251"/>
                </a:lnTo>
                <a:close/>
                <a:moveTo>
                  <a:pt x="1387" y="1251"/>
                </a:moveTo>
                <a:cubicBezTo>
                  <a:pt x="1383" y="1251"/>
                  <a:pt x="1383" y="1251"/>
                  <a:pt x="1383" y="1251"/>
                </a:cubicBezTo>
                <a:cubicBezTo>
                  <a:pt x="1383" y="1253"/>
                  <a:pt x="1383" y="1253"/>
                  <a:pt x="1383" y="1253"/>
                </a:cubicBezTo>
                <a:cubicBezTo>
                  <a:pt x="1387" y="1253"/>
                  <a:pt x="1387" y="1253"/>
                  <a:pt x="1387" y="1253"/>
                </a:cubicBezTo>
                <a:lnTo>
                  <a:pt x="1387" y="1251"/>
                </a:lnTo>
                <a:close/>
                <a:moveTo>
                  <a:pt x="1399" y="1251"/>
                </a:moveTo>
                <a:cubicBezTo>
                  <a:pt x="1395" y="1251"/>
                  <a:pt x="1395" y="1251"/>
                  <a:pt x="1395" y="1251"/>
                </a:cubicBezTo>
                <a:cubicBezTo>
                  <a:pt x="1395" y="1253"/>
                  <a:pt x="1395" y="1253"/>
                  <a:pt x="1395" y="1253"/>
                </a:cubicBezTo>
                <a:cubicBezTo>
                  <a:pt x="1399" y="1253"/>
                  <a:pt x="1399" y="1253"/>
                  <a:pt x="1399" y="1253"/>
                </a:cubicBezTo>
                <a:lnTo>
                  <a:pt x="1399" y="1251"/>
                </a:lnTo>
                <a:close/>
                <a:moveTo>
                  <a:pt x="1411" y="1251"/>
                </a:moveTo>
                <a:cubicBezTo>
                  <a:pt x="1407" y="1251"/>
                  <a:pt x="1407" y="1251"/>
                  <a:pt x="1407" y="1251"/>
                </a:cubicBezTo>
                <a:cubicBezTo>
                  <a:pt x="1407" y="1253"/>
                  <a:pt x="1407" y="1253"/>
                  <a:pt x="1407" y="1253"/>
                </a:cubicBezTo>
                <a:cubicBezTo>
                  <a:pt x="1411" y="1253"/>
                  <a:pt x="1411" y="1253"/>
                  <a:pt x="1411" y="1253"/>
                </a:cubicBezTo>
                <a:lnTo>
                  <a:pt x="1411" y="1251"/>
                </a:lnTo>
                <a:close/>
                <a:moveTo>
                  <a:pt x="1423" y="1251"/>
                </a:moveTo>
                <a:cubicBezTo>
                  <a:pt x="1419" y="1251"/>
                  <a:pt x="1419" y="1251"/>
                  <a:pt x="1419" y="1251"/>
                </a:cubicBezTo>
                <a:cubicBezTo>
                  <a:pt x="1419" y="1253"/>
                  <a:pt x="1419" y="1253"/>
                  <a:pt x="1419" y="1253"/>
                </a:cubicBezTo>
                <a:cubicBezTo>
                  <a:pt x="1423" y="1253"/>
                  <a:pt x="1423" y="1253"/>
                  <a:pt x="1423" y="1253"/>
                </a:cubicBezTo>
                <a:lnTo>
                  <a:pt x="1423" y="1251"/>
                </a:lnTo>
                <a:close/>
                <a:moveTo>
                  <a:pt x="1435" y="1251"/>
                </a:moveTo>
                <a:cubicBezTo>
                  <a:pt x="1431" y="1251"/>
                  <a:pt x="1431" y="1251"/>
                  <a:pt x="1431" y="1251"/>
                </a:cubicBezTo>
                <a:cubicBezTo>
                  <a:pt x="1431" y="1253"/>
                  <a:pt x="1431" y="1253"/>
                  <a:pt x="1431" y="1253"/>
                </a:cubicBezTo>
                <a:cubicBezTo>
                  <a:pt x="1435" y="1253"/>
                  <a:pt x="1435" y="1253"/>
                  <a:pt x="1435" y="1253"/>
                </a:cubicBezTo>
                <a:lnTo>
                  <a:pt x="1435" y="1251"/>
                </a:lnTo>
                <a:close/>
                <a:moveTo>
                  <a:pt x="1447" y="1251"/>
                </a:moveTo>
                <a:cubicBezTo>
                  <a:pt x="1443" y="1251"/>
                  <a:pt x="1443" y="1251"/>
                  <a:pt x="1443" y="1251"/>
                </a:cubicBezTo>
                <a:cubicBezTo>
                  <a:pt x="1443" y="1253"/>
                  <a:pt x="1443" y="1253"/>
                  <a:pt x="1443" y="1253"/>
                </a:cubicBezTo>
                <a:cubicBezTo>
                  <a:pt x="1447" y="1253"/>
                  <a:pt x="1447" y="1253"/>
                  <a:pt x="1447" y="1253"/>
                </a:cubicBezTo>
                <a:lnTo>
                  <a:pt x="1447" y="1251"/>
                </a:lnTo>
                <a:close/>
                <a:moveTo>
                  <a:pt x="1459" y="1251"/>
                </a:moveTo>
                <a:cubicBezTo>
                  <a:pt x="1455" y="1251"/>
                  <a:pt x="1455" y="1251"/>
                  <a:pt x="1455" y="1251"/>
                </a:cubicBezTo>
                <a:cubicBezTo>
                  <a:pt x="1455" y="1253"/>
                  <a:pt x="1455" y="1253"/>
                  <a:pt x="1455" y="1253"/>
                </a:cubicBezTo>
                <a:cubicBezTo>
                  <a:pt x="1459" y="1253"/>
                  <a:pt x="1459" y="1253"/>
                  <a:pt x="1459" y="1253"/>
                </a:cubicBezTo>
                <a:lnTo>
                  <a:pt x="1459" y="1251"/>
                </a:lnTo>
                <a:close/>
                <a:moveTo>
                  <a:pt x="1471" y="1251"/>
                </a:moveTo>
                <a:cubicBezTo>
                  <a:pt x="1467" y="1251"/>
                  <a:pt x="1467" y="1251"/>
                  <a:pt x="1467" y="1251"/>
                </a:cubicBezTo>
                <a:cubicBezTo>
                  <a:pt x="1467" y="1253"/>
                  <a:pt x="1467" y="1253"/>
                  <a:pt x="1467" y="1253"/>
                </a:cubicBezTo>
                <a:cubicBezTo>
                  <a:pt x="1471" y="1253"/>
                  <a:pt x="1471" y="1253"/>
                  <a:pt x="1471" y="1253"/>
                </a:cubicBezTo>
                <a:lnTo>
                  <a:pt x="1471" y="1251"/>
                </a:lnTo>
                <a:close/>
                <a:moveTo>
                  <a:pt x="1483" y="1251"/>
                </a:moveTo>
                <a:cubicBezTo>
                  <a:pt x="1479" y="1251"/>
                  <a:pt x="1479" y="1251"/>
                  <a:pt x="1479" y="1251"/>
                </a:cubicBezTo>
                <a:cubicBezTo>
                  <a:pt x="1479" y="1253"/>
                  <a:pt x="1479" y="1253"/>
                  <a:pt x="1479" y="1253"/>
                </a:cubicBezTo>
                <a:cubicBezTo>
                  <a:pt x="1483" y="1253"/>
                  <a:pt x="1483" y="1253"/>
                  <a:pt x="1483" y="1253"/>
                </a:cubicBezTo>
                <a:lnTo>
                  <a:pt x="1483" y="1251"/>
                </a:lnTo>
                <a:close/>
                <a:moveTo>
                  <a:pt x="1495" y="1251"/>
                </a:moveTo>
                <a:cubicBezTo>
                  <a:pt x="1491" y="1251"/>
                  <a:pt x="1491" y="1251"/>
                  <a:pt x="1491" y="1251"/>
                </a:cubicBezTo>
                <a:cubicBezTo>
                  <a:pt x="1491" y="1253"/>
                  <a:pt x="1491" y="1253"/>
                  <a:pt x="1491" y="1253"/>
                </a:cubicBezTo>
                <a:cubicBezTo>
                  <a:pt x="1495" y="1253"/>
                  <a:pt x="1495" y="1253"/>
                  <a:pt x="1495" y="1253"/>
                </a:cubicBezTo>
                <a:lnTo>
                  <a:pt x="1495" y="1251"/>
                </a:lnTo>
                <a:close/>
                <a:moveTo>
                  <a:pt x="1507" y="1251"/>
                </a:moveTo>
                <a:cubicBezTo>
                  <a:pt x="1503" y="1251"/>
                  <a:pt x="1503" y="1251"/>
                  <a:pt x="1503" y="1251"/>
                </a:cubicBezTo>
                <a:cubicBezTo>
                  <a:pt x="1503" y="1253"/>
                  <a:pt x="1503" y="1253"/>
                  <a:pt x="1503" y="1253"/>
                </a:cubicBezTo>
                <a:cubicBezTo>
                  <a:pt x="1507" y="1253"/>
                  <a:pt x="1507" y="1253"/>
                  <a:pt x="1507" y="1253"/>
                </a:cubicBezTo>
                <a:lnTo>
                  <a:pt x="1507" y="1251"/>
                </a:lnTo>
                <a:close/>
                <a:moveTo>
                  <a:pt x="1519" y="1251"/>
                </a:moveTo>
                <a:cubicBezTo>
                  <a:pt x="1515" y="1251"/>
                  <a:pt x="1515" y="1251"/>
                  <a:pt x="1515" y="1251"/>
                </a:cubicBezTo>
                <a:cubicBezTo>
                  <a:pt x="1515" y="1253"/>
                  <a:pt x="1515" y="1253"/>
                  <a:pt x="1515" y="1253"/>
                </a:cubicBezTo>
                <a:cubicBezTo>
                  <a:pt x="1519" y="1253"/>
                  <a:pt x="1519" y="1253"/>
                  <a:pt x="1519" y="1253"/>
                </a:cubicBezTo>
                <a:lnTo>
                  <a:pt x="1519" y="1251"/>
                </a:lnTo>
                <a:close/>
                <a:moveTo>
                  <a:pt x="1531" y="1251"/>
                </a:moveTo>
                <a:cubicBezTo>
                  <a:pt x="1527" y="1251"/>
                  <a:pt x="1527" y="1251"/>
                  <a:pt x="1527" y="1251"/>
                </a:cubicBezTo>
                <a:cubicBezTo>
                  <a:pt x="1527" y="1253"/>
                  <a:pt x="1527" y="1253"/>
                  <a:pt x="1527" y="1253"/>
                </a:cubicBezTo>
                <a:cubicBezTo>
                  <a:pt x="1531" y="1253"/>
                  <a:pt x="1531" y="1253"/>
                  <a:pt x="1531" y="1253"/>
                </a:cubicBezTo>
                <a:lnTo>
                  <a:pt x="1531" y="1251"/>
                </a:lnTo>
                <a:close/>
                <a:moveTo>
                  <a:pt x="1543" y="1251"/>
                </a:moveTo>
                <a:cubicBezTo>
                  <a:pt x="1539" y="1251"/>
                  <a:pt x="1539" y="1251"/>
                  <a:pt x="1539" y="1251"/>
                </a:cubicBezTo>
                <a:cubicBezTo>
                  <a:pt x="1539" y="1253"/>
                  <a:pt x="1539" y="1253"/>
                  <a:pt x="1539" y="1253"/>
                </a:cubicBezTo>
                <a:cubicBezTo>
                  <a:pt x="1543" y="1253"/>
                  <a:pt x="1543" y="1253"/>
                  <a:pt x="1543" y="1253"/>
                </a:cubicBezTo>
                <a:lnTo>
                  <a:pt x="1543" y="1251"/>
                </a:lnTo>
                <a:close/>
                <a:moveTo>
                  <a:pt x="1555" y="1251"/>
                </a:moveTo>
                <a:cubicBezTo>
                  <a:pt x="1551" y="1251"/>
                  <a:pt x="1551" y="1251"/>
                  <a:pt x="1551" y="1251"/>
                </a:cubicBezTo>
                <a:cubicBezTo>
                  <a:pt x="1551" y="1253"/>
                  <a:pt x="1551" y="1253"/>
                  <a:pt x="1551" y="1253"/>
                </a:cubicBezTo>
                <a:cubicBezTo>
                  <a:pt x="1555" y="1253"/>
                  <a:pt x="1555" y="1253"/>
                  <a:pt x="1555" y="1253"/>
                </a:cubicBezTo>
                <a:lnTo>
                  <a:pt x="1555" y="1251"/>
                </a:lnTo>
                <a:close/>
                <a:moveTo>
                  <a:pt x="1567" y="1251"/>
                </a:moveTo>
                <a:cubicBezTo>
                  <a:pt x="1563" y="1251"/>
                  <a:pt x="1563" y="1251"/>
                  <a:pt x="1563" y="1251"/>
                </a:cubicBezTo>
                <a:cubicBezTo>
                  <a:pt x="1563" y="1253"/>
                  <a:pt x="1563" y="1253"/>
                  <a:pt x="1563" y="1253"/>
                </a:cubicBezTo>
                <a:cubicBezTo>
                  <a:pt x="1567" y="1253"/>
                  <a:pt x="1567" y="1253"/>
                  <a:pt x="1567" y="1253"/>
                </a:cubicBezTo>
                <a:lnTo>
                  <a:pt x="1567" y="1251"/>
                </a:lnTo>
                <a:close/>
                <a:moveTo>
                  <a:pt x="1579" y="1251"/>
                </a:moveTo>
                <a:cubicBezTo>
                  <a:pt x="1575" y="1251"/>
                  <a:pt x="1575" y="1251"/>
                  <a:pt x="1575" y="1251"/>
                </a:cubicBezTo>
                <a:cubicBezTo>
                  <a:pt x="1575" y="1253"/>
                  <a:pt x="1575" y="1253"/>
                  <a:pt x="1575" y="1253"/>
                </a:cubicBezTo>
                <a:cubicBezTo>
                  <a:pt x="1579" y="1253"/>
                  <a:pt x="1579" y="1253"/>
                  <a:pt x="1579" y="1253"/>
                </a:cubicBezTo>
                <a:lnTo>
                  <a:pt x="1579" y="1251"/>
                </a:lnTo>
                <a:close/>
                <a:moveTo>
                  <a:pt x="1591" y="1251"/>
                </a:moveTo>
                <a:cubicBezTo>
                  <a:pt x="1587" y="1251"/>
                  <a:pt x="1587" y="1251"/>
                  <a:pt x="1587" y="1251"/>
                </a:cubicBezTo>
                <a:cubicBezTo>
                  <a:pt x="1587" y="1253"/>
                  <a:pt x="1587" y="1253"/>
                  <a:pt x="1587" y="1253"/>
                </a:cubicBezTo>
                <a:cubicBezTo>
                  <a:pt x="1591" y="1253"/>
                  <a:pt x="1591" y="1253"/>
                  <a:pt x="1591" y="1253"/>
                </a:cubicBezTo>
                <a:lnTo>
                  <a:pt x="1591" y="1251"/>
                </a:lnTo>
                <a:close/>
                <a:moveTo>
                  <a:pt x="1603" y="1251"/>
                </a:moveTo>
                <a:cubicBezTo>
                  <a:pt x="1599" y="1251"/>
                  <a:pt x="1599" y="1251"/>
                  <a:pt x="1599" y="1251"/>
                </a:cubicBezTo>
                <a:cubicBezTo>
                  <a:pt x="1599" y="1253"/>
                  <a:pt x="1599" y="1253"/>
                  <a:pt x="1599" y="1253"/>
                </a:cubicBezTo>
                <a:cubicBezTo>
                  <a:pt x="1603" y="1253"/>
                  <a:pt x="1603" y="1253"/>
                  <a:pt x="1603" y="1253"/>
                </a:cubicBezTo>
                <a:lnTo>
                  <a:pt x="1603" y="1251"/>
                </a:lnTo>
                <a:close/>
                <a:moveTo>
                  <a:pt x="1615" y="1251"/>
                </a:moveTo>
                <a:cubicBezTo>
                  <a:pt x="1611" y="1251"/>
                  <a:pt x="1611" y="1251"/>
                  <a:pt x="1611" y="1251"/>
                </a:cubicBezTo>
                <a:cubicBezTo>
                  <a:pt x="1611" y="1253"/>
                  <a:pt x="1611" y="1253"/>
                  <a:pt x="1611" y="1253"/>
                </a:cubicBezTo>
                <a:cubicBezTo>
                  <a:pt x="1615" y="1253"/>
                  <a:pt x="1615" y="1253"/>
                  <a:pt x="1615" y="1253"/>
                </a:cubicBezTo>
                <a:lnTo>
                  <a:pt x="1615" y="1251"/>
                </a:lnTo>
                <a:close/>
                <a:moveTo>
                  <a:pt x="1627" y="1251"/>
                </a:moveTo>
                <a:cubicBezTo>
                  <a:pt x="1623" y="1251"/>
                  <a:pt x="1623" y="1251"/>
                  <a:pt x="1623" y="1251"/>
                </a:cubicBezTo>
                <a:cubicBezTo>
                  <a:pt x="1623" y="1253"/>
                  <a:pt x="1623" y="1253"/>
                  <a:pt x="1623" y="1253"/>
                </a:cubicBezTo>
                <a:cubicBezTo>
                  <a:pt x="1627" y="1253"/>
                  <a:pt x="1627" y="1253"/>
                  <a:pt x="1627" y="1253"/>
                </a:cubicBezTo>
                <a:lnTo>
                  <a:pt x="1627" y="1251"/>
                </a:lnTo>
                <a:close/>
                <a:moveTo>
                  <a:pt x="1639" y="1251"/>
                </a:moveTo>
                <a:cubicBezTo>
                  <a:pt x="1635" y="1251"/>
                  <a:pt x="1635" y="1251"/>
                  <a:pt x="1635" y="1251"/>
                </a:cubicBezTo>
                <a:cubicBezTo>
                  <a:pt x="1635" y="1253"/>
                  <a:pt x="1635" y="1253"/>
                  <a:pt x="1635" y="1253"/>
                </a:cubicBezTo>
                <a:cubicBezTo>
                  <a:pt x="1639" y="1253"/>
                  <a:pt x="1639" y="1253"/>
                  <a:pt x="1639" y="1253"/>
                </a:cubicBezTo>
                <a:lnTo>
                  <a:pt x="1639" y="1251"/>
                </a:lnTo>
                <a:close/>
                <a:moveTo>
                  <a:pt x="1651" y="1251"/>
                </a:moveTo>
                <a:cubicBezTo>
                  <a:pt x="1647" y="1251"/>
                  <a:pt x="1647" y="1251"/>
                  <a:pt x="1647" y="1251"/>
                </a:cubicBezTo>
                <a:cubicBezTo>
                  <a:pt x="1647" y="1253"/>
                  <a:pt x="1647" y="1253"/>
                  <a:pt x="1647" y="1253"/>
                </a:cubicBezTo>
                <a:cubicBezTo>
                  <a:pt x="1651" y="1253"/>
                  <a:pt x="1651" y="1253"/>
                  <a:pt x="1651" y="1253"/>
                </a:cubicBezTo>
                <a:lnTo>
                  <a:pt x="1651" y="1251"/>
                </a:lnTo>
                <a:close/>
                <a:moveTo>
                  <a:pt x="1663" y="1251"/>
                </a:moveTo>
                <a:cubicBezTo>
                  <a:pt x="1659" y="1251"/>
                  <a:pt x="1659" y="1251"/>
                  <a:pt x="1659" y="1251"/>
                </a:cubicBezTo>
                <a:cubicBezTo>
                  <a:pt x="1659" y="1253"/>
                  <a:pt x="1659" y="1253"/>
                  <a:pt x="1659" y="1253"/>
                </a:cubicBezTo>
                <a:cubicBezTo>
                  <a:pt x="1663" y="1253"/>
                  <a:pt x="1663" y="1253"/>
                  <a:pt x="1663" y="1253"/>
                </a:cubicBezTo>
                <a:lnTo>
                  <a:pt x="1663" y="1251"/>
                </a:lnTo>
                <a:close/>
                <a:moveTo>
                  <a:pt x="1675" y="1251"/>
                </a:moveTo>
                <a:cubicBezTo>
                  <a:pt x="1671" y="1251"/>
                  <a:pt x="1671" y="1251"/>
                  <a:pt x="1671" y="1251"/>
                </a:cubicBezTo>
                <a:cubicBezTo>
                  <a:pt x="1671" y="1253"/>
                  <a:pt x="1671" y="1253"/>
                  <a:pt x="1671" y="1253"/>
                </a:cubicBezTo>
                <a:cubicBezTo>
                  <a:pt x="1675" y="1253"/>
                  <a:pt x="1675" y="1253"/>
                  <a:pt x="1675" y="1253"/>
                </a:cubicBezTo>
                <a:lnTo>
                  <a:pt x="1675" y="1251"/>
                </a:lnTo>
                <a:close/>
                <a:moveTo>
                  <a:pt x="1687" y="1251"/>
                </a:moveTo>
                <a:cubicBezTo>
                  <a:pt x="1683" y="1251"/>
                  <a:pt x="1683" y="1251"/>
                  <a:pt x="1683" y="1251"/>
                </a:cubicBezTo>
                <a:cubicBezTo>
                  <a:pt x="1683" y="1253"/>
                  <a:pt x="1683" y="1253"/>
                  <a:pt x="1683" y="1253"/>
                </a:cubicBezTo>
                <a:cubicBezTo>
                  <a:pt x="1687" y="1253"/>
                  <a:pt x="1687" y="1253"/>
                  <a:pt x="1687" y="1253"/>
                </a:cubicBezTo>
                <a:lnTo>
                  <a:pt x="1687" y="1251"/>
                </a:lnTo>
                <a:close/>
                <a:moveTo>
                  <a:pt x="1699" y="1251"/>
                </a:moveTo>
                <a:cubicBezTo>
                  <a:pt x="1695" y="1251"/>
                  <a:pt x="1695" y="1251"/>
                  <a:pt x="1695" y="1251"/>
                </a:cubicBezTo>
                <a:cubicBezTo>
                  <a:pt x="1695" y="1253"/>
                  <a:pt x="1695" y="1253"/>
                  <a:pt x="1695" y="1253"/>
                </a:cubicBezTo>
                <a:cubicBezTo>
                  <a:pt x="1699" y="1253"/>
                  <a:pt x="1699" y="1253"/>
                  <a:pt x="1699" y="1253"/>
                </a:cubicBezTo>
                <a:lnTo>
                  <a:pt x="1699" y="1251"/>
                </a:lnTo>
                <a:close/>
                <a:moveTo>
                  <a:pt x="1711" y="1251"/>
                </a:moveTo>
                <a:cubicBezTo>
                  <a:pt x="1707" y="1251"/>
                  <a:pt x="1707" y="1251"/>
                  <a:pt x="1707" y="1251"/>
                </a:cubicBezTo>
                <a:cubicBezTo>
                  <a:pt x="1707" y="1253"/>
                  <a:pt x="1707" y="1253"/>
                  <a:pt x="1707" y="1253"/>
                </a:cubicBezTo>
                <a:cubicBezTo>
                  <a:pt x="1711" y="1253"/>
                  <a:pt x="1711" y="1253"/>
                  <a:pt x="1711" y="1253"/>
                </a:cubicBezTo>
                <a:lnTo>
                  <a:pt x="1711" y="1251"/>
                </a:lnTo>
                <a:close/>
                <a:moveTo>
                  <a:pt x="1723" y="1251"/>
                </a:moveTo>
                <a:cubicBezTo>
                  <a:pt x="1719" y="1251"/>
                  <a:pt x="1719" y="1251"/>
                  <a:pt x="1719" y="1251"/>
                </a:cubicBezTo>
                <a:cubicBezTo>
                  <a:pt x="1719" y="1253"/>
                  <a:pt x="1719" y="1253"/>
                  <a:pt x="1719" y="1253"/>
                </a:cubicBezTo>
                <a:cubicBezTo>
                  <a:pt x="1723" y="1253"/>
                  <a:pt x="1723" y="1253"/>
                  <a:pt x="1723" y="1253"/>
                </a:cubicBezTo>
                <a:lnTo>
                  <a:pt x="1723" y="1251"/>
                </a:lnTo>
                <a:close/>
                <a:moveTo>
                  <a:pt x="1735" y="1251"/>
                </a:moveTo>
                <a:cubicBezTo>
                  <a:pt x="1731" y="1251"/>
                  <a:pt x="1731" y="1251"/>
                  <a:pt x="1731" y="1251"/>
                </a:cubicBezTo>
                <a:cubicBezTo>
                  <a:pt x="1731" y="1253"/>
                  <a:pt x="1731" y="1253"/>
                  <a:pt x="1731" y="1253"/>
                </a:cubicBezTo>
                <a:cubicBezTo>
                  <a:pt x="1735" y="1253"/>
                  <a:pt x="1735" y="1253"/>
                  <a:pt x="1735" y="1253"/>
                </a:cubicBezTo>
                <a:lnTo>
                  <a:pt x="1735" y="1251"/>
                </a:lnTo>
                <a:close/>
                <a:moveTo>
                  <a:pt x="1747" y="1251"/>
                </a:moveTo>
                <a:cubicBezTo>
                  <a:pt x="1743" y="1251"/>
                  <a:pt x="1743" y="1251"/>
                  <a:pt x="1743" y="1251"/>
                </a:cubicBezTo>
                <a:cubicBezTo>
                  <a:pt x="1743" y="1253"/>
                  <a:pt x="1743" y="1253"/>
                  <a:pt x="1743" y="1253"/>
                </a:cubicBezTo>
                <a:cubicBezTo>
                  <a:pt x="1747" y="1253"/>
                  <a:pt x="1747" y="1253"/>
                  <a:pt x="1747" y="1253"/>
                </a:cubicBezTo>
                <a:lnTo>
                  <a:pt x="1747" y="1251"/>
                </a:lnTo>
                <a:close/>
                <a:moveTo>
                  <a:pt x="1759" y="1251"/>
                </a:moveTo>
                <a:cubicBezTo>
                  <a:pt x="1755" y="1251"/>
                  <a:pt x="1755" y="1251"/>
                  <a:pt x="1755" y="1251"/>
                </a:cubicBezTo>
                <a:cubicBezTo>
                  <a:pt x="1755" y="1253"/>
                  <a:pt x="1755" y="1253"/>
                  <a:pt x="1755" y="1253"/>
                </a:cubicBezTo>
                <a:cubicBezTo>
                  <a:pt x="1759" y="1253"/>
                  <a:pt x="1759" y="1253"/>
                  <a:pt x="1759" y="1253"/>
                </a:cubicBezTo>
                <a:lnTo>
                  <a:pt x="1759" y="1251"/>
                </a:lnTo>
                <a:close/>
                <a:moveTo>
                  <a:pt x="1771" y="1251"/>
                </a:moveTo>
                <a:cubicBezTo>
                  <a:pt x="1767" y="1251"/>
                  <a:pt x="1767" y="1251"/>
                  <a:pt x="1767" y="1251"/>
                </a:cubicBezTo>
                <a:cubicBezTo>
                  <a:pt x="1767" y="1253"/>
                  <a:pt x="1767" y="1253"/>
                  <a:pt x="1767" y="1253"/>
                </a:cubicBezTo>
                <a:cubicBezTo>
                  <a:pt x="1771" y="1253"/>
                  <a:pt x="1771" y="1253"/>
                  <a:pt x="1771" y="1253"/>
                </a:cubicBezTo>
                <a:lnTo>
                  <a:pt x="1771" y="1251"/>
                </a:lnTo>
                <a:close/>
                <a:moveTo>
                  <a:pt x="1783" y="1251"/>
                </a:moveTo>
                <a:cubicBezTo>
                  <a:pt x="1779" y="1251"/>
                  <a:pt x="1779" y="1251"/>
                  <a:pt x="1779" y="1251"/>
                </a:cubicBezTo>
                <a:cubicBezTo>
                  <a:pt x="1779" y="1253"/>
                  <a:pt x="1779" y="1253"/>
                  <a:pt x="1779" y="1253"/>
                </a:cubicBezTo>
                <a:cubicBezTo>
                  <a:pt x="1783" y="1253"/>
                  <a:pt x="1783" y="1253"/>
                  <a:pt x="1783" y="1253"/>
                </a:cubicBezTo>
                <a:lnTo>
                  <a:pt x="1783" y="1251"/>
                </a:lnTo>
                <a:close/>
                <a:moveTo>
                  <a:pt x="1795" y="1251"/>
                </a:moveTo>
                <a:cubicBezTo>
                  <a:pt x="1791" y="1251"/>
                  <a:pt x="1791" y="1251"/>
                  <a:pt x="1791" y="1251"/>
                </a:cubicBezTo>
                <a:cubicBezTo>
                  <a:pt x="1791" y="1253"/>
                  <a:pt x="1791" y="1253"/>
                  <a:pt x="1791" y="1253"/>
                </a:cubicBezTo>
                <a:cubicBezTo>
                  <a:pt x="1795" y="1253"/>
                  <a:pt x="1795" y="1253"/>
                  <a:pt x="1795" y="1253"/>
                </a:cubicBezTo>
                <a:lnTo>
                  <a:pt x="1795" y="1251"/>
                </a:lnTo>
                <a:close/>
                <a:moveTo>
                  <a:pt x="1807" y="1251"/>
                </a:moveTo>
                <a:cubicBezTo>
                  <a:pt x="1803" y="1251"/>
                  <a:pt x="1803" y="1251"/>
                  <a:pt x="1803" y="1251"/>
                </a:cubicBezTo>
                <a:cubicBezTo>
                  <a:pt x="1803" y="1253"/>
                  <a:pt x="1803" y="1253"/>
                  <a:pt x="1803" y="1253"/>
                </a:cubicBezTo>
                <a:cubicBezTo>
                  <a:pt x="1807" y="1253"/>
                  <a:pt x="1807" y="1253"/>
                  <a:pt x="1807" y="1253"/>
                </a:cubicBezTo>
                <a:lnTo>
                  <a:pt x="1807" y="1251"/>
                </a:lnTo>
                <a:close/>
                <a:moveTo>
                  <a:pt x="1819" y="1251"/>
                </a:moveTo>
                <a:cubicBezTo>
                  <a:pt x="1817" y="1251"/>
                  <a:pt x="1816" y="1251"/>
                  <a:pt x="1815" y="1251"/>
                </a:cubicBezTo>
                <a:cubicBezTo>
                  <a:pt x="1815" y="1251"/>
                  <a:pt x="1815" y="1251"/>
                  <a:pt x="1815" y="1251"/>
                </a:cubicBezTo>
                <a:cubicBezTo>
                  <a:pt x="1815" y="1253"/>
                  <a:pt x="1815" y="1253"/>
                  <a:pt x="1815" y="1253"/>
                </a:cubicBezTo>
                <a:cubicBezTo>
                  <a:pt x="1815" y="1253"/>
                  <a:pt x="1815" y="1253"/>
                  <a:pt x="1815" y="1253"/>
                </a:cubicBezTo>
                <a:cubicBezTo>
                  <a:pt x="1816" y="1253"/>
                  <a:pt x="1817" y="1253"/>
                  <a:pt x="1819" y="1253"/>
                </a:cubicBezTo>
                <a:cubicBezTo>
                  <a:pt x="1819" y="1251"/>
                  <a:pt x="1819" y="1251"/>
                  <a:pt x="1819" y="1251"/>
                </a:cubicBezTo>
                <a:close/>
                <a:moveTo>
                  <a:pt x="1830" y="1248"/>
                </a:moveTo>
                <a:cubicBezTo>
                  <a:pt x="1829" y="1249"/>
                  <a:pt x="1827" y="1249"/>
                  <a:pt x="1826" y="1250"/>
                </a:cubicBezTo>
                <a:cubicBezTo>
                  <a:pt x="1827" y="1252"/>
                  <a:pt x="1827" y="1252"/>
                  <a:pt x="1827" y="1252"/>
                </a:cubicBezTo>
                <a:cubicBezTo>
                  <a:pt x="1828" y="1251"/>
                  <a:pt x="1829" y="1251"/>
                  <a:pt x="1831" y="1250"/>
                </a:cubicBezTo>
                <a:lnTo>
                  <a:pt x="1830" y="1248"/>
                </a:lnTo>
                <a:close/>
                <a:moveTo>
                  <a:pt x="1840" y="1243"/>
                </a:moveTo>
                <a:cubicBezTo>
                  <a:pt x="1839" y="1243"/>
                  <a:pt x="1838" y="1244"/>
                  <a:pt x="1837" y="1245"/>
                </a:cubicBezTo>
                <a:cubicBezTo>
                  <a:pt x="1838" y="1246"/>
                  <a:pt x="1838" y="1246"/>
                  <a:pt x="1838" y="1246"/>
                </a:cubicBezTo>
                <a:cubicBezTo>
                  <a:pt x="1839" y="1246"/>
                  <a:pt x="1840" y="1245"/>
                  <a:pt x="1841" y="1244"/>
                </a:cubicBezTo>
                <a:cubicBezTo>
                  <a:pt x="1840" y="1243"/>
                  <a:pt x="1840" y="1243"/>
                  <a:pt x="1840" y="1243"/>
                </a:cubicBezTo>
                <a:close/>
                <a:moveTo>
                  <a:pt x="1848" y="1234"/>
                </a:moveTo>
                <a:cubicBezTo>
                  <a:pt x="1847" y="1235"/>
                  <a:pt x="1847" y="1236"/>
                  <a:pt x="1846" y="1237"/>
                </a:cubicBezTo>
                <a:cubicBezTo>
                  <a:pt x="1847" y="1238"/>
                  <a:pt x="1847" y="1238"/>
                  <a:pt x="1847" y="1238"/>
                </a:cubicBezTo>
                <a:cubicBezTo>
                  <a:pt x="1848" y="1237"/>
                  <a:pt x="1849" y="1236"/>
                  <a:pt x="1850" y="1235"/>
                </a:cubicBezTo>
                <a:lnTo>
                  <a:pt x="1848" y="1234"/>
                </a:lnTo>
                <a:close/>
                <a:moveTo>
                  <a:pt x="1853" y="1224"/>
                </a:moveTo>
                <a:cubicBezTo>
                  <a:pt x="1853" y="1225"/>
                  <a:pt x="1852" y="1226"/>
                  <a:pt x="1852" y="1227"/>
                </a:cubicBezTo>
                <a:cubicBezTo>
                  <a:pt x="1854" y="1228"/>
                  <a:pt x="1854" y="1228"/>
                  <a:pt x="1854" y="1228"/>
                </a:cubicBezTo>
                <a:cubicBezTo>
                  <a:pt x="1854" y="1227"/>
                  <a:pt x="1855" y="1226"/>
                  <a:pt x="1855" y="1224"/>
                </a:cubicBezTo>
                <a:lnTo>
                  <a:pt x="1853" y="12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altLang="ko-KR" dirty="0">
                <a:latin typeface="Arial" panose="020B0604020202020204" pitchFamily="34" charset="0"/>
                <a:cs typeface="Arial" panose="020B0604020202020204" pitchFamily="34" charset="0"/>
              </a:rPr>
              <a:t> </a:t>
            </a:r>
            <a:endParaRPr lang="ko-KR" altLang="en-US" dirty="0">
              <a:latin typeface="Arial" panose="020B0604020202020204" pitchFamily="34" charset="0"/>
              <a:cs typeface="Arial" panose="020B0604020202020204" pitchFamily="34" charset="0"/>
            </a:endParaRPr>
          </a:p>
        </p:txBody>
      </p:sp>
      <p:sp>
        <p:nvSpPr>
          <p:cNvPr id="8" name="Freeform 15"/>
          <p:cNvSpPr>
            <a:spLocks noEditPoints="1"/>
          </p:cNvSpPr>
          <p:nvPr/>
        </p:nvSpPr>
        <p:spPr bwMode="auto">
          <a:xfrm>
            <a:off x="6937375" y="2297240"/>
            <a:ext cx="2603500" cy="3978275"/>
          </a:xfrm>
          <a:custGeom>
            <a:avLst/>
            <a:gdLst>
              <a:gd name="T0" fmla="*/ 820 w 822"/>
              <a:gd name="T1" fmla="*/ 1162 h 1253"/>
              <a:gd name="T2" fmla="*/ 822 w 822"/>
              <a:gd name="T3" fmla="*/ 1098 h 1253"/>
              <a:gd name="T4" fmla="*/ 820 w 822"/>
              <a:gd name="T5" fmla="*/ 1026 h 1253"/>
              <a:gd name="T6" fmla="*/ 822 w 822"/>
              <a:gd name="T7" fmla="*/ 970 h 1253"/>
              <a:gd name="T8" fmla="*/ 820 w 822"/>
              <a:gd name="T9" fmla="*/ 906 h 1253"/>
              <a:gd name="T10" fmla="*/ 820 w 822"/>
              <a:gd name="T11" fmla="*/ 838 h 1253"/>
              <a:gd name="T12" fmla="*/ 822 w 822"/>
              <a:gd name="T13" fmla="*/ 774 h 1253"/>
              <a:gd name="T14" fmla="*/ 820 w 822"/>
              <a:gd name="T15" fmla="*/ 702 h 1253"/>
              <a:gd name="T16" fmla="*/ 822 w 822"/>
              <a:gd name="T17" fmla="*/ 646 h 1253"/>
              <a:gd name="T18" fmla="*/ 820 w 822"/>
              <a:gd name="T19" fmla="*/ 582 h 1253"/>
              <a:gd name="T20" fmla="*/ 820 w 822"/>
              <a:gd name="T21" fmla="*/ 514 h 1253"/>
              <a:gd name="T22" fmla="*/ 822 w 822"/>
              <a:gd name="T23" fmla="*/ 450 h 1253"/>
              <a:gd name="T24" fmla="*/ 820 w 822"/>
              <a:gd name="T25" fmla="*/ 378 h 1253"/>
              <a:gd name="T26" fmla="*/ 822 w 822"/>
              <a:gd name="T27" fmla="*/ 322 h 1253"/>
              <a:gd name="T28" fmla="*/ 820 w 822"/>
              <a:gd name="T29" fmla="*/ 258 h 1253"/>
              <a:gd name="T30" fmla="*/ 820 w 822"/>
              <a:gd name="T31" fmla="*/ 190 h 1253"/>
              <a:gd name="T32" fmla="*/ 822 w 822"/>
              <a:gd name="T33" fmla="*/ 126 h 1253"/>
              <a:gd name="T34" fmla="*/ 820 w 822"/>
              <a:gd name="T35" fmla="*/ 54 h 1253"/>
              <a:gd name="T36" fmla="*/ 801 w 822"/>
              <a:gd name="T37" fmla="*/ 5 h 1253"/>
              <a:gd name="T38" fmla="*/ 737 w 822"/>
              <a:gd name="T39" fmla="*/ 2 h 1253"/>
              <a:gd name="T40" fmla="*/ 669 w 822"/>
              <a:gd name="T41" fmla="*/ 2 h 1253"/>
              <a:gd name="T42" fmla="*/ 605 w 822"/>
              <a:gd name="T43" fmla="*/ 0 h 1253"/>
              <a:gd name="T44" fmla="*/ 533 w 822"/>
              <a:gd name="T45" fmla="*/ 2 h 1253"/>
              <a:gd name="T46" fmla="*/ 477 w 822"/>
              <a:gd name="T47" fmla="*/ 0 h 1253"/>
              <a:gd name="T48" fmla="*/ 413 w 822"/>
              <a:gd name="T49" fmla="*/ 2 h 1253"/>
              <a:gd name="T50" fmla="*/ 345 w 822"/>
              <a:gd name="T51" fmla="*/ 2 h 1253"/>
              <a:gd name="T52" fmla="*/ 281 w 822"/>
              <a:gd name="T53" fmla="*/ 0 h 1253"/>
              <a:gd name="T54" fmla="*/ 209 w 822"/>
              <a:gd name="T55" fmla="*/ 2 h 1253"/>
              <a:gd name="T56" fmla="*/ 153 w 822"/>
              <a:gd name="T57" fmla="*/ 0 h 1253"/>
              <a:gd name="T58" fmla="*/ 89 w 822"/>
              <a:gd name="T59" fmla="*/ 2 h 1253"/>
              <a:gd name="T60" fmla="*/ 30 w 822"/>
              <a:gd name="T61" fmla="*/ 4 h 1253"/>
              <a:gd name="T62" fmla="*/ 2 w 822"/>
              <a:gd name="T63" fmla="*/ 58 h 1253"/>
              <a:gd name="T64" fmla="*/ 0 w 822"/>
              <a:gd name="T65" fmla="*/ 122 h 1253"/>
              <a:gd name="T66" fmla="*/ 2 w 822"/>
              <a:gd name="T67" fmla="*/ 194 h 1253"/>
              <a:gd name="T68" fmla="*/ 0 w 822"/>
              <a:gd name="T69" fmla="*/ 250 h 1253"/>
              <a:gd name="T70" fmla="*/ 2 w 822"/>
              <a:gd name="T71" fmla="*/ 314 h 1253"/>
              <a:gd name="T72" fmla="*/ 2 w 822"/>
              <a:gd name="T73" fmla="*/ 382 h 1253"/>
              <a:gd name="T74" fmla="*/ 0 w 822"/>
              <a:gd name="T75" fmla="*/ 446 h 1253"/>
              <a:gd name="T76" fmla="*/ 2 w 822"/>
              <a:gd name="T77" fmla="*/ 518 h 1253"/>
              <a:gd name="T78" fmla="*/ 0 w 822"/>
              <a:gd name="T79" fmla="*/ 574 h 1253"/>
              <a:gd name="T80" fmla="*/ 2 w 822"/>
              <a:gd name="T81" fmla="*/ 638 h 1253"/>
              <a:gd name="T82" fmla="*/ 2 w 822"/>
              <a:gd name="T83" fmla="*/ 706 h 1253"/>
              <a:gd name="T84" fmla="*/ 0 w 822"/>
              <a:gd name="T85" fmla="*/ 770 h 1253"/>
              <a:gd name="T86" fmla="*/ 2 w 822"/>
              <a:gd name="T87" fmla="*/ 842 h 1253"/>
              <a:gd name="T88" fmla="*/ 0 w 822"/>
              <a:gd name="T89" fmla="*/ 898 h 1253"/>
              <a:gd name="T90" fmla="*/ 2 w 822"/>
              <a:gd name="T91" fmla="*/ 962 h 1253"/>
              <a:gd name="T92" fmla="*/ 2 w 822"/>
              <a:gd name="T93" fmla="*/ 1030 h 1253"/>
              <a:gd name="T94" fmla="*/ 0 w 822"/>
              <a:gd name="T95" fmla="*/ 1094 h 1253"/>
              <a:gd name="T96" fmla="*/ 2 w 822"/>
              <a:gd name="T97" fmla="*/ 1166 h 1253"/>
              <a:gd name="T98" fmla="*/ 4 w 822"/>
              <a:gd name="T99" fmla="*/ 1225 h 1253"/>
              <a:gd name="T100" fmla="*/ 48 w 822"/>
              <a:gd name="T101" fmla="*/ 1253 h 1253"/>
              <a:gd name="T102" fmla="*/ 112 w 822"/>
              <a:gd name="T103" fmla="*/ 1251 h 1253"/>
              <a:gd name="T104" fmla="*/ 180 w 822"/>
              <a:gd name="T105" fmla="*/ 1251 h 1253"/>
              <a:gd name="T106" fmla="*/ 244 w 822"/>
              <a:gd name="T107" fmla="*/ 1253 h 1253"/>
              <a:gd name="T108" fmla="*/ 316 w 822"/>
              <a:gd name="T109" fmla="*/ 1251 h 1253"/>
              <a:gd name="T110" fmla="*/ 372 w 822"/>
              <a:gd name="T111" fmla="*/ 1253 h 1253"/>
              <a:gd name="T112" fmla="*/ 436 w 822"/>
              <a:gd name="T113" fmla="*/ 1251 h 1253"/>
              <a:gd name="T114" fmla="*/ 504 w 822"/>
              <a:gd name="T115" fmla="*/ 1251 h 1253"/>
              <a:gd name="T116" fmla="*/ 568 w 822"/>
              <a:gd name="T117" fmla="*/ 1253 h 1253"/>
              <a:gd name="T118" fmla="*/ 640 w 822"/>
              <a:gd name="T119" fmla="*/ 1251 h 1253"/>
              <a:gd name="T120" fmla="*/ 696 w 822"/>
              <a:gd name="T121" fmla="*/ 1253 h 1253"/>
              <a:gd name="T122" fmla="*/ 760 w 822"/>
              <a:gd name="T123" fmla="*/ 1251 h 1253"/>
              <a:gd name="T124" fmla="*/ 813 w 822"/>
              <a:gd name="T125" fmla="*/ 123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1253">
                <a:moveTo>
                  <a:pt x="820" y="1212"/>
                </a:moveTo>
                <a:cubicBezTo>
                  <a:pt x="820" y="1213"/>
                  <a:pt x="820" y="1215"/>
                  <a:pt x="820" y="1216"/>
                </a:cubicBezTo>
                <a:cubicBezTo>
                  <a:pt x="822" y="1216"/>
                  <a:pt x="822" y="1216"/>
                  <a:pt x="822" y="1216"/>
                </a:cubicBezTo>
                <a:cubicBezTo>
                  <a:pt x="822" y="1215"/>
                  <a:pt x="822" y="1213"/>
                  <a:pt x="822" y="1212"/>
                </a:cubicBezTo>
                <a:lnTo>
                  <a:pt x="820" y="1212"/>
                </a:lnTo>
                <a:close/>
                <a:moveTo>
                  <a:pt x="820" y="1206"/>
                </a:moveTo>
                <a:cubicBezTo>
                  <a:pt x="820" y="1210"/>
                  <a:pt x="820" y="1210"/>
                  <a:pt x="820" y="1210"/>
                </a:cubicBezTo>
                <a:cubicBezTo>
                  <a:pt x="822" y="1210"/>
                  <a:pt x="822" y="1210"/>
                  <a:pt x="822" y="1210"/>
                </a:cubicBezTo>
                <a:cubicBezTo>
                  <a:pt x="822" y="1206"/>
                  <a:pt x="822" y="1206"/>
                  <a:pt x="822" y="1206"/>
                </a:cubicBezTo>
                <a:lnTo>
                  <a:pt x="820" y="1206"/>
                </a:lnTo>
                <a:close/>
                <a:moveTo>
                  <a:pt x="820" y="1194"/>
                </a:moveTo>
                <a:cubicBezTo>
                  <a:pt x="820" y="1198"/>
                  <a:pt x="820" y="1198"/>
                  <a:pt x="820" y="1198"/>
                </a:cubicBezTo>
                <a:cubicBezTo>
                  <a:pt x="822" y="1198"/>
                  <a:pt x="822" y="1198"/>
                  <a:pt x="822" y="1198"/>
                </a:cubicBezTo>
                <a:cubicBezTo>
                  <a:pt x="822" y="1194"/>
                  <a:pt x="822" y="1194"/>
                  <a:pt x="822" y="1194"/>
                </a:cubicBezTo>
                <a:lnTo>
                  <a:pt x="820" y="1194"/>
                </a:lnTo>
                <a:close/>
                <a:moveTo>
                  <a:pt x="820" y="1182"/>
                </a:moveTo>
                <a:cubicBezTo>
                  <a:pt x="820" y="1186"/>
                  <a:pt x="820" y="1186"/>
                  <a:pt x="820" y="1186"/>
                </a:cubicBezTo>
                <a:cubicBezTo>
                  <a:pt x="822" y="1186"/>
                  <a:pt x="822" y="1186"/>
                  <a:pt x="822" y="1186"/>
                </a:cubicBezTo>
                <a:cubicBezTo>
                  <a:pt x="822" y="1182"/>
                  <a:pt x="822" y="1182"/>
                  <a:pt x="822" y="1182"/>
                </a:cubicBezTo>
                <a:lnTo>
                  <a:pt x="820" y="1182"/>
                </a:lnTo>
                <a:close/>
                <a:moveTo>
                  <a:pt x="820" y="1170"/>
                </a:moveTo>
                <a:cubicBezTo>
                  <a:pt x="820" y="1174"/>
                  <a:pt x="820" y="1174"/>
                  <a:pt x="820" y="1174"/>
                </a:cubicBezTo>
                <a:cubicBezTo>
                  <a:pt x="822" y="1174"/>
                  <a:pt x="822" y="1174"/>
                  <a:pt x="822" y="1174"/>
                </a:cubicBezTo>
                <a:cubicBezTo>
                  <a:pt x="822" y="1170"/>
                  <a:pt x="822" y="1170"/>
                  <a:pt x="822" y="1170"/>
                </a:cubicBezTo>
                <a:lnTo>
                  <a:pt x="820" y="1170"/>
                </a:lnTo>
                <a:close/>
                <a:moveTo>
                  <a:pt x="820" y="1158"/>
                </a:moveTo>
                <a:cubicBezTo>
                  <a:pt x="820" y="1162"/>
                  <a:pt x="820" y="1162"/>
                  <a:pt x="820" y="1162"/>
                </a:cubicBezTo>
                <a:cubicBezTo>
                  <a:pt x="822" y="1162"/>
                  <a:pt x="822" y="1162"/>
                  <a:pt x="822" y="1162"/>
                </a:cubicBezTo>
                <a:cubicBezTo>
                  <a:pt x="822" y="1158"/>
                  <a:pt x="822" y="1158"/>
                  <a:pt x="822" y="1158"/>
                </a:cubicBezTo>
                <a:lnTo>
                  <a:pt x="820" y="1158"/>
                </a:lnTo>
                <a:close/>
                <a:moveTo>
                  <a:pt x="820" y="1146"/>
                </a:moveTo>
                <a:cubicBezTo>
                  <a:pt x="820" y="1150"/>
                  <a:pt x="820" y="1150"/>
                  <a:pt x="820" y="1150"/>
                </a:cubicBezTo>
                <a:cubicBezTo>
                  <a:pt x="822" y="1150"/>
                  <a:pt x="822" y="1150"/>
                  <a:pt x="822" y="1150"/>
                </a:cubicBezTo>
                <a:cubicBezTo>
                  <a:pt x="822" y="1146"/>
                  <a:pt x="822" y="1146"/>
                  <a:pt x="822" y="1146"/>
                </a:cubicBezTo>
                <a:lnTo>
                  <a:pt x="820" y="1146"/>
                </a:lnTo>
                <a:close/>
                <a:moveTo>
                  <a:pt x="820" y="1134"/>
                </a:moveTo>
                <a:cubicBezTo>
                  <a:pt x="820" y="1138"/>
                  <a:pt x="820" y="1138"/>
                  <a:pt x="820" y="1138"/>
                </a:cubicBezTo>
                <a:cubicBezTo>
                  <a:pt x="822" y="1138"/>
                  <a:pt x="822" y="1138"/>
                  <a:pt x="822" y="1138"/>
                </a:cubicBezTo>
                <a:cubicBezTo>
                  <a:pt x="822" y="1134"/>
                  <a:pt x="822" y="1134"/>
                  <a:pt x="822" y="1134"/>
                </a:cubicBezTo>
                <a:lnTo>
                  <a:pt x="820" y="1134"/>
                </a:lnTo>
                <a:close/>
                <a:moveTo>
                  <a:pt x="820" y="1122"/>
                </a:moveTo>
                <a:cubicBezTo>
                  <a:pt x="820" y="1126"/>
                  <a:pt x="820" y="1126"/>
                  <a:pt x="820" y="1126"/>
                </a:cubicBezTo>
                <a:cubicBezTo>
                  <a:pt x="822" y="1126"/>
                  <a:pt x="822" y="1126"/>
                  <a:pt x="822" y="1126"/>
                </a:cubicBezTo>
                <a:cubicBezTo>
                  <a:pt x="822" y="1122"/>
                  <a:pt x="822" y="1122"/>
                  <a:pt x="822" y="1122"/>
                </a:cubicBezTo>
                <a:lnTo>
                  <a:pt x="820" y="1122"/>
                </a:lnTo>
                <a:close/>
                <a:moveTo>
                  <a:pt x="820" y="1110"/>
                </a:moveTo>
                <a:cubicBezTo>
                  <a:pt x="820" y="1114"/>
                  <a:pt x="820" y="1114"/>
                  <a:pt x="820" y="1114"/>
                </a:cubicBezTo>
                <a:cubicBezTo>
                  <a:pt x="822" y="1114"/>
                  <a:pt x="822" y="1114"/>
                  <a:pt x="822" y="1114"/>
                </a:cubicBezTo>
                <a:cubicBezTo>
                  <a:pt x="822" y="1110"/>
                  <a:pt x="822" y="1110"/>
                  <a:pt x="822" y="1110"/>
                </a:cubicBezTo>
                <a:lnTo>
                  <a:pt x="820" y="1110"/>
                </a:lnTo>
                <a:close/>
                <a:moveTo>
                  <a:pt x="820" y="1098"/>
                </a:moveTo>
                <a:cubicBezTo>
                  <a:pt x="820" y="1102"/>
                  <a:pt x="820" y="1102"/>
                  <a:pt x="820" y="1102"/>
                </a:cubicBezTo>
                <a:cubicBezTo>
                  <a:pt x="822" y="1102"/>
                  <a:pt x="822" y="1102"/>
                  <a:pt x="822" y="1102"/>
                </a:cubicBezTo>
                <a:cubicBezTo>
                  <a:pt x="822" y="1098"/>
                  <a:pt x="822" y="1098"/>
                  <a:pt x="822" y="1098"/>
                </a:cubicBezTo>
                <a:lnTo>
                  <a:pt x="820" y="1098"/>
                </a:lnTo>
                <a:close/>
                <a:moveTo>
                  <a:pt x="820" y="1086"/>
                </a:moveTo>
                <a:cubicBezTo>
                  <a:pt x="820" y="1090"/>
                  <a:pt x="820" y="1090"/>
                  <a:pt x="820" y="1090"/>
                </a:cubicBezTo>
                <a:cubicBezTo>
                  <a:pt x="822" y="1090"/>
                  <a:pt x="822" y="1090"/>
                  <a:pt x="822" y="1090"/>
                </a:cubicBezTo>
                <a:cubicBezTo>
                  <a:pt x="822" y="1086"/>
                  <a:pt x="822" y="1086"/>
                  <a:pt x="822" y="1086"/>
                </a:cubicBezTo>
                <a:lnTo>
                  <a:pt x="820" y="1086"/>
                </a:lnTo>
                <a:close/>
                <a:moveTo>
                  <a:pt x="820" y="1074"/>
                </a:moveTo>
                <a:cubicBezTo>
                  <a:pt x="820" y="1078"/>
                  <a:pt x="820" y="1078"/>
                  <a:pt x="820" y="1078"/>
                </a:cubicBezTo>
                <a:cubicBezTo>
                  <a:pt x="822" y="1078"/>
                  <a:pt x="822" y="1078"/>
                  <a:pt x="822" y="1078"/>
                </a:cubicBezTo>
                <a:cubicBezTo>
                  <a:pt x="822" y="1074"/>
                  <a:pt x="822" y="1074"/>
                  <a:pt x="822" y="1074"/>
                </a:cubicBezTo>
                <a:lnTo>
                  <a:pt x="820" y="1074"/>
                </a:lnTo>
                <a:close/>
                <a:moveTo>
                  <a:pt x="820" y="1062"/>
                </a:moveTo>
                <a:cubicBezTo>
                  <a:pt x="820" y="1066"/>
                  <a:pt x="820" y="1066"/>
                  <a:pt x="820" y="1066"/>
                </a:cubicBezTo>
                <a:cubicBezTo>
                  <a:pt x="822" y="1066"/>
                  <a:pt x="822" y="1066"/>
                  <a:pt x="822" y="1066"/>
                </a:cubicBezTo>
                <a:cubicBezTo>
                  <a:pt x="822" y="1062"/>
                  <a:pt x="822" y="1062"/>
                  <a:pt x="822" y="1062"/>
                </a:cubicBezTo>
                <a:lnTo>
                  <a:pt x="820" y="1062"/>
                </a:lnTo>
                <a:close/>
                <a:moveTo>
                  <a:pt x="820" y="1050"/>
                </a:moveTo>
                <a:cubicBezTo>
                  <a:pt x="820" y="1054"/>
                  <a:pt x="820" y="1054"/>
                  <a:pt x="820" y="1054"/>
                </a:cubicBezTo>
                <a:cubicBezTo>
                  <a:pt x="822" y="1054"/>
                  <a:pt x="822" y="1054"/>
                  <a:pt x="822" y="1054"/>
                </a:cubicBezTo>
                <a:cubicBezTo>
                  <a:pt x="822" y="1050"/>
                  <a:pt x="822" y="1050"/>
                  <a:pt x="822" y="1050"/>
                </a:cubicBezTo>
                <a:lnTo>
                  <a:pt x="820" y="1050"/>
                </a:lnTo>
                <a:close/>
                <a:moveTo>
                  <a:pt x="820" y="1038"/>
                </a:moveTo>
                <a:cubicBezTo>
                  <a:pt x="820" y="1042"/>
                  <a:pt x="820" y="1042"/>
                  <a:pt x="820" y="1042"/>
                </a:cubicBezTo>
                <a:cubicBezTo>
                  <a:pt x="822" y="1042"/>
                  <a:pt x="822" y="1042"/>
                  <a:pt x="822" y="1042"/>
                </a:cubicBezTo>
                <a:cubicBezTo>
                  <a:pt x="822" y="1038"/>
                  <a:pt x="822" y="1038"/>
                  <a:pt x="822" y="1038"/>
                </a:cubicBezTo>
                <a:lnTo>
                  <a:pt x="820" y="1038"/>
                </a:lnTo>
                <a:close/>
                <a:moveTo>
                  <a:pt x="820" y="1026"/>
                </a:moveTo>
                <a:cubicBezTo>
                  <a:pt x="820" y="1030"/>
                  <a:pt x="820" y="1030"/>
                  <a:pt x="820" y="1030"/>
                </a:cubicBezTo>
                <a:cubicBezTo>
                  <a:pt x="822" y="1030"/>
                  <a:pt x="822" y="1030"/>
                  <a:pt x="822" y="1030"/>
                </a:cubicBezTo>
                <a:cubicBezTo>
                  <a:pt x="822" y="1026"/>
                  <a:pt x="822" y="1026"/>
                  <a:pt x="822" y="1026"/>
                </a:cubicBezTo>
                <a:lnTo>
                  <a:pt x="820" y="1026"/>
                </a:lnTo>
                <a:close/>
                <a:moveTo>
                  <a:pt x="820" y="1014"/>
                </a:moveTo>
                <a:cubicBezTo>
                  <a:pt x="820" y="1018"/>
                  <a:pt x="820" y="1018"/>
                  <a:pt x="820" y="1018"/>
                </a:cubicBezTo>
                <a:cubicBezTo>
                  <a:pt x="822" y="1018"/>
                  <a:pt x="822" y="1018"/>
                  <a:pt x="822" y="1018"/>
                </a:cubicBezTo>
                <a:cubicBezTo>
                  <a:pt x="822" y="1014"/>
                  <a:pt x="822" y="1014"/>
                  <a:pt x="822" y="1014"/>
                </a:cubicBezTo>
                <a:lnTo>
                  <a:pt x="820" y="1014"/>
                </a:lnTo>
                <a:close/>
                <a:moveTo>
                  <a:pt x="820" y="1002"/>
                </a:moveTo>
                <a:cubicBezTo>
                  <a:pt x="820" y="1006"/>
                  <a:pt x="820" y="1006"/>
                  <a:pt x="820" y="1006"/>
                </a:cubicBezTo>
                <a:cubicBezTo>
                  <a:pt x="822" y="1006"/>
                  <a:pt x="822" y="1006"/>
                  <a:pt x="822" y="1006"/>
                </a:cubicBezTo>
                <a:cubicBezTo>
                  <a:pt x="822" y="1002"/>
                  <a:pt x="822" y="1002"/>
                  <a:pt x="822" y="1002"/>
                </a:cubicBezTo>
                <a:lnTo>
                  <a:pt x="820" y="1002"/>
                </a:lnTo>
                <a:close/>
                <a:moveTo>
                  <a:pt x="820" y="990"/>
                </a:moveTo>
                <a:cubicBezTo>
                  <a:pt x="820" y="994"/>
                  <a:pt x="820" y="994"/>
                  <a:pt x="820" y="994"/>
                </a:cubicBezTo>
                <a:cubicBezTo>
                  <a:pt x="822" y="994"/>
                  <a:pt x="822" y="994"/>
                  <a:pt x="822" y="994"/>
                </a:cubicBezTo>
                <a:cubicBezTo>
                  <a:pt x="822" y="990"/>
                  <a:pt x="822" y="990"/>
                  <a:pt x="822" y="990"/>
                </a:cubicBezTo>
                <a:lnTo>
                  <a:pt x="820" y="990"/>
                </a:lnTo>
                <a:close/>
                <a:moveTo>
                  <a:pt x="820" y="978"/>
                </a:moveTo>
                <a:cubicBezTo>
                  <a:pt x="820" y="982"/>
                  <a:pt x="820" y="982"/>
                  <a:pt x="820" y="982"/>
                </a:cubicBezTo>
                <a:cubicBezTo>
                  <a:pt x="822" y="982"/>
                  <a:pt x="822" y="982"/>
                  <a:pt x="822" y="982"/>
                </a:cubicBezTo>
                <a:cubicBezTo>
                  <a:pt x="822" y="978"/>
                  <a:pt x="822" y="978"/>
                  <a:pt x="822" y="978"/>
                </a:cubicBezTo>
                <a:lnTo>
                  <a:pt x="820" y="978"/>
                </a:lnTo>
                <a:close/>
                <a:moveTo>
                  <a:pt x="820" y="966"/>
                </a:moveTo>
                <a:cubicBezTo>
                  <a:pt x="820" y="970"/>
                  <a:pt x="820" y="970"/>
                  <a:pt x="820" y="970"/>
                </a:cubicBezTo>
                <a:cubicBezTo>
                  <a:pt x="822" y="970"/>
                  <a:pt x="822" y="970"/>
                  <a:pt x="822" y="970"/>
                </a:cubicBezTo>
                <a:cubicBezTo>
                  <a:pt x="822" y="966"/>
                  <a:pt x="822" y="966"/>
                  <a:pt x="822" y="966"/>
                </a:cubicBezTo>
                <a:lnTo>
                  <a:pt x="820" y="966"/>
                </a:lnTo>
                <a:close/>
                <a:moveTo>
                  <a:pt x="820" y="954"/>
                </a:moveTo>
                <a:cubicBezTo>
                  <a:pt x="820" y="958"/>
                  <a:pt x="820" y="958"/>
                  <a:pt x="820" y="958"/>
                </a:cubicBezTo>
                <a:cubicBezTo>
                  <a:pt x="822" y="958"/>
                  <a:pt x="822" y="958"/>
                  <a:pt x="822" y="958"/>
                </a:cubicBezTo>
                <a:cubicBezTo>
                  <a:pt x="822" y="954"/>
                  <a:pt x="822" y="954"/>
                  <a:pt x="822" y="954"/>
                </a:cubicBezTo>
                <a:lnTo>
                  <a:pt x="820" y="954"/>
                </a:lnTo>
                <a:close/>
                <a:moveTo>
                  <a:pt x="820" y="942"/>
                </a:moveTo>
                <a:cubicBezTo>
                  <a:pt x="820" y="946"/>
                  <a:pt x="820" y="946"/>
                  <a:pt x="820" y="946"/>
                </a:cubicBezTo>
                <a:cubicBezTo>
                  <a:pt x="822" y="946"/>
                  <a:pt x="822" y="946"/>
                  <a:pt x="822" y="946"/>
                </a:cubicBezTo>
                <a:cubicBezTo>
                  <a:pt x="822" y="942"/>
                  <a:pt x="822" y="942"/>
                  <a:pt x="822" y="942"/>
                </a:cubicBezTo>
                <a:lnTo>
                  <a:pt x="820" y="942"/>
                </a:lnTo>
                <a:close/>
                <a:moveTo>
                  <a:pt x="820" y="930"/>
                </a:moveTo>
                <a:cubicBezTo>
                  <a:pt x="820" y="934"/>
                  <a:pt x="820" y="934"/>
                  <a:pt x="820" y="934"/>
                </a:cubicBezTo>
                <a:cubicBezTo>
                  <a:pt x="822" y="934"/>
                  <a:pt x="822" y="934"/>
                  <a:pt x="822" y="934"/>
                </a:cubicBezTo>
                <a:cubicBezTo>
                  <a:pt x="822" y="930"/>
                  <a:pt x="822" y="930"/>
                  <a:pt x="822" y="930"/>
                </a:cubicBezTo>
                <a:lnTo>
                  <a:pt x="820" y="930"/>
                </a:lnTo>
                <a:close/>
                <a:moveTo>
                  <a:pt x="820" y="918"/>
                </a:moveTo>
                <a:cubicBezTo>
                  <a:pt x="820" y="922"/>
                  <a:pt x="820" y="922"/>
                  <a:pt x="820" y="922"/>
                </a:cubicBezTo>
                <a:cubicBezTo>
                  <a:pt x="822" y="922"/>
                  <a:pt x="822" y="922"/>
                  <a:pt x="822" y="922"/>
                </a:cubicBezTo>
                <a:cubicBezTo>
                  <a:pt x="822" y="918"/>
                  <a:pt x="822" y="918"/>
                  <a:pt x="822" y="918"/>
                </a:cubicBezTo>
                <a:lnTo>
                  <a:pt x="820" y="918"/>
                </a:lnTo>
                <a:close/>
                <a:moveTo>
                  <a:pt x="820" y="906"/>
                </a:moveTo>
                <a:cubicBezTo>
                  <a:pt x="820" y="910"/>
                  <a:pt x="820" y="910"/>
                  <a:pt x="820" y="910"/>
                </a:cubicBezTo>
                <a:cubicBezTo>
                  <a:pt x="822" y="910"/>
                  <a:pt x="822" y="910"/>
                  <a:pt x="822" y="910"/>
                </a:cubicBezTo>
                <a:cubicBezTo>
                  <a:pt x="822" y="906"/>
                  <a:pt x="822" y="906"/>
                  <a:pt x="822" y="906"/>
                </a:cubicBezTo>
                <a:lnTo>
                  <a:pt x="820" y="906"/>
                </a:lnTo>
                <a:close/>
                <a:moveTo>
                  <a:pt x="820" y="894"/>
                </a:moveTo>
                <a:cubicBezTo>
                  <a:pt x="820" y="898"/>
                  <a:pt x="820" y="898"/>
                  <a:pt x="820" y="898"/>
                </a:cubicBezTo>
                <a:cubicBezTo>
                  <a:pt x="822" y="898"/>
                  <a:pt x="822" y="898"/>
                  <a:pt x="822" y="898"/>
                </a:cubicBezTo>
                <a:cubicBezTo>
                  <a:pt x="822" y="894"/>
                  <a:pt x="822" y="894"/>
                  <a:pt x="822" y="894"/>
                </a:cubicBezTo>
                <a:lnTo>
                  <a:pt x="820" y="894"/>
                </a:lnTo>
                <a:close/>
                <a:moveTo>
                  <a:pt x="820" y="882"/>
                </a:moveTo>
                <a:cubicBezTo>
                  <a:pt x="820" y="886"/>
                  <a:pt x="820" y="886"/>
                  <a:pt x="820" y="886"/>
                </a:cubicBezTo>
                <a:cubicBezTo>
                  <a:pt x="822" y="886"/>
                  <a:pt x="822" y="886"/>
                  <a:pt x="822" y="886"/>
                </a:cubicBezTo>
                <a:cubicBezTo>
                  <a:pt x="822" y="882"/>
                  <a:pt x="822" y="882"/>
                  <a:pt x="822" y="882"/>
                </a:cubicBezTo>
                <a:lnTo>
                  <a:pt x="820" y="882"/>
                </a:lnTo>
                <a:close/>
                <a:moveTo>
                  <a:pt x="820" y="870"/>
                </a:moveTo>
                <a:cubicBezTo>
                  <a:pt x="820" y="874"/>
                  <a:pt x="820" y="874"/>
                  <a:pt x="820" y="874"/>
                </a:cubicBezTo>
                <a:cubicBezTo>
                  <a:pt x="822" y="874"/>
                  <a:pt x="822" y="874"/>
                  <a:pt x="822" y="874"/>
                </a:cubicBezTo>
                <a:cubicBezTo>
                  <a:pt x="822" y="870"/>
                  <a:pt x="822" y="870"/>
                  <a:pt x="822" y="870"/>
                </a:cubicBezTo>
                <a:lnTo>
                  <a:pt x="820" y="870"/>
                </a:lnTo>
                <a:close/>
                <a:moveTo>
                  <a:pt x="820" y="858"/>
                </a:moveTo>
                <a:cubicBezTo>
                  <a:pt x="820" y="862"/>
                  <a:pt x="820" y="862"/>
                  <a:pt x="820" y="862"/>
                </a:cubicBezTo>
                <a:cubicBezTo>
                  <a:pt x="822" y="862"/>
                  <a:pt x="822" y="862"/>
                  <a:pt x="822" y="862"/>
                </a:cubicBezTo>
                <a:cubicBezTo>
                  <a:pt x="822" y="858"/>
                  <a:pt x="822" y="858"/>
                  <a:pt x="822" y="858"/>
                </a:cubicBezTo>
                <a:lnTo>
                  <a:pt x="820" y="858"/>
                </a:lnTo>
                <a:close/>
                <a:moveTo>
                  <a:pt x="820" y="846"/>
                </a:moveTo>
                <a:cubicBezTo>
                  <a:pt x="820" y="850"/>
                  <a:pt x="820" y="850"/>
                  <a:pt x="820" y="850"/>
                </a:cubicBezTo>
                <a:cubicBezTo>
                  <a:pt x="822" y="850"/>
                  <a:pt x="822" y="850"/>
                  <a:pt x="822" y="850"/>
                </a:cubicBezTo>
                <a:cubicBezTo>
                  <a:pt x="822" y="846"/>
                  <a:pt x="822" y="846"/>
                  <a:pt x="822" y="846"/>
                </a:cubicBezTo>
                <a:lnTo>
                  <a:pt x="820" y="846"/>
                </a:lnTo>
                <a:close/>
                <a:moveTo>
                  <a:pt x="820" y="834"/>
                </a:moveTo>
                <a:cubicBezTo>
                  <a:pt x="820" y="838"/>
                  <a:pt x="820" y="838"/>
                  <a:pt x="820" y="838"/>
                </a:cubicBezTo>
                <a:cubicBezTo>
                  <a:pt x="822" y="838"/>
                  <a:pt x="822" y="838"/>
                  <a:pt x="822" y="838"/>
                </a:cubicBezTo>
                <a:cubicBezTo>
                  <a:pt x="822" y="834"/>
                  <a:pt x="822" y="834"/>
                  <a:pt x="822" y="834"/>
                </a:cubicBezTo>
                <a:lnTo>
                  <a:pt x="820" y="834"/>
                </a:lnTo>
                <a:close/>
                <a:moveTo>
                  <a:pt x="820" y="822"/>
                </a:moveTo>
                <a:cubicBezTo>
                  <a:pt x="820" y="826"/>
                  <a:pt x="820" y="826"/>
                  <a:pt x="820" y="826"/>
                </a:cubicBezTo>
                <a:cubicBezTo>
                  <a:pt x="822" y="826"/>
                  <a:pt x="822" y="826"/>
                  <a:pt x="822" y="826"/>
                </a:cubicBezTo>
                <a:cubicBezTo>
                  <a:pt x="822" y="822"/>
                  <a:pt x="822" y="822"/>
                  <a:pt x="822" y="822"/>
                </a:cubicBezTo>
                <a:lnTo>
                  <a:pt x="820" y="822"/>
                </a:lnTo>
                <a:close/>
                <a:moveTo>
                  <a:pt x="820" y="810"/>
                </a:moveTo>
                <a:cubicBezTo>
                  <a:pt x="820" y="814"/>
                  <a:pt x="820" y="814"/>
                  <a:pt x="820" y="814"/>
                </a:cubicBezTo>
                <a:cubicBezTo>
                  <a:pt x="822" y="814"/>
                  <a:pt x="822" y="814"/>
                  <a:pt x="822" y="814"/>
                </a:cubicBezTo>
                <a:cubicBezTo>
                  <a:pt x="822" y="810"/>
                  <a:pt x="822" y="810"/>
                  <a:pt x="822" y="810"/>
                </a:cubicBezTo>
                <a:lnTo>
                  <a:pt x="820" y="810"/>
                </a:lnTo>
                <a:close/>
                <a:moveTo>
                  <a:pt x="820" y="798"/>
                </a:moveTo>
                <a:cubicBezTo>
                  <a:pt x="820" y="802"/>
                  <a:pt x="820" y="802"/>
                  <a:pt x="820" y="802"/>
                </a:cubicBezTo>
                <a:cubicBezTo>
                  <a:pt x="822" y="802"/>
                  <a:pt x="822" y="802"/>
                  <a:pt x="822" y="802"/>
                </a:cubicBezTo>
                <a:cubicBezTo>
                  <a:pt x="822" y="798"/>
                  <a:pt x="822" y="798"/>
                  <a:pt x="822" y="798"/>
                </a:cubicBezTo>
                <a:lnTo>
                  <a:pt x="820" y="798"/>
                </a:lnTo>
                <a:close/>
                <a:moveTo>
                  <a:pt x="820" y="786"/>
                </a:moveTo>
                <a:cubicBezTo>
                  <a:pt x="820" y="790"/>
                  <a:pt x="820" y="790"/>
                  <a:pt x="820" y="790"/>
                </a:cubicBezTo>
                <a:cubicBezTo>
                  <a:pt x="822" y="790"/>
                  <a:pt x="822" y="790"/>
                  <a:pt x="822" y="790"/>
                </a:cubicBezTo>
                <a:cubicBezTo>
                  <a:pt x="822" y="786"/>
                  <a:pt x="822" y="786"/>
                  <a:pt x="822" y="786"/>
                </a:cubicBezTo>
                <a:lnTo>
                  <a:pt x="820" y="786"/>
                </a:lnTo>
                <a:close/>
                <a:moveTo>
                  <a:pt x="820" y="774"/>
                </a:moveTo>
                <a:cubicBezTo>
                  <a:pt x="820" y="778"/>
                  <a:pt x="820" y="778"/>
                  <a:pt x="820" y="778"/>
                </a:cubicBezTo>
                <a:cubicBezTo>
                  <a:pt x="822" y="778"/>
                  <a:pt x="822" y="778"/>
                  <a:pt x="822" y="778"/>
                </a:cubicBezTo>
                <a:cubicBezTo>
                  <a:pt x="822" y="774"/>
                  <a:pt x="822" y="774"/>
                  <a:pt x="822" y="774"/>
                </a:cubicBezTo>
                <a:lnTo>
                  <a:pt x="820" y="774"/>
                </a:lnTo>
                <a:close/>
                <a:moveTo>
                  <a:pt x="820" y="762"/>
                </a:moveTo>
                <a:cubicBezTo>
                  <a:pt x="820" y="766"/>
                  <a:pt x="820" y="766"/>
                  <a:pt x="820" y="766"/>
                </a:cubicBezTo>
                <a:cubicBezTo>
                  <a:pt x="822" y="766"/>
                  <a:pt x="822" y="766"/>
                  <a:pt x="822" y="766"/>
                </a:cubicBezTo>
                <a:cubicBezTo>
                  <a:pt x="822" y="762"/>
                  <a:pt x="822" y="762"/>
                  <a:pt x="822" y="762"/>
                </a:cubicBezTo>
                <a:lnTo>
                  <a:pt x="820" y="762"/>
                </a:lnTo>
                <a:close/>
                <a:moveTo>
                  <a:pt x="820" y="750"/>
                </a:moveTo>
                <a:cubicBezTo>
                  <a:pt x="820" y="754"/>
                  <a:pt x="820" y="754"/>
                  <a:pt x="820" y="754"/>
                </a:cubicBezTo>
                <a:cubicBezTo>
                  <a:pt x="822" y="754"/>
                  <a:pt x="822" y="754"/>
                  <a:pt x="822" y="754"/>
                </a:cubicBezTo>
                <a:cubicBezTo>
                  <a:pt x="822" y="750"/>
                  <a:pt x="822" y="750"/>
                  <a:pt x="822" y="750"/>
                </a:cubicBezTo>
                <a:lnTo>
                  <a:pt x="820" y="750"/>
                </a:lnTo>
                <a:close/>
                <a:moveTo>
                  <a:pt x="820" y="738"/>
                </a:moveTo>
                <a:cubicBezTo>
                  <a:pt x="820" y="742"/>
                  <a:pt x="820" y="742"/>
                  <a:pt x="820" y="742"/>
                </a:cubicBezTo>
                <a:cubicBezTo>
                  <a:pt x="822" y="742"/>
                  <a:pt x="822" y="742"/>
                  <a:pt x="822" y="742"/>
                </a:cubicBezTo>
                <a:cubicBezTo>
                  <a:pt x="822" y="738"/>
                  <a:pt x="822" y="738"/>
                  <a:pt x="822" y="738"/>
                </a:cubicBezTo>
                <a:lnTo>
                  <a:pt x="820" y="738"/>
                </a:lnTo>
                <a:close/>
                <a:moveTo>
                  <a:pt x="820" y="726"/>
                </a:moveTo>
                <a:cubicBezTo>
                  <a:pt x="820" y="730"/>
                  <a:pt x="820" y="730"/>
                  <a:pt x="820" y="730"/>
                </a:cubicBezTo>
                <a:cubicBezTo>
                  <a:pt x="822" y="730"/>
                  <a:pt x="822" y="730"/>
                  <a:pt x="822" y="730"/>
                </a:cubicBezTo>
                <a:cubicBezTo>
                  <a:pt x="822" y="726"/>
                  <a:pt x="822" y="726"/>
                  <a:pt x="822" y="726"/>
                </a:cubicBezTo>
                <a:lnTo>
                  <a:pt x="820" y="726"/>
                </a:lnTo>
                <a:close/>
                <a:moveTo>
                  <a:pt x="820" y="714"/>
                </a:moveTo>
                <a:cubicBezTo>
                  <a:pt x="820" y="718"/>
                  <a:pt x="820" y="718"/>
                  <a:pt x="820" y="718"/>
                </a:cubicBezTo>
                <a:cubicBezTo>
                  <a:pt x="822" y="718"/>
                  <a:pt x="822" y="718"/>
                  <a:pt x="822" y="718"/>
                </a:cubicBezTo>
                <a:cubicBezTo>
                  <a:pt x="822" y="714"/>
                  <a:pt x="822" y="714"/>
                  <a:pt x="822" y="714"/>
                </a:cubicBezTo>
                <a:lnTo>
                  <a:pt x="820" y="714"/>
                </a:lnTo>
                <a:close/>
                <a:moveTo>
                  <a:pt x="820" y="702"/>
                </a:moveTo>
                <a:cubicBezTo>
                  <a:pt x="820" y="706"/>
                  <a:pt x="820" y="706"/>
                  <a:pt x="820" y="706"/>
                </a:cubicBezTo>
                <a:cubicBezTo>
                  <a:pt x="822" y="706"/>
                  <a:pt x="822" y="706"/>
                  <a:pt x="822" y="706"/>
                </a:cubicBezTo>
                <a:cubicBezTo>
                  <a:pt x="822" y="702"/>
                  <a:pt x="822" y="702"/>
                  <a:pt x="822" y="702"/>
                </a:cubicBezTo>
                <a:lnTo>
                  <a:pt x="820" y="702"/>
                </a:lnTo>
                <a:close/>
                <a:moveTo>
                  <a:pt x="820" y="690"/>
                </a:moveTo>
                <a:cubicBezTo>
                  <a:pt x="820" y="694"/>
                  <a:pt x="820" y="694"/>
                  <a:pt x="820" y="694"/>
                </a:cubicBezTo>
                <a:cubicBezTo>
                  <a:pt x="822" y="694"/>
                  <a:pt x="822" y="694"/>
                  <a:pt x="822" y="694"/>
                </a:cubicBezTo>
                <a:cubicBezTo>
                  <a:pt x="822" y="690"/>
                  <a:pt x="822" y="690"/>
                  <a:pt x="822" y="690"/>
                </a:cubicBezTo>
                <a:lnTo>
                  <a:pt x="820" y="690"/>
                </a:lnTo>
                <a:close/>
                <a:moveTo>
                  <a:pt x="820" y="678"/>
                </a:moveTo>
                <a:cubicBezTo>
                  <a:pt x="820" y="682"/>
                  <a:pt x="820" y="682"/>
                  <a:pt x="820" y="682"/>
                </a:cubicBezTo>
                <a:cubicBezTo>
                  <a:pt x="822" y="682"/>
                  <a:pt x="822" y="682"/>
                  <a:pt x="822" y="682"/>
                </a:cubicBezTo>
                <a:cubicBezTo>
                  <a:pt x="822" y="678"/>
                  <a:pt x="822" y="678"/>
                  <a:pt x="822" y="678"/>
                </a:cubicBezTo>
                <a:lnTo>
                  <a:pt x="820" y="678"/>
                </a:lnTo>
                <a:close/>
                <a:moveTo>
                  <a:pt x="820" y="666"/>
                </a:moveTo>
                <a:cubicBezTo>
                  <a:pt x="820" y="670"/>
                  <a:pt x="820" y="670"/>
                  <a:pt x="820" y="670"/>
                </a:cubicBezTo>
                <a:cubicBezTo>
                  <a:pt x="822" y="670"/>
                  <a:pt x="822" y="670"/>
                  <a:pt x="822" y="670"/>
                </a:cubicBezTo>
                <a:cubicBezTo>
                  <a:pt x="822" y="666"/>
                  <a:pt x="822" y="666"/>
                  <a:pt x="822" y="666"/>
                </a:cubicBezTo>
                <a:lnTo>
                  <a:pt x="820" y="666"/>
                </a:lnTo>
                <a:close/>
                <a:moveTo>
                  <a:pt x="820" y="654"/>
                </a:moveTo>
                <a:cubicBezTo>
                  <a:pt x="820" y="658"/>
                  <a:pt x="820" y="658"/>
                  <a:pt x="820" y="658"/>
                </a:cubicBezTo>
                <a:cubicBezTo>
                  <a:pt x="822" y="658"/>
                  <a:pt x="822" y="658"/>
                  <a:pt x="822" y="658"/>
                </a:cubicBezTo>
                <a:cubicBezTo>
                  <a:pt x="822" y="654"/>
                  <a:pt x="822" y="654"/>
                  <a:pt x="822" y="654"/>
                </a:cubicBezTo>
                <a:lnTo>
                  <a:pt x="820" y="654"/>
                </a:lnTo>
                <a:close/>
                <a:moveTo>
                  <a:pt x="820" y="642"/>
                </a:moveTo>
                <a:cubicBezTo>
                  <a:pt x="820" y="646"/>
                  <a:pt x="820" y="646"/>
                  <a:pt x="820" y="646"/>
                </a:cubicBezTo>
                <a:cubicBezTo>
                  <a:pt x="822" y="646"/>
                  <a:pt x="822" y="646"/>
                  <a:pt x="822" y="646"/>
                </a:cubicBezTo>
                <a:cubicBezTo>
                  <a:pt x="822" y="642"/>
                  <a:pt x="822" y="642"/>
                  <a:pt x="822" y="642"/>
                </a:cubicBezTo>
                <a:lnTo>
                  <a:pt x="820" y="642"/>
                </a:lnTo>
                <a:close/>
                <a:moveTo>
                  <a:pt x="820" y="630"/>
                </a:moveTo>
                <a:cubicBezTo>
                  <a:pt x="820" y="634"/>
                  <a:pt x="820" y="634"/>
                  <a:pt x="820" y="634"/>
                </a:cubicBezTo>
                <a:cubicBezTo>
                  <a:pt x="822" y="634"/>
                  <a:pt x="822" y="634"/>
                  <a:pt x="822" y="634"/>
                </a:cubicBezTo>
                <a:cubicBezTo>
                  <a:pt x="822" y="630"/>
                  <a:pt x="822" y="630"/>
                  <a:pt x="822" y="630"/>
                </a:cubicBezTo>
                <a:lnTo>
                  <a:pt x="820" y="630"/>
                </a:lnTo>
                <a:close/>
                <a:moveTo>
                  <a:pt x="820" y="618"/>
                </a:moveTo>
                <a:cubicBezTo>
                  <a:pt x="820" y="622"/>
                  <a:pt x="820" y="622"/>
                  <a:pt x="820" y="622"/>
                </a:cubicBezTo>
                <a:cubicBezTo>
                  <a:pt x="822" y="622"/>
                  <a:pt x="822" y="622"/>
                  <a:pt x="822" y="622"/>
                </a:cubicBezTo>
                <a:cubicBezTo>
                  <a:pt x="822" y="618"/>
                  <a:pt x="822" y="618"/>
                  <a:pt x="822" y="618"/>
                </a:cubicBezTo>
                <a:lnTo>
                  <a:pt x="820" y="618"/>
                </a:lnTo>
                <a:close/>
                <a:moveTo>
                  <a:pt x="820" y="606"/>
                </a:moveTo>
                <a:cubicBezTo>
                  <a:pt x="820" y="610"/>
                  <a:pt x="820" y="610"/>
                  <a:pt x="820" y="610"/>
                </a:cubicBezTo>
                <a:cubicBezTo>
                  <a:pt x="822" y="610"/>
                  <a:pt x="822" y="610"/>
                  <a:pt x="822" y="610"/>
                </a:cubicBezTo>
                <a:cubicBezTo>
                  <a:pt x="822" y="606"/>
                  <a:pt x="822" y="606"/>
                  <a:pt x="822" y="606"/>
                </a:cubicBezTo>
                <a:lnTo>
                  <a:pt x="820" y="606"/>
                </a:lnTo>
                <a:close/>
                <a:moveTo>
                  <a:pt x="820" y="594"/>
                </a:moveTo>
                <a:cubicBezTo>
                  <a:pt x="820" y="598"/>
                  <a:pt x="820" y="598"/>
                  <a:pt x="820" y="598"/>
                </a:cubicBezTo>
                <a:cubicBezTo>
                  <a:pt x="822" y="598"/>
                  <a:pt x="822" y="598"/>
                  <a:pt x="822" y="598"/>
                </a:cubicBezTo>
                <a:cubicBezTo>
                  <a:pt x="822" y="594"/>
                  <a:pt x="822" y="594"/>
                  <a:pt x="822" y="594"/>
                </a:cubicBezTo>
                <a:lnTo>
                  <a:pt x="820" y="594"/>
                </a:lnTo>
                <a:close/>
                <a:moveTo>
                  <a:pt x="820" y="582"/>
                </a:moveTo>
                <a:cubicBezTo>
                  <a:pt x="820" y="586"/>
                  <a:pt x="820" y="586"/>
                  <a:pt x="820" y="586"/>
                </a:cubicBezTo>
                <a:cubicBezTo>
                  <a:pt x="822" y="586"/>
                  <a:pt x="822" y="586"/>
                  <a:pt x="822" y="586"/>
                </a:cubicBezTo>
                <a:cubicBezTo>
                  <a:pt x="822" y="582"/>
                  <a:pt x="822" y="582"/>
                  <a:pt x="822" y="582"/>
                </a:cubicBezTo>
                <a:lnTo>
                  <a:pt x="820" y="582"/>
                </a:lnTo>
                <a:close/>
                <a:moveTo>
                  <a:pt x="820" y="570"/>
                </a:moveTo>
                <a:cubicBezTo>
                  <a:pt x="820" y="574"/>
                  <a:pt x="820" y="574"/>
                  <a:pt x="820" y="574"/>
                </a:cubicBezTo>
                <a:cubicBezTo>
                  <a:pt x="822" y="574"/>
                  <a:pt x="822" y="574"/>
                  <a:pt x="822" y="574"/>
                </a:cubicBezTo>
                <a:cubicBezTo>
                  <a:pt x="822" y="570"/>
                  <a:pt x="822" y="570"/>
                  <a:pt x="822" y="570"/>
                </a:cubicBezTo>
                <a:lnTo>
                  <a:pt x="820" y="570"/>
                </a:lnTo>
                <a:close/>
                <a:moveTo>
                  <a:pt x="820" y="558"/>
                </a:moveTo>
                <a:cubicBezTo>
                  <a:pt x="820" y="562"/>
                  <a:pt x="820" y="562"/>
                  <a:pt x="820" y="562"/>
                </a:cubicBezTo>
                <a:cubicBezTo>
                  <a:pt x="822" y="562"/>
                  <a:pt x="822" y="562"/>
                  <a:pt x="822" y="562"/>
                </a:cubicBezTo>
                <a:cubicBezTo>
                  <a:pt x="822" y="558"/>
                  <a:pt x="822" y="558"/>
                  <a:pt x="822" y="558"/>
                </a:cubicBezTo>
                <a:lnTo>
                  <a:pt x="820" y="558"/>
                </a:lnTo>
                <a:close/>
                <a:moveTo>
                  <a:pt x="820" y="546"/>
                </a:moveTo>
                <a:cubicBezTo>
                  <a:pt x="820" y="550"/>
                  <a:pt x="820" y="550"/>
                  <a:pt x="820" y="550"/>
                </a:cubicBezTo>
                <a:cubicBezTo>
                  <a:pt x="822" y="550"/>
                  <a:pt x="822" y="550"/>
                  <a:pt x="822" y="550"/>
                </a:cubicBezTo>
                <a:cubicBezTo>
                  <a:pt x="822" y="546"/>
                  <a:pt x="822" y="546"/>
                  <a:pt x="822" y="546"/>
                </a:cubicBezTo>
                <a:lnTo>
                  <a:pt x="820" y="546"/>
                </a:lnTo>
                <a:close/>
                <a:moveTo>
                  <a:pt x="820" y="534"/>
                </a:moveTo>
                <a:cubicBezTo>
                  <a:pt x="820" y="538"/>
                  <a:pt x="820" y="538"/>
                  <a:pt x="820" y="538"/>
                </a:cubicBezTo>
                <a:cubicBezTo>
                  <a:pt x="822" y="538"/>
                  <a:pt x="822" y="538"/>
                  <a:pt x="822" y="538"/>
                </a:cubicBezTo>
                <a:cubicBezTo>
                  <a:pt x="822" y="534"/>
                  <a:pt x="822" y="534"/>
                  <a:pt x="822" y="534"/>
                </a:cubicBezTo>
                <a:lnTo>
                  <a:pt x="820" y="534"/>
                </a:lnTo>
                <a:close/>
                <a:moveTo>
                  <a:pt x="820" y="522"/>
                </a:moveTo>
                <a:cubicBezTo>
                  <a:pt x="820" y="526"/>
                  <a:pt x="820" y="526"/>
                  <a:pt x="820" y="526"/>
                </a:cubicBezTo>
                <a:cubicBezTo>
                  <a:pt x="822" y="526"/>
                  <a:pt x="822" y="526"/>
                  <a:pt x="822" y="526"/>
                </a:cubicBezTo>
                <a:cubicBezTo>
                  <a:pt x="822" y="522"/>
                  <a:pt x="822" y="522"/>
                  <a:pt x="822" y="522"/>
                </a:cubicBezTo>
                <a:lnTo>
                  <a:pt x="820" y="522"/>
                </a:lnTo>
                <a:close/>
                <a:moveTo>
                  <a:pt x="820" y="510"/>
                </a:moveTo>
                <a:cubicBezTo>
                  <a:pt x="820" y="514"/>
                  <a:pt x="820" y="514"/>
                  <a:pt x="820" y="514"/>
                </a:cubicBezTo>
                <a:cubicBezTo>
                  <a:pt x="822" y="514"/>
                  <a:pt x="822" y="514"/>
                  <a:pt x="822" y="514"/>
                </a:cubicBezTo>
                <a:cubicBezTo>
                  <a:pt x="822" y="510"/>
                  <a:pt x="822" y="510"/>
                  <a:pt x="822" y="510"/>
                </a:cubicBezTo>
                <a:lnTo>
                  <a:pt x="820" y="510"/>
                </a:lnTo>
                <a:close/>
                <a:moveTo>
                  <a:pt x="820" y="498"/>
                </a:moveTo>
                <a:cubicBezTo>
                  <a:pt x="820" y="502"/>
                  <a:pt x="820" y="502"/>
                  <a:pt x="820" y="502"/>
                </a:cubicBezTo>
                <a:cubicBezTo>
                  <a:pt x="822" y="502"/>
                  <a:pt x="822" y="502"/>
                  <a:pt x="822" y="502"/>
                </a:cubicBezTo>
                <a:cubicBezTo>
                  <a:pt x="822" y="498"/>
                  <a:pt x="822" y="498"/>
                  <a:pt x="822" y="498"/>
                </a:cubicBezTo>
                <a:lnTo>
                  <a:pt x="820" y="498"/>
                </a:lnTo>
                <a:close/>
                <a:moveTo>
                  <a:pt x="820" y="486"/>
                </a:moveTo>
                <a:cubicBezTo>
                  <a:pt x="820" y="490"/>
                  <a:pt x="820" y="490"/>
                  <a:pt x="820" y="490"/>
                </a:cubicBezTo>
                <a:cubicBezTo>
                  <a:pt x="822" y="490"/>
                  <a:pt x="822" y="490"/>
                  <a:pt x="822" y="490"/>
                </a:cubicBezTo>
                <a:cubicBezTo>
                  <a:pt x="822" y="486"/>
                  <a:pt x="822" y="486"/>
                  <a:pt x="822" y="486"/>
                </a:cubicBezTo>
                <a:lnTo>
                  <a:pt x="820" y="486"/>
                </a:lnTo>
                <a:close/>
                <a:moveTo>
                  <a:pt x="820" y="474"/>
                </a:moveTo>
                <a:cubicBezTo>
                  <a:pt x="820" y="478"/>
                  <a:pt x="820" y="478"/>
                  <a:pt x="820" y="478"/>
                </a:cubicBezTo>
                <a:cubicBezTo>
                  <a:pt x="822" y="478"/>
                  <a:pt x="822" y="478"/>
                  <a:pt x="822" y="478"/>
                </a:cubicBezTo>
                <a:cubicBezTo>
                  <a:pt x="822" y="474"/>
                  <a:pt x="822" y="474"/>
                  <a:pt x="822" y="474"/>
                </a:cubicBezTo>
                <a:lnTo>
                  <a:pt x="820" y="474"/>
                </a:lnTo>
                <a:close/>
                <a:moveTo>
                  <a:pt x="820" y="462"/>
                </a:moveTo>
                <a:cubicBezTo>
                  <a:pt x="820" y="466"/>
                  <a:pt x="820" y="466"/>
                  <a:pt x="820" y="466"/>
                </a:cubicBezTo>
                <a:cubicBezTo>
                  <a:pt x="822" y="466"/>
                  <a:pt x="822" y="466"/>
                  <a:pt x="822" y="466"/>
                </a:cubicBezTo>
                <a:cubicBezTo>
                  <a:pt x="822" y="462"/>
                  <a:pt x="822" y="462"/>
                  <a:pt x="822" y="462"/>
                </a:cubicBezTo>
                <a:lnTo>
                  <a:pt x="820" y="462"/>
                </a:lnTo>
                <a:close/>
                <a:moveTo>
                  <a:pt x="820" y="450"/>
                </a:moveTo>
                <a:cubicBezTo>
                  <a:pt x="820" y="454"/>
                  <a:pt x="820" y="454"/>
                  <a:pt x="820" y="454"/>
                </a:cubicBezTo>
                <a:cubicBezTo>
                  <a:pt x="822" y="454"/>
                  <a:pt x="822" y="454"/>
                  <a:pt x="822" y="454"/>
                </a:cubicBezTo>
                <a:cubicBezTo>
                  <a:pt x="822" y="450"/>
                  <a:pt x="822" y="450"/>
                  <a:pt x="822" y="450"/>
                </a:cubicBezTo>
                <a:lnTo>
                  <a:pt x="820" y="450"/>
                </a:lnTo>
                <a:close/>
                <a:moveTo>
                  <a:pt x="820" y="438"/>
                </a:moveTo>
                <a:cubicBezTo>
                  <a:pt x="820" y="442"/>
                  <a:pt x="820" y="442"/>
                  <a:pt x="820" y="442"/>
                </a:cubicBezTo>
                <a:cubicBezTo>
                  <a:pt x="822" y="442"/>
                  <a:pt x="822" y="442"/>
                  <a:pt x="822" y="442"/>
                </a:cubicBezTo>
                <a:cubicBezTo>
                  <a:pt x="822" y="438"/>
                  <a:pt x="822" y="438"/>
                  <a:pt x="822" y="438"/>
                </a:cubicBezTo>
                <a:lnTo>
                  <a:pt x="820" y="438"/>
                </a:lnTo>
                <a:close/>
                <a:moveTo>
                  <a:pt x="820" y="426"/>
                </a:moveTo>
                <a:cubicBezTo>
                  <a:pt x="820" y="430"/>
                  <a:pt x="820" y="430"/>
                  <a:pt x="820" y="430"/>
                </a:cubicBezTo>
                <a:cubicBezTo>
                  <a:pt x="822" y="430"/>
                  <a:pt x="822" y="430"/>
                  <a:pt x="822" y="430"/>
                </a:cubicBezTo>
                <a:cubicBezTo>
                  <a:pt x="822" y="426"/>
                  <a:pt x="822" y="426"/>
                  <a:pt x="822" y="426"/>
                </a:cubicBezTo>
                <a:lnTo>
                  <a:pt x="820" y="426"/>
                </a:lnTo>
                <a:close/>
                <a:moveTo>
                  <a:pt x="820" y="414"/>
                </a:moveTo>
                <a:cubicBezTo>
                  <a:pt x="820" y="418"/>
                  <a:pt x="820" y="418"/>
                  <a:pt x="820" y="418"/>
                </a:cubicBezTo>
                <a:cubicBezTo>
                  <a:pt x="822" y="418"/>
                  <a:pt x="822" y="418"/>
                  <a:pt x="822" y="418"/>
                </a:cubicBezTo>
                <a:cubicBezTo>
                  <a:pt x="822" y="414"/>
                  <a:pt x="822" y="414"/>
                  <a:pt x="822" y="414"/>
                </a:cubicBezTo>
                <a:lnTo>
                  <a:pt x="820" y="414"/>
                </a:lnTo>
                <a:close/>
                <a:moveTo>
                  <a:pt x="820" y="402"/>
                </a:moveTo>
                <a:cubicBezTo>
                  <a:pt x="820" y="406"/>
                  <a:pt x="820" y="406"/>
                  <a:pt x="820" y="406"/>
                </a:cubicBezTo>
                <a:cubicBezTo>
                  <a:pt x="822" y="406"/>
                  <a:pt x="822" y="406"/>
                  <a:pt x="822" y="406"/>
                </a:cubicBezTo>
                <a:cubicBezTo>
                  <a:pt x="822" y="402"/>
                  <a:pt x="822" y="402"/>
                  <a:pt x="822" y="402"/>
                </a:cubicBezTo>
                <a:lnTo>
                  <a:pt x="820" y="402"/>
                </a:lnTo>
                <a:close/>
                <a:moveTo>
                  <a:pt x="820" y="390"/>
                </a:moveTo>
                <a:cubicBezTo>
                  <a:pt x="820" y="394"/>
                  <a:pt x="820" y="394"/>
                  <a:pt x="820" y="394"/>
                </a:cubicBezTo>
                <a:cubicBezTo>
                  <a:pt x="822" y="394"/>
                  <a:pt x="822" y="394"/>
                  <a:pt x="822" y="394"/>
                </a:cubicBezTo>
                <a:cubicBezTo>
                  <a:pt x="822" y="390"/>
                  <a:pt x="822" y="390"/>
                  <a:pt x="822" y="390"/>
                </a:cubicBezTo>
                <a:lnTo>
                  <a:pt x="820" y="390"/>
                </a:lnTo>
                <a:close/>
                <a:moveTo>
                  <a:pt x="820" y="378"/>
                </a:moveTo>
                <a:cubicBezTo>
                  <a:pt x="820" y="382"/>
                  <a:pt x="820" y="382"/>
                  <a:pt x="820" y="382"/>
                </a:cubicBezTo>
                <a:cubicBezTo>
                  <a:pt x="822" y="382"/>
                  <a:pt x="822" y="382"/>
                  <a:pt x="822" y="382"/>
                </a:cubicBezTo>
                <a:cubicBezTo>
                  <a:pt x="822" y="378"/>
                  <a:pt x="822" y="378"/>
                  <a:pt x="822" y="378"/>
                </a:cubicBezTo>
                <a:lnTo>
                  <a:pt x="820" y="378"/>
                </a:lnTo>
                <a:close/>
                <a:moveTo>
                  <a:pt x="820" y="366"/>
                </a:moveTo>
                <a:cubicBezTo>
                  <a:pt x="820" y="370"/>
                  <a:pt x="820" y="370"/>
                  <a:pt x="820" y="370"/>
                </a:cubicBezTo>
                <a:cubicBezTo>
                  <a:pt x="822" y="370"/>
                  <a:pt x="822" y="370"/>
                  <a:pt x="822" y="370"/>
                </a:cubicBezTo>
                <a:cubicBezTo>
                  <a:pt x="822" y="366"/>
                  <a:pt x="822" y="366"/>
                  <a:pt x="822" y="366"/>
                </a:cubicBezTo>
                <a:lnTo>
                  <a:pt x="820" y="366"/>
                </a:lnTo>
                <a:close/>
                <a:moveTo>
                  <a:pt x="820" y="354"/>
                </a:moveTo>
                <a:cubicBezTo>
                  <a:pt x="820" y="358"/>
                  <a:pt x="820" y="358"/>
                  <a:pt x="820" y="358"/>
                </a:cubicBezTo>
                <a:cubicBezTo>
                  <a:pt x="822" y="358"/>
                  <a:pt x="822" y="358"/>
                  <a:pt x="822" y="358"/>
                </a:cubicBezTo>
                <a:cubicBezTo>
                  <a:pt x="822" y="354"/>
                  <a:pt x="822" y="354"/>
                  <a:pt x="822" y="354"/>
                </a:cubicBezTo>
                <a:lnTo>
                  <a:pt x="820" y="354"/>
                </a:lnTo>
                <a:close/>
                <a:moveTo>
                  <a:pt x="820" y="342"/>
                </a:moveTo>
                <a:cubicBezTo>
                  <a:pt x="820" y="346"/>
                  <a:pt x="820" y="346"/>
                  <a:pt x="820" y="346"/>
                </a:cubicBezTo>
                <a:cubicBezTo>
                  <a:pt x="822" y="346"/>
                  <a:pt x="822" y="346"/>
                  <a:pt x="822" y="346"/>
                </a:cubicBezTo>
                <a:cubicBezTo>
                  <a:pt x="822" y="342"/>
                  <a:pt x="822" y="342"/>
                  <a:pt x="822" y="342"/>
                </a:cubicBezTo>
                <a:lnTo>
                  <a:pt x="820" y="342"/>
                </a:lnTo>
                <a:close/>
                <a:moveTo>
                  <a:pt x="820" y="330"/>
                </a:moveTo>
                <a:cubicBezTo>
                  <a:pt x="820" y="334"/>
                  <a:pt x="820" y="334"/>
                  <a:pt x="820" y="334"/>
                </a:cubicBezTo>
                <a:cubicBezTo>
                  <a:pt x="822" y="334"/>
                  <a:pt x="822" y="334"/>
                  <a:pt x="822" y="334"/>
                </a:cubicBezTo>
                <a:cubicBezTo>
                  <a:pt x="822" y="330"/>
                  <a:pt x="822" y="330"/>
                  <a:pt x="822" y="330"/>
                </a:cubicBezTo>
                <a:lnTo>
                  <a:pt x="820" y="330"/>
                </a:lnTo>
                <a:close/>
                <a:moveTo>
                  <a:pt x="820" y="318"/>
                </a:moveTo>
                <a:cubicBezTo>
                  <a:pt x="820" y="322"/>
                  <a:pt x="820" y="322"/>
                  <a:pt x="820" y="322"/>
                </a:cubicBezTo>
                <a:cubicBezTo>
                  <a:pt x="822" y="322"/>
                  <a:pt x="822" y="322"/>
                  <a:pt x="822" y="322"/>
                </a:cubicBezTo>
                <a:cubicBezTo>
                  <a:pt x="822" y="318"/>
                  <a:pt x="822" y="318"/>
                  <a:pt x="822" y="318"/>
                </a:cubicBezTo>
                <a:lnTo>
                  <a:pt x="820" y="318"/>
                </a:lnTo>
                <a:close/>
                <a:moveTo>
                  <a:pt x="820" y="306"/>
                </a:moveTo>
                <a:cubicBezTo>
                  <a:pt x="820" y="310"/>
                  <a:pt x="820" y="310"/>
                  <a:pt x="820" y="310"/>
                </a:cubicBezTo>
                <a:cubicBezTo>
                  <a:pt x="822" y="310"/>
                  <a:pt x="822" y="310"/>
                  <a:pt x="822" y="310"/>
                </a:cubicBezTo>
                <a:cubicBezTo>
                  <a:pt x="822" y="306"/>
                  <a:pt x="822" y="306"/>
                  <a:pt x="822" y="306"/>
                </a:cubicBezTo>
                <a:lnTo>
                  <a:pt x="820" y="306"/>
                </a:lnTo>
                <a:close/>
                <a:moveTo>
                  <a:pt x="820" y="294"/>
                </a:moveTo>
                <a:cubicBezTo>
                  <a:pt x="820" y="298"/>
                  <a:pt x="820" y="298"/>
                  <a:pt x="820" y="298"/>
                </a:cubicBezTo>
                <a:cubicBezTo>
                  <a:pt x="822" y="298"/>
                  <a:pt x="822" y="298"/>
                  <a:pt x="822" y="298"/>
                </a:cubicBezTo>
                <a:cubicBezTo>
                  <a:pt x="822" y="294"/>
                  <a:pt x="822" y="294"/>
                  <a:pt x="822" y="294"/>
                </a:cubicBezTo>
                <a:lnTo>
                  <a:pt x="820" y="294"/>
                </a:lnTo>
                <a:close/>
                <a:moveTo>
                  <a:pt x="820" y="282"/>
                </a:moveTo>
                <a:cubicBezTo>
                  <a:pt x="820" y="286"/>
                  <a:pt x="820" y="286"/>
                  <a:pt x="820" y="286"/>
                </a:cubicBezTo>
                <a:cubicBezTo>
                  <a:pt x="822" y="286"/>
                  <a:pt x="822" y="286"/>
                  <a:pt x="822" y="286"/>
                </a:cubicBezTo>
                <a:cubicBezTo>
                  <a:pt x="822" y="282"/>
                  <a:pt x="822" y="282"/>
                  <a:pt x="822" y="282"/>
                </a:cubicBezTo>
                <a:lnTo>
                  <a:pt x="820" y="282"/>
                </a:lnTo>
                <a:close/>
                <a:moveTo>
                  <a:pt x="820" y="270"/>
                </a:moveTo>
                <a:cubicBezTo>
                  <a:pt x="820" y="274"/>
                  <a:pt x="820" y="274"/>
                  <a:pt x="820" y="274"/>
                </a:cubicBezTo>
                <a:cubicBezTo>
                  <a:pt x="822" y="274"/>
                  <a:pt x="822" y="274"/>
                  <a:pt x="822" y="274"/>
                </a:cubicBezTo>
                <a:cubicBezTo>
                  <a:pt x="822" y="270"/>
                  <a:pt x="822" y="270"/>
                  <a:pt x="822" y="270"/>
                </a:cubicBezTo>
                <a:lnTo>
                  <a:pt x="820" y="270"/>
                </a:lnTo>
                <a:close/>
                <a:moveTo>
                  <a:pt x="820" y="258"/>
                </a:moveTo>
                <a:cubicBezTo>
                  <a:pt x="820" y="262"/>
                  <a:pt x="820" y="262"/>
                  <a:pt x="820" y="262"/>
                </a:cubicBezTo>
                <a:cubicBezTo>
                  <a:pt x="822" y="262"/>
                  <a:pt x="822" y="262"/>
                  <a:pt x="822" y="262"/>
                </a:cubicBezTo>
                <a:cubicBezTo>
                  <a:pt x="822" y="258"/>
                  <a:pt x="822" y="258"/>
                  <a:pt x="822" y="258"/>
                </a:cubicBezTo>
                <a:lnTo>
                  <a:pt x="820" y="258"/>
                </a:lnTo>
                <a:close/>
                <a:moveTo>
                  <a:pt x="820" y="246"/>
                </a:moveTo>
                <a:cubicBezTo>
                  <a:pt x="820" y="250"/>
                  <a:pt x="820" y="250"/>
                  <a:pt x="820" y="250"/>
                </a:cubicBezTo>
                <a:cubicBezTo>
                  <a:pt x="822" y="250"/>
                  <a:pt x="822" y="250"/>
                  <a:pt x="822" y="250"/>
                </a:cubicBezTo>
                <a:cubicBezTo>
                  <a:pt x="822" y="246"/>
                  <a:pt x="822" y="246"/>
                  <a:pt x="822" y="246"/>
                </a:cubicBezTo>
                <a:lnTo>
                  <a:pt x="820" y="246"/>
                </a:lnTo>
                <a:close/>
                <a:moveTo>
                  <a:pt x="820" y="234"/>
                </a:moveTo>
                <a:cubicBezTo>
                  <a:pt x="820" y="238"/>
                  <a:pt x="820" y="238"/>
                  <a:pt x="820" y="238"/>
                </a:cubicBezTo>
                <a:cubicBezTo>
                  <a:pt x="822" y="238"/>
                  <a:pt x="822" y="238"/>
                  <a:pt x="822" y="238"/>
                </a:cubicBezTo>
                <a:cubicBezTo>
                  <a:pt x="822" y="234"/>
                  <a:pt x="822" y="234"/>
                  <a:pt x="822" y="234"/>
                </a:cubicBezTo>
                <a:lnTo>
                  <a:pt x="820" y="234"/>
                </a:lnTo>
                <a:close/>
                <a:moveTo>
                  <a:pt x="820" y="222"/>
                </a:moveTo>
                <a:cubicBezTo>
                  <a:pt x="820" y="226"/>
                  <a:pt x="820" y="226"/>
                  <a:pt x="820" y="226"/>
                </a:cubicBezTo>
                <a:cubicBezTo>
                  <a:pt x="822" y="226"/>
                  <a:pt x="822" y="226"/>
                  <a:pt x="822" y="226"/>
                </a:cubicBezTo>
                <a:cubicBezTo>
                  <a:pt x="822" y="222"/>
                  <a:pt x="822" y="222"/>
                  <a:pt x="822" y="222"/>
                </a:cubicBezTo>
                <a:lnTo>
                  <a:pt x="820" y="222"/>
                </a:lnTo>
                <a:close/>
                <a:moveTo>
                  <a:pt x="820" y="210"/>
                </a:moveTo>
                <a:cubicBezTo>
                  <a:pt x="820" y="214"/>
                  <a:pt x="820" y="214"/>
                  <a:pt x="820" y="214"/>
                </a:cubicBezTo>
                <a:cubicBezTo>
                  <a:pt x="822" y="214"/>
                  <a:pt x="822" y="214"/>
                  <a:pt x="822" y="214"/>
                </a:cubicBezTo>
                <a:cubicBezTo>
                  <a:pt x="822" y="210"/>
                  <a:pt x="822" y="210"/>
                  <a:pt x="822" y="210"/>
                </a:cubicBezTo>
                <a:lnTo>
                  <a:pt x="820" y="210"/>
                </a:lnTo>
                <a:close/>
                <a:moveTo>
                  <a:pt x="820" y="198"/>
                </a:moveTo>
                <a:cubicBezTo>
                  <a:pt x="820" y="202"/>
                  <a:pt x="820" y="202"/>
                  <a:pt x="820" y="202"/>
                </a:cubicBezTo>
                <a:cubicBezTo>
                  <a:pt x="822" y="202"/>
                  <a:pt x="822" y="202"/>
                  <a:pt x="822" y="202"/>
                </a:cubicBezTo>
                <a:cubicBezTo>
                  <a:pt x="822" y="198"/>
                  <a:pt x="822" y="198"/>
                  <a:pt x="822" y="198"/>
                </a:cubicBezTo>
                <a:lnTo>
                  <a:pt x="820" y="198"/>
                </a:lnTo>
                <a:close/>
                <a:moveTo>
                  <a:pt x="820" y="186"/>
                </a:moveTo>
                <a:cubicBezTo>
                  <a:pt x="820" y="190"/>
                  <a:pt x="820" y="190"/>
                  <a:pt x="820" y="190"/>
                </a:cubicBezTo>
                <a:cubicBezTo>
                  <a:pt x="822" y="190"/>
                  <a:pt x="822" y="190"/>
                  <a:pt x="822" y="190"/>
                </a:cubicBezTo>
                <a:cubicBezTo>
                  <a:pt x="822" y="186"/>
                  <a:pt x="822" y="186"/>
                  <a:pt x="822" y="186"/>
                </a:cubicBezTo>
                <a:lnTo>
                  <a:pt x="820" y="186"/>
                </a:lnTo>
                <a:close/>
                <a:moveTo>
                  <a:pt x="820" y="174"/>
                </a:moveTo>
                <a:cubicBezTo>
                  <a:pt x="820" y="178"/>
                  <a:pt x="820" y="178"/>
                  <a:pt x="820" y="178"/>
                </a:cubicBezTo>
                <a:cubicBezTo>
                  <a:pt x="822" y="178"/>
                  <a:pt x="822" y="178"/>
                  <a:pt x="822" y="178"/>
                </a:cubicBezTo>
                <a:cubicBezTo>
                  <a:pt x="822" y="174"/>
                  <a:pt x="822" y="174"/>
                  <a:pt x="822" y="174"/>
                </a:cubicBezTo>
                <a:lnTo>
                  <a:pt x="820" y="174"/>
                </a:lnTo>
                <a:close/>
                <a:moveTo>
                  <a:pt x="820" y="162"/>
                </a:moveTo>
                <a:cubicBezTo>
                  <a:pt x="820" y="166"/>
                  <a:pt x="820" y="166"/>
                  <a:pt x="820" y="166"/>
                </a:cubicBezTo>
                <a:cubicBezTo>
                  <a:pt x="822" y="166"/>
                  <a:pt x="822" y="166"/>
                  <a:pt x="822" y="166"/>
                </a:cubicBezTo>
                <a:cubicBezTo>
                  <a:pt x="822" y="162"/>
                  <a:pt x="822" y="162"/>
                  <a:pt x="822" y="162"/>
                </a:cubicBezTo>
                <a:lnTo>
                  <a:pt x="820" y="162"/>
                </a:lnTo>
                <a:close/>
                <a:moveTo>
                  <a:pt x="820" y="150"/>
                </a:moveTo>
                <a:cubicBezTo>
                  <a:pt x="820" y="154"/>
                  <a:pt x="820" y="154"/>
                  <a:pt x="820" y="154"/>
                </a:cubicBezTo>
                <a:cubicBezTo>
                  <a:pt x="822" y="154"/>
                  <a:pt x="822" y="154"/>
                  <a:pt x="822" y="154"/>
                </a:cubicBezTo>
                <a:cubicBezTo>
                  <a:pt x="822" y="150"/>
                  <a:pt x="822" y="150"/>
                  <a:pt x="822" y="150"/>
                </a:cubicBezTo>
                <a:lnTo>
                  <a:pt x="820" y="150"/>
                </a:lnTo>
                <a:close/>
                <a:moveTo>
                  <a:pt x="820" y="138"/>
                </a:moveTo>
                <a:cubicBezTo>
                  <a:pt x="820" y="142"/>
                  <a:pt x="820" y="142"/>
                  <a:pt x="820" y="142"/>
                </a:cubicBezTo>
                <a:cubicBezTo>
                  <a:pt x="822" y="142"/>
                  <a:pt x="822" y="142"/>
                  <a:pt x="822" y="142"/>
                </a:cubicBezTo>
                <a:cubicBezTo>
                  <a:pt x="822" y="138"/>
                  <a:pt x="822" y="138"/>
                  <a:pt x="822" y="138"/>
                </a:cubicBezTo>
                <a:lnTo>
                  <a:pt x="820" y="138"/>
                </a:lnTo>
                <a:close/>
                <a:moveTo>
                  <a:pt x="820" y="126"/>
                </a:moveTo>
                <a:cubicBezTo>
                  <a:pt x="820" y="130"/>
                  <a:pt x="820" y="130"/>
                  <a:pt x="820" y="130"/>
                </a:cubicBezTo>
                <a:cubicBezTo>
                  <a:pt x="822" y="130"/>
                  <a:pt x="822" y="130"/>
                  <a:pt x="822" y="130"/>
                </a:cubicBezTo>
                <a:cubicBezTo>
                  <a:pt x="822" y="126"/>
                  <a:pt x="822" y="126"/>
                  <a:pt x="822" y="126"/>
                </a:cubicBezTo>
                <a:lnTo>
                  <a:pt x="820" y="126"/>
                </a:lnTo>
                <a:close/>
                <a:moveTo>
                  <a:pt x="820" y="114"/>
                </a:moveTo>
                <a:cubicBezTo>
                  <a:pt x="820" y="118"/>
                  <a:pt x="820" y="118"/>
                  <a:pt x="820" y="118"/>
                </a:cubicBezTo>
                <a:cubicBezTo>
                  <a:pt x="822" y="118"/>
                  <a:pt x="822" y="118"/>
                  <a:pt x="822" y="118"/>
                </a:cubicBezTo>
                <a:cubicBezTo>
                  <a:pt x="822" y="114"/>
                  <a:pt x="822" y="114"/>
                  <a:pt x="822" y="114"/>
                </a:cubicBezTo>
                <a:lnTo>
                  <a:pt x="820" y="114"/>
                </a:lnTo>
                <a:close/>
                <a:moveTo>
                  <a:pt x="820" y="102"/>
                </a:moveTo>
                <a:cubicBezTo>
                  <a:pt x="820" y="106"/>
                  <a:pt x="820" y="106"/>
                  <a:pt x="820" y="106"/>
                </a:cubicBezTo>
                <a:cubicBezTo>
                  <a:pt x="822" y="106"/>
                  <a:pt x="822" y="106"/>
                  <a:pt x="822" y="106"/>
                </a:cubicBezTo>
                <a:cubicBezTo>
                  <a:pt x="822" y="102"/>
                  <a:pt x="822" y="102"/>
                  <a:pt x="822" y="102"/>
                </a:cubicBezTo>
                <a:lnTo>
                  <a:pt x="820" y="102"/>
                </a:lnTo>
                <a:close/>
                <a:moveTo>
                  <a:pt x="820" y="90"/>
                </a:moveTo>
                <a:cubicBezTo>
                  <a:pt x="820" y="94"/>
                  <a:pt x="820" y="94"/>
                  <a:pt x="820" y="94"/>
                </a:cubicBezTo>
                <a:cubicBezTo>
                  <a:pt x="822" y="94"/>
                  <a:pt x="822" y="94"/>
                  <a:pt x="822" y="94"/>
                </a:cubicBezTo>
                <a:cubicBezTo>
                  <a:pt x="822" y="90"/>
                  <a:pt x="822" y="90"/>
                  <a:pt x="822" y="90"/>
                </a:cubicBezTo>
                <a:lnTo>
                  <a:pt x="820" y="90"/>
                </a:lnTo>
                <a:close/>
                <a:moveTo>
                  <a:pt x="820" y="78"/>
                </a:moveTo>
                <a:cubicBezTo>
                  <a:pt x="820" y="82"/>
                  <a:pt x="820" y="82"/>
                  <a:pt x="820" y="82"/>
                </a:cubicBezTo>
                <a:cubicBezTo>
                  <a:pt x="822" y="82"/>
                  <a:pt x="822" y="82"/>
                  <a:pt x="822" y="82"/>
                </a:cubicBezTo>
                <a:cubicBezTo>
                  <a:pt x="822" y="78"/>
                  <a:pt x="822" y="78"/>
                  <a:pt x="822" y="78"/>
                </a:cubicBezTo>
                <a:lnTo>
                  <a:pt x="820" y="78"/>
                </a:lnTo>
                <a:close/>
                <a:moveTo>
                  <a:pt x="820" y="66"/>
                </a:moveTo>
                <a:cubicBezTo>
                  <a:pt x="820" y="70"/>
                  <a:pt x="820" y="70"/>
                  <a:pt x="820" y="70"/>
                </a:cubicBezTo>
                <a:cubicBezTo>
                  <a:pt x="822" y="70"/>
                  <a:pt x="822" y="70"/>
                  <a:pt x="822" y="70"/>
                </a:cubicBezTo>
                <a:cubicBezTo>
                  <a:pt x="822" y="66"/>
                  <a:pt x="822" y="66"/>
                  <a:pt x="822" y="66"/>
                </a:cubicBezTo>
                <a:lnTo>
                  <a:pt x="820" y="66"/>
                </a:lnTo>
                <a:close/>
                <a:moveTo>
                  <a:pt x="820" y="54"/>
                </a:moveTo>
                <a:cubicBezTo>
                  <a:pt x="820" y="58"/>
                  <a:pt x="820" y="58"/>
                  <a:pt x="820" y="58"/>
                </a:cubicBezTo>
                <a:cubicBezTo>
                  <a:pt x="822" y="58"/>
                  <a:pt x="822" y="58"/>
                  <a:pt x="822" y="58"/>
                </a:cubicBezTo>
                <a:cubicBezTo>
                  <a:pt x="822" y="54"/>
                  <a:pt x="822" y="54"/>
                  <a:pt x="822" y="54"/>
                </a:cubicBezTo>
                <a:lnTo>
                  <a:pt x="820" y="54"/>
                </a:lnTo>
                <a:close/>
                <a:moveTo>
                  <a:pt x="820" y="42"/>
                </a:moveTo>
                <a:cubicBezTo>
                  <a:pt x="820" y="46"/>
                  <a:pt x="820" y="46"/>
                  <a:pt x="820" y="46"/>
                </a:cubicBezTo>
                <a:cubicBezTo>
                  <a:pt x="822" y="46"/>
                  <a:pt x="822" y="46"/>
                  <a:pt x="822" y="46"/>
                </a:cubicBezTo>
                <a:cubicBezTo>
                  <a:pt x="822" y="42"/>
                  <a:pt x="822" y="42"/>
                  <a:pt x="822" y="42"/>
                </a:cubicBezTo>
                <a:lnTo>
                  <a:pt x="820" y="42"/>
                </a:lnTo>
                <a:close/>
                <a:moveTo>
                  <a:pt x="819" y="31"/>
                </a:moveTo>
                <a:cubicBezTo>
                  <a:pt x="819" y="32"/>
                  <a:pt x="819" y="33"/>
                  <a:pt x="819" y="34"/>
                </a:cubicBezTo>
                <a:cubicBezTo>
                  <a:pt x="821" y="34"/>
                  <a:pt x="821" y="34"/>
                  <a:pt x="821" y="34"/>
                </a:cubicBezTo>
                <a:cubicBezTo>
                  <a:pt x="821" y="33"/>
                  <a:pt x="821" y="31"/>
                  <a:pt x="820" y="30"/>
                </a:cubicBezTo>
                <a:lnTo>
                  <a:pt x="819" y="31"/>
                </a:lnTo>
                <a:close/>
                <a:moveTo>
                  <a:pt x="814" y="20"/>
                </a:moveTo>
                <a:cubicBezTo>
                  <a:pt x="814" y="21"/>
                  <a:pt x="815" y="22"/>
                  <a:pt x="816" y="23"/>
                </a:cubicBezTo>
                <a:cubicBezTo>
                  <a:pt x="817" y="22"/>
                  <a:pt x="817" y="22"/>
                  <a:pt x="817" y="22"/>
                </a:cubicBezTo>
                <a:cubicBezTo>
                  <a:pt x="817" y="21"/>
                  <a:pt x="816" y="20"/>
                  <a:pt x="815" y="19"/>
                </a:cubicBezTo>
                <a:lnTo>
                  <a:pt x="814" y="20"/>
                </a:lnTo>
                <a:close/>
                <a:moveTo>
                  <a:pt x="806" y="11"/>
                </a:moveTo>
                <a:cubicBezTo>
                  <a:pt x="807" y="12"/>
                  <a:pt x="808" y="13"/>
                  <a:pt x="809" y="14"/>
                </a:cubicBezTo>
                <a:cubicBezTo>
                  <a:pt x="810" y="13"/>
                  <a:pt x="810" y="13"/>
                  <a:pt x="810" y="13"/>
                </a:cubicBezTo>
                <a:cubicBezTo>
                  <a:pt x="809" y="12"/>
                  <a:pt x="808" y="11"/>
                  <a:pt x="807" y="10"/>
                </a:cubicBezTo>
                <a:lnTo>
                  <a:pt x="806" y="11"/>
                </a:lnTo>
                <a:close/>
                <a:moveTo>
                  <a:pt x="796" y="5"/>
                </a:moveTo>
                <a:cubicBezTo>
                  <a:pt x="797" y="6"/>
                  <a:pt x="798" y="6"/>
                  <a:pt x="800" y="7"/>
                </a:cubicBezTo>
                <a:cubicBezTo>
                  <a:pt x="801" y="5"/>
                  <a:pt x="801" y="5"/>
                  <a:pt x="801" y="5"/>
                </a:cubicBezTo>
                <a:cubicBezTo>
                  <a:pt x="799" y="4"/>
                  <a:pt x="798" y="4"/>
                  <a:pt x="797" y="3"/>
                </a:cubicBezTo>
                <a:lnTo>
                  <a:pt x="796" y="5"/>
                </a:lnTo>
                <a:close/>
                <a:moveTo>
                  <a:pt x="785" y="2"/>
                </a:moveTo>
                <a:cubicBezTo>
                  <a:pt x="786" y="2"/>
                  <a:pt x="787" y="2"/>
                  <a:pt x="789" y="3"/>
                </a:cubicBezTo>
                <a:cubicBezTo>
                  <a:pt x="789" y="1"/>
                  <a:pt x="789" y="1"/>
                  <a:pt x="789" y="1"/>
                </a:cubicBezTo>
                <a:cubicBezTo>
                  <a:pt x="788" y="0"/>
                  <a:pt x="786" y="0"/>
                  <a:pt x="785" y="0"/>
                </a:cubicBezTo>
                <a:lnTo>
                  <a:pt x="785" y="2"/>
                </a:lnTo>
                <a:close/>
                <a:moveTo>
                  <a:pt x="773" y="2"/>
                </a:moveTo>
                <a:cubicBezTo>
                  <a:pt x="777" y="2"/>
                  <a:pt x="777" y="2"/>
                  <a:pt x="777" y="2"/>
                </a:cubicBezTo>
                <a:cubicBezTo>
                  <a:pt x="777" y="0"/>
                  <a:pt x="777" y="0"/>
                  <a:pt x="777" y="0"/>
                </a:cubicBezTo>
                <a:cubicBezTo>
                  <a:pt x="773" y="0"/>
                  <a:pt x="773" y="0"/>
                  <a:pt x="773" y="0"/>
                </a:cubicBezTo>
                <a:lnTo>
                  <a:pt x="773" y="2"/>
                </a:lnTo>
                <a:close/>
                <a:moveTo>
                  <a:pt x="761" y="2"/>
                </a:moveTo>
                <a:cubicBezTo>
                  <a:pt x="765" y="2"/>
                  <a:pt x="765" y="2"/>
                  <a:pt x="765" y="2"/>
                </a:cubicBezTo>
                <a:cubicBezTo>
                  <a:pt x="765" y="0"/>
                  <a:pt x="765" y="0"/>
                  <a:pt x="765" y="0"/>
                </a:cubicBezTo>
                <a:cubicBezTo>
                  <a:pt x="761" y="0"/>
                  <a:pt x="761" y="0"/>
                  <a:pt x="761" y="0"/>
                </a:cubicBezTo>
                <a:lnTo>
                  <a:pt x="761" y="2"/>
                </a:lnTo>
                <a:close/>
                <a:moveTo>
                  <a:pt x="749" y="2"/>
                </a:moveTo>
                <a:cubicBezTo>
                  <a:pt x="753" y="2"/>
                  <a:pt x="753" y="2"/>
                  <a:pt x="753" y="2"/>
                </a:cubicBezTo>
                <a:cubicBezTo>
                  <a:pt x="753" y="0"/>
                  <a:pt x="753" y="0"/>
                  <a:pt x="753" y="0"/>
                </a:cubicBezTo>
                <a:cubicBezTo>
                  <a:pt x="749" y="0"/>
                  <a:pt x="749" y="0"/>
                  <a:pt x="749" y="0"/>
                </a:cubicBezTo>
                <a:lnTo>
                  <a:pt x="749" y="2"/>
                </a:lnTo>
                <a:close/>
                <a:moveTo>
                  <a:pt x="737" y="2"/>
                </a:moveTo>
                <a:cubicBezTo>
                  <a:pt x="741" y="2"/>
                  <a:pt x="741" y="2"/>
                  <a:pt x="741" y="2"/>
                </a:cubicBezTo>
                <a:cubicBezTo>
                  <a:pt x="741" y="0"/>
                  <a:pt x="741" y="0"/>
                  <a:pt x="741" y="0"/>
                </a:cubicBezTo>
                <a:cubicBezTo>
                  <a:pt x="737" y="0"/>
                  <a:pt x="737" y="0"/>
                  <a:pt x="737" y="0"/>
                </a:cubicBezTo>
                <a:lnTo>
                  <a:pt x="737" y="2"/>
                </a:lnTo>
                <a:close/>
                <a:moveTo>
                  <a:pt x="725" y="2"/>
                </a:moveTo>
                <a:cubicBezTo>
                  <a:pt x="729" y="2"/>
                  <a:pt x="729" y="2"/>
                  <a:pt x="729" y="2"/>
                </a:cubicBezTo>
                <a:cubicBezTo>
                  <a:pt x="729" y="0"/>
                  <a:pt x="729" y="0"/>
                  <a:pt x="729" y="0"/>
                </a:cubicBezTo>
                <a:cubicBezTo>
                  <a:pt x="725" y="0"/>
                  <a:pt x="725" y="0"/>
                  <a:pt x="725" y="0"/>
                </a:cubicBezTo>
                <a:lnTo>
                  <a:pt x="725" y="2"/>
                </a:lnTo>
                <a:close/>
                <a:moveTo>
                  <a:pt x="713" y="2"/>
                </a:moveTo>
                <a:cubicBezTo>
                  <a:pt x="717" y="2"/>
                  <a:pt x="717" y="2"/>
                  <a:pt x="717" y="2"/>
                </a:cubicBezTo>
                <a:cubicBezTo>
                  <a:pt x="717" y="0"/>
                  <a:pt x="717" y="0"/>
                  <a:pt x="717" y="0"/>
                </a:cubicBezTo>
                <a:cubicBezTo>
                  <a:pt x="713" y="0"/>
                  <a:pt x="713" y="0"/>
                  <a:pt x="713" y="0"/>
                </a:cubicBezTo>
                <a:lnTo>
                  <a:pt x="713" y="2"/>
                </a:lnTo>
                <a:close/>
                <a:moveTo>
                  <a:pt x="701" y="2"/>
                </a:moveTo>
                <a:cubicBezTo>
                  <a:pt x="705" y="2"/>
                  <a:pt x="705" y="2"/>
                  <a:pt x="705" y="2"/>
                </a:cubicBezTo>
                <a:cubicBezTo>
                  <a:pt x="705" y="0"/>
                  <a:pt x="705" y="0"/>
                  <a:pt x="705" y="0"/>
                </a:cubicBezTo>
                <a:cubicBezTo>
                  <a:pt x="701" y="0"/>
                  <a:pt x="701" y="0"/>
                  <a:pt x="701" y="0"/>
                </a:cubicBezTo>
                <a:lnTo>
                  <a:pt x="701" y="2"/>
                </a:lnTo>
                <a:close/>
                <a:moveTo>
                  <a:pt x="689" y="2"/>
                </a:moveTo>
                <a:cubicBezTo>
                  <a:pt x="693" y="2"/>
                  <a:pt x="693" y="2"/>
                  <a:pt x="693" y="2"/>
                </a:cubicBezTo>
                <a:cubicBezTo>
                  <a:pt x="693" y="0"/>
                  <a:pt x="693" y="0"/>
                  <a:pt x="693" y="0"/>
                </a:cubicBezTo>
                <a:cubicBezTo>
                  <a:pt x="689" y="0"/>
                  <a:pt x="689" y="0"/>
                  <a:pt x="689" y="0"/>
                </a:cubicBezTo>
                <a:lnTo>
                  <a:pt x="689" y="2"/>
                </a:lnTo>
                <a:close/>
                <a:moveTo>
                  <a:pt x="677" y="2"/>
                </a:moveTo>
                <a:cubicBezTo>
                  <a:pt x="681" y="2"/>
                  <a:pt x="681" y="2"/>
                  <a:pt x="681" y="2"/>
                </a:cubicBezTo>
                <a:cubicBezTo>
                  <a:pt x="681" y="0"/>
                  <a:pt x="681" y="0"/>
                  <a:pt x="681" y="0"/>
                </a:cubicBezTo>
                <a:cubicBezTo>
                  <a:pt x="677" y="0"/>
                  <a:pt x="677" y="0"/>
                  <a:pt x="677" y="0"/>
                </a:cubicBezTo>
                <a:lnTo>
                  <a:pt x="677" y="2"/>
                </a:lnTo>
                <a:close/>
                <a:moveTo>
                  <a:pt x="665" y="2"/>
                </a:moveTo>
                <a:cubicBezTo>
                  <a:pt x="669" y="2"/>
                  <a:pt x="669" y="2"/>
                  <a:pt x="669" y="2"/>
                </a:cubicBezTo>
                <a:cubicBezTo>
                  <a:pt x="669" y="0"/>
                  <a:pt x="669" y="0"/>
                  <a:pt x="669" y="0"/>
                </a:cubicBezTo>
                <a:cubicBezTo>
                  <a:pt x="665" y="0"/>
                  <a:pt x="665" y="0"/>
                  <a:pt x="665" y="0"/>
                </a:cubicBezTo>
                <a:lnTo>
                  <a:pt x="665" y="2"/>
                </a:lnTo>
                <a:close/>
                <a:moveTo>
                  <a:pt x="653" y="2"/>
                </a:moveTo>
                <a:cubicBezTo>
                  <a:pt x="657" y="2"/>
                  <a:pt x="657" y="2"/>
                  <a:pt x="657" y="2"/>
                </a:cubicBezTo>
                <a:cubicBezTo>
                  <a:pt x="657" y="0"/>
                  <a:pt x="657" y="0"/>
                  <a:pt x="657" y="0"/>
                </a:cubicBezTo>
                <a:cubicBezTo>
                  <a:pt x="653" y="0"/>
                  <a:pt x="653" y="0"/>
                  <a:pt x="653" y="0"/>
                </a:cubicBezTo>
                <a:lnTo>
                  <a:pt x="653" y="2"/>
                </a:lnTo>
                <a:close/>
                <a:moveTo>
                  <a:pt x="641" y="2"/>
                </a:moveTo>
                <a:cubicBezTo>
                  <a:pt x="645" y="2"/>
                  <a:pt x="645" y="2"/>
                  <a:pt x="645" y="2"/>
                </a:cubicBezTo>
                <a:cubicBezTo>
                  <a:pt x="645" y="0"/>
                  <a:pt x="645" y="0"/>
                  <a:pt x="645" y="0"/>
                </a:cubicBezTo>
                <a:cubicBezTo>
                  <a:pt x="641" y="0"/>
                  <a:pt x="641" y="0"/>
                  <a:pt x="641" y="0"/>
                </a:cubicBezTo>
                <a:lnTo>
                  <a:pt x="641" y="2"/>
                </a:lnTo>
                <a:close/>
                <a:moveTo>
                  <a:pt x="629" y="2"/>
                </a:moveTo>
                <a:cubicBezTo>
                  <a:pt x="633" y="2"/>
                  <a:pt x="633" y="2"/>
                  <a:pt x="633" y="2"/>
                </a:cubicBezTo>
                <a:cubicBezTo>
                  <a:pt x="633" y="0"/>
                  <a:pt x="633" y="0"/>
                  <a:pt x="633" y="0"/>
                </a:cubicBezTo>
                <a:cubicBezTo>
                  <a:pt x="629" y="0"/>
                  <a:pt x="629" y="0"/>
                  <a:pt x="629" y="0"/>
                </a:cubicBezTo>
                <a:lnTo>
                  <a:pt x="629" y="2"/>
                </a:lnTo>
                <a:close/>
                <a:moveTo>
                  <a:pt x="617" y="2"/>
                </a:moveTo>
                <a:cubicBezTo>
                  <a:pt x="621" y="2"/>
                  <a:pt x="621" y="2"/>
                  <a:pt x="621" y="2"/>
                </a:cubicBezTo>
                <a:cubicBezTo>
                  <a:pt x="621" y="0"/>
                  <a:pt x="621" y="0"/>
                  <a:pt x="621" y="0"/>
                </a:cubicBezTo>
                <a:cubicBezTo>
                  <a:pt x="617" y="0"/>
                  <a:pt x="617" y="0"/>
                  <a:pt x="617" y="0"/>
                </a:cubicBezTo>
                <a:lnTo>
                  <a:pt x="617" y="2"/>
                </a:lnTo>
                <a:close/>
                <a:moveTo>
                  <a:pt x="605" y="2"/>
                </a:moveTo>
                <a:cubicBezTo>
                  <a:pt x="609" y="2"/>
                  <a:pt x="609" y="2"/>
                  <a:pt x="609" y="2"/>
                </a:cubicBezTo>
                <a:cubicBezTo>
                  <a:pt x="609" y="0"/>
                  <a:pt x="609" y="0"/>
                  <a:pt x="609" y="0"/>
                </a:cubicBezTo>
                <a:cubicBezTo>
                  <a:pt x="605" y="0"/>
                  <a:pt x="605" y="0"/>
                  <a:pt x="605" y="0"/>
                </a:cubicBezTo>
                <a:lnTo>
                  <a:pt x="605" y="2"/>
                </a:lnTo>
                <a:close/>
                <a:moveTo>
                  <a:pt x="593" y="2"/>
                </a:moveTo>
                <a:cubicBezTo>
                  <a:pt x="597" y="2"/>
                  <a:pt x="597" y="2"/>
                  <a:pt x="597" y="2"/>
                </a:cubicBezTo>
                <a:cubicBezTo>
                  <a:pt x="597" y="0"/>
                  <a:pt x="597" y="0"/>
                  <a:pt x="597" y="0"/>
                </a:cubicBezTo>
                <a:cubicBezTo>
                  <a:pt x="593" y="0"/>
                  <a:pt x="593" y="0"/>
                  <a:pt x="593" y="0"/>
                </a:cubicBezTo>
                <a:lnTo>
                  <a:pt x="593" y="2"/>
                </a:lnTo>
                <a:close/>
                <a:moveTo>
                  <a:pt x="581" y="2"/>
                </a:moveTo>
                <a:cubicBezTo>
                  <a:pt x="585" y="2"/>
                  <a:pt x="585" y="2"/>
                  <a:pt x="585" y="2"/>
                </a:cubicBezTo>
                <a:cubicBezTo>
                  <a:pt x="585" y="0"/>
                  <a:pt x="585" y="0"/>
                  <a:pt x="585" y="0"/>
                </a:cubicBezTo>
                <a:cubicBezTo>
                  <a:pt x="581" y="0"/>
                  <a:pt x="581" y="0"/>
                  <a:pt x="581" y="0"/>
                </a:cubicBezTo>
                <a:lnTo>
                  <a:pt x="581" y="2"/>
                </a:lnTo>
                <a:close/>
                <a:moveTo>
                  <a:pt x="569" y="2"/>
                </a:moveTo>
                <a:cubicBezTo>
                  <a:pt x="573" y="2"/>
                  <a:pt x="573" y="2"/>
                  <a:pt x="573" y="2"/>
                </a:cubicBezTo>
                <a:cubicBezTo>
                  <a:pt x="573" y="0"/>
                  <a:pt x="573" y="0"/>
                  <a:pt x="573" y="0"/>
                </a:cubicBezTo>
                <a:cubicBezTo>
                  <a:pt x="569" y="0"/>
                  <a:pt x="569" y="0"/>
                  <a:pt x="569" y="0"/>
                </a:cubicBezTo>
                <a:lnTo>
                  <a:pt x="569" y="2"/>
                </a:lnTo>
                <a:close/>
                <a:moveTo>
                  <a:pt x="557" y="2"/>
                </a:moveTo>
                <a:cubicBezTo>
                  <a:pt x="561" y="2"/>
                  <a:pt x="561" y="2"/>
                  <a:pt x="561" y="2"/>
                </a:cubicBezTo>
                <a:cubicBezTo>
                  <a:pt x="561" y="0"/>
                  <a:pt x="561" y="0"/>
                  <a:pt x="561" y="0"/>
                </a:cubicBezTo>
                <a:cubicBezTo>
                  <a:pt x="557" y="0"/>
                  <a:pt x="557" y="0"/>
                  <a:pt x="557" y="0"/>
                </a:cubicBezTo>
                <a:lnTo>
                  <a:pt x="557" y="2"/>
                </a:lnTo>
                <a:close/>
                <a:moveTo>
                  <a:pt x="545" y="2"/>
                </a:moveTo>
                <a:cubicBezTo>
                  <a:pt x="549" y="2"/>
                  <a:pt x="549" y="2"/>
                  <a:pt x="549" y="2"/>
                </a:cubicBezTo>
                <a:cubicBezTo>
                  <a:pt x="549" y="0"/>
                  <a:pt x="549" y="0"/>
                  <a:pt x="549" y="0"/>
                </a:cubicBezTo>
                <a:cubicBezTo>
                  <a:pt x="545" y="0"/>
                  <a:pt x="545" y="0"/>
                  <a:pt x="545" y="0"/>
                </a:cubicBezTo>
                <a:lnTo>
                  <a:pt x="545" y="2"/>
                </a:lnTo>
                <a:close/>
                <a:moveTo>
                  <a:pt x="533" y="2"/>
                </a:moveTo>
                <a:cubicBezTo>
                  <a:pt x="537" y="2"/>
                  <a:pt x="537" y="2"/>
                  <a:pt x="537" y="2"/>
                </a:cubicBezTo>
                <a:cubicBezTo>
                  <a:pt x="537" y="0"/>
                  <a:pt x="537" y="0"/>
                  <a:pt x="537" y="0"/>
                </a:cubicBezTo>
                <a:cubicBezTo>
                  <a:pt x="533" y="0"/>
                  <a:pt x="533" y="0"/>
                  <a:pt x="533" y="0"/>
                </a:cubicBezTo>
                <a:lnTo>
                  <a:pt x="533" y="2"/>
                </a:lnTo>
                <a:close/>
                <a:moveTo>
                  <a:pt x="521" y="2"/>
                </a:moveTo>
                <a:cubicBezTo>
                  <a:pt x="525" y="2"/>
                  <a:pt x="525" y="2"/>
                  <a:pt x="525" y="2"/>
                </a:cubicBezTo>
                <a:cubicBezTo>
                  <a:pt x="525" y="0"/>
                  <a:pt x="525" y="0"/>
                  <a:pt x="525" y="0"/>
                </a:cubicBezTo>
                <a:cubicBezTo>
                  <a:pt x="521" y="0"/>
                  <a:pt x="521" y="0"/>
                  <a:pt x="521" y="0"/>
                </a:cubicBezTo>
                <a:lnTo>
                  <a:pt x="521" y="2"/>
                </a:lnTo>
                <a:close/>
                <a:moveTo>
                  <a:pt x="509" y="2"/>
                </a:moveTo>
                <a:cubicBezTo>
                  <a:pt x="513" y="2"/>
                  <a:pt x="513" y="2"/>
                  <a:pt x="513" y="2"/>
                </a:cubicBezTo>
                <a:cubicBezTo>
                  <a:pt x="513" y="0"/>
                  <a:pt x="513" y="0"/>
                  <a:pt x="513" y="0"/>
                </a:cubicBezTo>
                <a:cubicBezTo>
                  <a:pt x="509" y="0"/>
                  <a:pt x="509" y="0"/>
                  <a:pt x="509" y="0"/>
                </a:cubicBezTo>
                <a:lnTo>
                  <a:pt x="509" y="2"/>
                </a:lnTo>
                <a:close/>
                <a:moveTo>
                  <a:pt x="497" y="2"/>
                </a:moveTo>
                <a:cubicBezTo>
                  <a:pt x="501" y="2"/>
                  <a:pt x="501" y="2"/>
                  <a:pt x="501" y="2"/>
                </a:cubicBezTo>
                <a:cubicBezTo>
                  <a:pt x="501" y="0"/>
                  <a:pt x="501" y="0"/>
                  <a:pt x="501" y="0"/>
                </a:cubicBezTo>
                <a:cubicBezTo>
                  <a:pt x="497" y="0"/>
                  <a:pt x="497" y="0"/>
                  <a:pt x="497" y="0"/>
                </a:cubicBezTo>
                <a:lnTo>
                  <a:pt x="497" y="2"/>
                </a:lnTo>
                <a:close/>
                <a:moveTo>
                  <a:pt x="485" y="2"/>
                </a:moveTo>
                <a:cubicBezTo>
                  <a:pt x="489" y="2"/>
                  <a:pt x="489" y="2"/>
                  <a:pt x="489" y="2"/>
                </a:cubicBezTo>
                <a:cubicBezTo>
                  <a:pt x="489" y="0"/>
                  <a:pt x="489" y="0"/>
                  <a:pt x="489" y="0"/>
                </a:cubicBezTo>
                <a:cubicBezTo>
                  <a:pt x="485" y="0"/>
                  <a:pt x="485" y="0"/>
                  <a:pt x="485" y="0"/>
                </a:cubicBezTo>
                <a:lnTo>
                  <a:pt x="485" y="2"/>
                </a:lnTo>
                <a:close/>
                <a:moveTo>
                  <a:pt x="473" y="2"/>
                </a:moveTo>
                <a:cubicBezTo>
                  <a:pt x="477" y="2"/>
                  <a:pt x="477" y="2"/>
                  <a:pt x="477" y="2"/>
                </a:cubicBezTo>
                <a:cubicBezTo>
                  <a:pt x="477" y="0"/>
                  <a:pt x="477" y="0"/>
                  <a:pt x="477" y="0"/>
                </a:cubicBezTo>
                <a:cubicBezTo>
                  <a:pt x="473" y="0"/>
                  <a:pt x="473" y="0"/>
                  <a:pt x="473" y="0"/>
                </a:cubicBezTo>
                <a:lnTo>
                  <a:pt x="473" y="2"/>
                </a:lnTo>
                <a:close/>
                <a:moveTo>
                  <a:pt x="461" y="2"/>
                </a:moveTo>
                <a:cubicBezTo>
                  <a:pt x="465" y="2"/>
                  <a:pt x="465" y="2"/>
                  <a:pt x="465" y="2"/>
                </a:cubicBezTo>
                <a:cubicBezTo>
                  <a:pt x="465" y="0"/>
                  <a:pt x="465" y="0"/>
                  <a:pt x="465" y="0"/>
                </a:cubicBezTo>
                <a:cubicBezTo>
                  <a:pt x="461" y="0"/>
                  <a:pt x="461" y="0"/>
                  <a:pt x="461" y="0"/>
                </a:cubicBezTo>
                <a:lnTo>
                  <a:pt x="461" y="2"/>
                </a:lnTo>
                <a:close/>
                <a:moveTo>
                  <a:pt x="449" y="2"/>
                </a:moveTo>
                <a:cubicBezTo>
                  <a:pt x="453" y="2"/>
                  <a:pt x="453" y="2"/>
                  <a:pt x="453" y="2"/>
                </a:cubicBezTo>
                <a:cubicBezTo>
                  <a:pt x="453" y="0"/>
                  <a:pt x="453" y="0"/>
                  <a:pt x="453" y="0"/>
                </a:cubicBezTo>
                <a:cubicBezTo>
                  <a:pt x="449" y="0"/>
                  <a:pt x="449" y="0"/>
                  <a:pt x="449" y="0"/>
                </a:cubicBezTo>
                <a:lnTo>
                  <a:pt x="449" y="2"/>
                </a:lnTo>
                <a:close/>
                <a:moveTo>
                  <a:pt x="437" y="2"/>
                </a:moveTo>
                <a:cubicBezTo>
                  <a:pt x="441" y="2"/>
                  <a:pt x="441" y="2"/>
                  <a:pt x="441" y="2"/>
                </a:cubicBezTo>
                <a:cubicBezTo>
                  <a:pt x="441" y="0"/>
                  <a:pt x="441" y="0"/>
                  <a:pt x="441" y="0"/>
                </a:cubicBezTo>
                <a:cubicBezTo>
                  <a:pt x="437" y="0"/>
                  <a:pt x="437" y="0"/>
                  <a:pt x="437" y="0"/>
                </a:cubicBezTo>
                <a:lnTo>
                  <a:pt x="437" y="2"/>
                </a:lnTo>
                <a:close/>
                <a:moveTo>
                  <a:pt x="425" y="2"/>
                </a:moveTo>
                <a:cubicBezTo>
                  <a:pt x="429" y="2"/>
                  <a:pt x="429" y="2"/>
                  <a:pt x="429" y="2"/>
                </a:cubicBezTo>
                <a:cubicBezTo>
                  <a:pt x="429" y="0"/>
                  <a:pt x="429" y="0"/>
                  <a:pt x="429" y="0"/>
                </a:cubicBezTo>
                <a:cubicBezTo>
                  <a:pt x="425" y="0"/>
                  <a:pt x="425" y="0"/>
                  <a:pt x="425" y="0"/>
                </a:cubicBezTo>
                <a:lnTo>
                  <a:pt x="425" y="2"/>
                </a:lnTo>
                <a:close/>
                <a:moveTo>
                  <a:pt x="413" y="2"/>
                </a:moveTo>
                <a:cubicBezTo>
                  <a:pt x="417" y="2"/>
                  <a:pt x="417" y="2"/>
                  <a:pt x="417" y="2"/>
                </a:cubicBezTo>
                <a:cubicBezTo>
                  <a:pt x="417" y="0"/>
                  <a:pt x="417" y="0"/>
                  <a:pt x="417" y="0"/>
                </a:cubicBezTo>
                <a:cubicBezTo>
                  <a:pt x="413" y="0"/>
                  <a:pt x="413" y="0"/>
                  <a:pt x="413" y="0"/>
                </a:cubicBezTo>
                <a:lnTo>
                  <a:pt x="413" y="2"/>
                </a:lnTo>
                <a:close/>
                <a:moveTo>
                  <a:pt x="401" y="2"/>
                </a:moveTo>
                <a:cubicBezTo>
                  <a:pt x="405" y="2"/>
                  <a:pt x="405" y="2"/>
                  <a:pt x="405" y="2"/>
                </a:cubicBezTo>
                <a:cubicBezTo>
                  <a:pt x="405" y="0"/>
                  <a:pt x="405" y="0"/>
                  <a:pt x="405" y="0"/>
                </a:cubicBezTo>
                <a:cubicBezTo>
                  <a:pt x="401" y="0"/>
                  <a:pt x="401" y="0"/>
                  <a:pt x="401" y="0"/>
                </a:cubicBezTo>
                <a:lnTo>
                  <a:pt x="401" y="2"/>
                </a:lnTo>
                <a:close/>
                <a:moveTo>
                  <a:pt x="389" y="2"/>
                </a:moveTo>
                <a:cubicBezTo>
                  <a:pt x="393" y="2"/>
                  <a:pt x="393" y="2"/>
                  <a:pt x="393" y="2"/>
                </a:cubicBezTo>
                <a:cubicBezTo>
                  <a:pt x="393" y="0"/>
                  <a:pt x="393" y="0"/>
                  <a:pt x="393" y="0"/>
                </a:cubicBezTo>
                <a:cubicBezTo>
                  <a:pt x="389" y="0"/>
                  <a:pt x="389" y="0"/>
                  <a:pt x="389" y="0"/>
                </a:cubicBezTo>
                <a:lnTo>
                  <a:pt x="389" y="2"/>
                </a:lnTo>
                <a:close/>
                <a:moveTo>
                  <a:pt x="377" y="2"/>
                </a:moveTo>
                <a:cubicBezTo>
                  <a:pt x="381" y="2"/>
                  <a:pt x="381" y="2"/>
                  <a:pt x="381" y="2"/>
                </a:cubicBezTo>
                <a:cubicBezTo>
                  <a:pt x="381" y="0"/>
                  <a:pt x="381" y="0"/>
                  <a:pt x="381" y="0"/>
                </a:cubicBezTo>
                <a:cubicBezTo>
                  <a:pt x="377" y="0"/>
                  <a:pt x="377" y="0"/>
                  <a:pt x="377" y="0"/>
                </a:cubicBezTo>
                <a:lnTo>
                  <a:pt x="377" y="2"/>
                </a:lnTo>
                <a:close/>
                <a:moveTo>
                  <a:pt x="365" y="2"/>
                </a:moveTo>
                <a:cubicBezTo>
                  <a:pt x="369" y="2"/>
                  <a:pt x="369" y="2"/>
                  <a:pt x="369" y="2"/>
                </a:cubicBezTo>
                <a:cubicBezTo>
                  <a:pt x="369" y="0"/>
                  <a:pt x="369" y="0"/>
                  <a:pt x="369" y="0"/>
                </a:cubicBezTo>
                <a:cubicBezTo>
                  <a:pt x="365" y="0"/>
                  <a:pt x="365" y="0"/>
                  <a:pt x="365" y="0"/>
                </a:cubicBezTo>
                <a:lnTo>
                  <a:pt x="365" y="2"/>
                </a:lnTo>
                <a:close/>
                <a:moveTo>
                  <a:pt x="353" y="2"/>
                </a:moveTo>
                <a:cubicBezTo>
                  <a:pt x="357" y="2"/>
                  <a:pt x="357" y="2"/>
                  <a:pt x="357" y="2"/>
                </a:cubicBezTo>
                <a:cubicBezTo>
                  <a:pt x="357" y="0"/>
                  <a:pt x="357" y="0"/>
                  <a:pt x="357" y="0"/>
                </a:cubicBezTo>
                <a:cubicBezTo>
                  <a:pt x="353" y="0"/>
                  <a:pt x="353" y="0"/>
                  <a:pt x="353" y="0"/>
                </a:cubicBezTo>
                <a:lnTo>
                  <a:pt x="353" y="2"/>
                </a:lnTo>
                <a:close/>
                <a:moveTo>
                  <a:pt x="341" y="2"/>
                </a:moveTo>
                <a:cubicBezTo>
                  <a:pt x="345" y="2"/>
                  <a:pt x="345" y="2"/>
                  <a:pt x="345" y="2"/>
                </a:cubicBezTo>
                <a:cubicBezTo>
                  <a:pt x="345" y="0"/>
                  <a:pt x="345" y="0"/>
                  <a:pt x="345" y="0"/>
                </a:cubicBezTo>
                <a:cubicBezTo>
                  <a:pt x="341" y="0"/>
                  <a:pt x="341" y="0"/>
                  <a:pt x="341" y="0"/>
                </a:cubicBezTo>
                <a:lnTo>
                  <a:pt x="341" y="2"/>
                </a:lnTo>
                <a:close/>
                <a:moveTo>
                  <a:pt x="329" y="2"/>
                </a:moveTo>
                <a:cubicBezTo>
                  <a:pt x="333" y="2"/>
                  <a:pt x="333" y="2"/>
                  <a:pt x="333" y="2"/>
                </a:cubicBezTo>
                <a:cubicBezTo>
                  <a:pt x="333" y="0"/>
                  <a:pt x="333" y="0"/>
                  <a:pt x="333" y="0"/>
                </a:cubicBezTo>
                <a:cubicBezTo>
                  <a:pt x="329" y="0"/>
                  <a:pt x="329" y="0"/>
                  <a:pt x="329" y="0"/>
                </a:cubicBezTo>
                <a:lnTo>
                  <a:pt x="329" y="2"/>
                </a:lnTo>
                <a:close/>
                <a:moveTo>
                  <a:pt x="317" y="2"/>
                </a:moveTo>
                <a:cubicBezTo>
                  <a:pt x="321" y="2"/>
                  <a:pt x="321" y="2"/>
                  <a:pt x="321" y="2"/>
                </a:cubicBezTo>
                <a:cubicBezTo>
                  <a:pt x="321" y="0"/>
                  <a:pt x="321" y="0"/>
                  <a:pt x="321" y="0"/>
                </a:cubicBezTo>
                <a:cubicBezTo>
                  <a:pt x="317" y="0"/>
                  <a:pt x="317" y="0"/>
                  <a:pt x="317" y="0"/>
                </a:cubicBezTo>
                <a:lnTo>
                  <a:pt x="317" y="2"/>
                </a:lnTo>
                <a:close/>
                <a:moveTo>
                  <a:pt x="305" y="2"/>
                </a:moveTo>
                <a:cubicBezTo>
                  <a:pt x="309" y="2"/>
                  <a:pt x="309" y="2"/>
                  <a:pt x="309" y="2"/>
                </a:cubicBezTo>
                <a:cubicBezTo>
                  <a:pt x="309" y="0"/>
                  <a:pt x="309" y="0"/>
                  <a:pt x="309" y="0"/>
                </a:cubicBezTo>
                <a:cubicBezTo>
                  <a:pt x="305" y="0"/>
                  <a:pt x="305" y="0"/>
                  <a:pt x="305" y="0"/>
                </a:cubicBezTo>
                <a:lnTo>
                  <a:pt x="305" y="2"/>
                </a:lnTo>
                <a:close/>
                <a:moveTo>
                  <a:pt x="293" y="2"/>
                </a:moveTo>
                <a:cubicBezTo>
                  <a:pt x="297" y="2"/>
                  <a:pt x="297" y="2"/>
                  <a:pt x="297" y="2"/>
                </a:cubicBezTo>
                <a:cubicBezTo>
                  <a:pt x="297" y="0"/>
                  <a:pt x="297" y="0"/>
                  <a:pt x="297" y="0"/>
                </a:cubicBezTo>
                <a:cubicBezTo>
                  <a:pt x="293" y="0"/>
                  <a:pt x="293" y="0"/>
                  <a:pt x="293" y="0"/>
                </a:cubicBezTo>
                <a:lnTo>
                  <a:pt x="293" y="2"/>
                </a:lnTo>
                <a:close/>
                <a:moveTo>
                  <a:pt x="281" y="2"/>
                </a:moveTo>
                <a:cubicBezTo>
                  <a:pt x="285" y="2"/>
                  <a:pt x="285" y="2"/>
                  <a:pt x="285" y="2"/>
                </a:cubicBezTo>
                <a:cubicBezTo>
                  <a:pt x="285" y="0"/>
                  <a:pt x="285" y="0"/>
                  <a:pt x="285" y="0"/>
                </a:cubicBezTo>
                <a:cubicBezTo>
                  <a:pt x="281" y="0"/>
                  <a:pt x="281" y="0"/>
                  <a:pt x="281" y="0"/>
                </a:cubicBezTo>
                <a:lnTo>
                  <a:pt x="281" y="2"/>
                </a:lnTo>
                <a:close/>
                <a:moveTo>
                  <a:pt x="269" y="2"/>
                </a:moveTo>
                <a:cubicBezTo>
                  <a:pt x="273" y="2"/>
                  <a:pt x="273" y="2"/>
                  <a:pt x="273" y="2"/>
                </a:cubicBezTo>
                <a:cubicBezTo>
                  <a:pt x="273" y="0"/>
                  <a:pt x="273" y="0"/>
                  <a:pt x="273" y="0"/>
                </a:cubicBezTo>
                <a:cubicBezTo>
                  <a:pt x="269" y="0"/>
                  <a:pt x="269" y="0"/>
                  <a:pt x="269" y="0"/>
                </a:cubicBezTo>
                <a:lnTo>
                  <a:pt x="269" y="2"/>
                </a:lnTo>
                <a:close/>
                <a:moveTo>
                  <a:pt x="257" y="2"/>
                </a:moveTo>
                <a:cubicBezTo>
                  <a:pt x="261" y="2"/>
                  <a:pt x="261" y="2"/>
                  <a:pt x="261" y="2"/>
                </a:cubicBezTo>
                <a:cubicBezTo>
                  <a:pt x="261" y="0"/>
                  <a:pt x="261" y="0"/>
                  <a:pt x="261" y="0"/>
                </a:cubicBezTo>
                <a:cubicBezTo>
                  <a:pt x="257" y="0"/>
                  <a:pt x="257" y="0"/>
                  <a:pt x="257" y="0"/>
                </a:cubicBezTo>
                <a:lnTo>
                  <a:pt x="257" y="2"/>
                </a:lnTo>
                <a:close/>
                <a:moveTo>
                  <a:pt x="245" y="2"/>
                </a:moveTo>
                <a:cubicBezTo>
                  <a:pt x="249" y="2"/>
                  <a:pt x="249" y="2"/>
                  <a:pt x="249" y="2"/>
                </a:cubicBezTo>
                <a:cubicBezTo>
                  <a:pt x="249" y="0"/>
                  <a:pt x="249" y="0"/>
                  <a:pt x="249" y="0"/>
                </a:cubicBezTo>
                <a:cubicBezTo>
                  <a:pt x="245" y="0"/>
                  <a:pt x="245" y="0"/>
                  <a:pt x="245" y="0"/>
                </a:cubicBezTo>
                <a:lnTo>
                  <a:pt x="245" y="2"/>
                </a:lnTo>
                <a:close/>
                <a:moveTo>
                  <a:pt x="233" y="2"/>
                </a:moveTo>
                <a:cubicBezTo>
                  <a:pt x="237" y="2"/>
                  <a:pt x="237" y="2"/>
                  <a:pt x="237" y="2"/>
                </a:cubicBezTo>
                <a:cubicBezTo>
                  <a:pt x="237" y="0"/>
                  <a:pt x="237" y="0"/>
                  <a:pt x="237" y="0"/>
                </a:cubicBezTo>
                <a:cubicBezTo>
                  <a:pt x="233" y="0"/>
                  <a:pt x="233" y="0"/>
                  <a:pt x="233" y="0"/>
                </a:cubicBezTo>
                <a:lnTo>
                  <a:pt x="233" y="2"/>
                </a:lnTo>
                <a:close/>
                <a:moveTo>
                  <a:pt x="221" y="2"/>
                </a:moveTo>
                <a:cubicBezTo>
                  <a:pt x="225" y="2"/>
                  <a:pt x="225" y="2"/>
                  <a:pt x="225" y="2"/>
                </a:cubicBezTo>
                <a:cubicBezTo>
                  <a:pt x="225" y="0"/>
                  <a:pt x="225" y="0"/>
                  <a:pt x="225" y="0"/>
                </a:cubicBezTo>
                <a:cubicBezTo>
                  <a:pt x="221" y="0"/>
                  <a:pt x="221" y="0"/>
                  <a:pt x="221" y="0"/>
                </a:cubicBezTo>
                <a:lnTo>
                  <a:pt x="221" y="2"/>
                </a:lnTo>
                <a:close/>
                <a:moveTo>
                  <a:pt x="209" y="2"/>
                </a:moveTo>
                <a:cubicBezTo>
                  <a:pt x="213" y="2"/>
                  <a:pt x="213" y="2"/>
                  <a:pt x="213" y="2"/>
                </a:cubicBezTo>
                <a:cubicBezTo>
                  <a:pt x="213" y="0"/>
                  <a:pt x="213" y="0"/>
                  <a:pt x="213" y="0"/>
                </a:cubicBezTo>
                <a:cubicBezTo>
                  <a:pt x="209" y="0"/>
                  <a:pt x="209" y="0"/>
                  <a:pt x="209" y="0"/>
                </a:cubicBezTo>
                <a:lnTo>
                  <a:pt x="209" y="2"/>
                </a:lnTo>
                <a:close/>
                <a:moveTo>
                  <a:pt x="197" y="2"/>
                </a:moveTo>
                <a:cubicBezTo>
                  <a:pt x="201" y="2"/>
                  <a:pt x="201" y="2"/>
                  <a:pt x="201" y="2"/>
                </a:cubicBezTo>
                <a:cubicBezTo>
                  <a:pt x="201" y="0"/>
                  <a:pt x="201" y="0"/>
                  <a:pt x="201" y="0"/>
                </a:cubicBezTo>
                <a:cubicBezTo>
                  <a:pt x="197" y="0"/>
                  <a:pt x="197" y="0"/>
                  <a:pt x="197" y="0"/>
                </a:cubicBezTo>
                <a:lnTo>
                  <a:pt x="197" y="2"/>
                </a:lnTo>
                <a:close/>
                <a:moveTo>
                  <a:pt x="185" y="2"/>
                </a:moveTo>
                <a:cubicBezTo>
                  <a:pt x="189" y="2"/>
                  <a:pt x="189" y="2"/>
                  <a:pt x="189" y="2"/>
                </a:cubicBezTo>
                <a:cubicBezTo>
                  <a:pt x="189" y="0"/>
                  <a:pt x="189" y="0"/>
                  <a:pt x="189" y="0"/>
                </a:cubicBezTo>
                <a:cubicBezTo>
                  <a:pt x="185" y="0"/>
                  <a:pt x="185" y="0"/>
                  <a:pt x="185" y="0"/>
                </a:cubicBezTo>
                <a:lnTo>
                  <a:pt x="185" y="2"/>
                </a:lnTo>
                <a:close/>
                <a:moveTo>
                  <a:pt x="173" y="2"/>
                </a:moveTo>
                <a:cubicBezTo>
                  <a:pt x="177" y="2"/>
                  <a:pt x="177" y="2"/>
                  <a:pt x="177" y="2"/>
                </a:cubicBezTo>
                <a:cubicBezTo>
                  <a:pt x="177" y="0"/>
                  <a:pt x="177" y="0"/>
                  <a:pt x="177" y="0"/>
                </a:cubicBezTo>
                <a:cubicBezTo>
                  <a:pt x="173" y="0"/>
                  <a:pt x="173" y="0"/>
                  <a:pt x="173" y="0"/>
                </a:cubicBezTo>
                <a:lnTo>
                  <a:pt x="173" y="2"/>
                </a:lnTo>
                <a:close/>
                <a:moveTo>
                  <a:pt x="161" y="2"/>
                </a:moveTo>
                <a:cubicBezTo>
                  <a:pt x="165" y="2"/>
                  <a:pt x="165" y="2"/>
                  <a:pt x="165" y="2"/>
                </a:cubicBezTo>
                <a:cubicBezTo>
                  <a:pt x="165" y="0"/>
                  <a:pt x="165" y="0"/>
                  <a:pt x="165" y="0"/>
                </a:cubicBezTo>
                <a:cubicBezTo>
                  <a:pt x="161" y="0"/>
                  <a:pt x="161" y="0"/>
                  <a:pt x="161" y="0"/>
                </a:cubicBezTo>
                <a:lnTo>
                  <a:pt x="161" y="2"/>
                </a:lnTo>
                <a:close/>
                <a:moveTo>
                  <a:pt x="149" y="2"/>
                </a:moveTo>
                <a:cubicBezTo>
                  <a:pt x="153" y="2"/>
                  <a:pt x="153" y="2"/>
                  <a:pt x="153" y="2"/>
                </a:cubicBezTo>
                <a:cubicBezTo>
                  <a:pt x="153" y="0"/>
                  <a:pt x="153" y="0"/>
                  <a:pt x="153" y="0"/>
                </a:cubicBezTo>
                <a:cubicBezTo>
                  <a:pt x="149" y="0"/>
                  <a:pt x="149" y="0"/>
                  <a:pt x="149" y="0"/>
                </a:cubicBezTo>
                <a:lnTo>
                  <a:pt x="149" y="2"/>
                </a:lnTo>
                <a:close/>
                <a:moveTo>
                  <a:pt x="137" y="2"/>
                </a:moveTo>
                <a:cubicBezTo>
                  <a:pt x="141" y="2"/>
                  <a:pt x="141" y="2"/>
                  <a:pt x="141" y="2"/>
                </a:cubicBezTo>
                <a:cubicBezTo>
                  <a:pt x="141" y="0"/>
                  <a:pt x="141" y="0"/>
                  <a:pt x="141" y="0"/>
                </a:cubicBezTo>
                <a:cubicBezTo>
                  <a:pt x="137" y="0"/>
                  <a:pt x="137" y="0"/>
                  <a:pt x="137" y="0"/>
                </a:cubicBezTo>
                <a:lnTo>
                  <a:pt x="137" y="2"/>
                </a:lnTo>
                <a:close/>
                <a:moveTo>
                  <a:pt x="125" y="2"/>
                </a:moveTo>
                <a:cubicBezTo>
                  <a:pt x="129" y="2"/>
                  <a:pt x="129" y="2"/>
                  <a:pt x="129" y="2"/>
                </a:cubicBezTo>
                <a:cubicBezTo>
                  <a:pt x="129" y="0"/>
                  <a:pt x="129" y="0"/>
                  <a:pt x="129" y="0"/>
                </a:cubicBezTo>
                <a:cubicBezTo>
                  <a:pt x="125" y="0"/>
                  <a:pt x="125" y="0"/>
                  <a:pt x="125" y="0"/>
                </a:cubicBezTo>
                <a:lnTo>
                  <a:pt x="125" y="2"/>
                </a:lnTo>
                <a:close/>
                <a:moveTo>
                  <a:pt x="113" y="2"/>
                </a:moveTo>
                <a:cubicBezTo>
                  <a:pt x="117" y="2"/>
                  <a:pt x="117" y="2"/>
                  <a:pt x="117" y="2"/>
                </a:cubicBezTo>
                <a:cubicBezTo>
                  <a:pt x="117" y="0"/>
                  <a:pt x="117" y="0"/>
                  <a:pt x="117" y="0"/>
                </a:cubicBezTo>
                <a:cubicBezTo>
                  <a:pt x="113" y="0"/>
                  <a:pt x="113" y="0"/>
                  <a:pt x="113" y="0"/>
                </a:cubicBezTo>
                <a:lnTo>
                  <a:pt x="113" y="2"/>
                </a:lnTo>
                <a:close/>
                <a:moveTo>
                  <a:pt x="101" y="2"/>
                </a:moveTo>
                <a:cubicBezTo>
                  <a:pt x="105" y="2"/>
                  <a:pt x="105" y="2"/>
                  <a:pt x="105" y="2"/>
                </a:cubicBezTo>
                <a:cubicBezTo>
                  <a:pt x="105" y="0"/>
                  <a:pt x="105" y="0"/>
                  <a:pt x="105" y="0"/>
                </a:cubicBezTo>
                <a:cubicBezTo>
                  <a:pt x="101" y="0"/>
                  <a:pt x="101" y="0"/>
                  <a:pt x="101" y="0"/>
                </a:cubicBezTo>
                <a:lnTo>
                  <a:pt x="101" y="2"/>
                </a:lnTo>
                <a:close/>
                <a:moveTo>
                  <a:pt x="89" y="2"/>
                </a:moveTo>
                <a:cubicBezTo>
                  <a:pt x="93" y="2"/>
                  <a:pt x="93" y="2"/>
                  <a:pt x="93" y="2"/>
                </a:cubicBezTo>
                <a:cubicBezTo>
                  <a:pt x="93" y="0"/>
                  <a:pt x="93" y="0"/>
                  <a:pt x="93" y="0"/>
                </a:cubicBezTo>
                <a:cubicBezTo>
                  <a:pt x="89" y="0"/>
                  <a:pt x="89" y="0"/>
                  <a:pt x="89" y="0"/>
                </a:cubicBezTo>
                <a:lnTo>
                  <a:pt x="89" y="2"/>
                </a:lnTo>
                <a:close/>
                <a:moveTo>
                  <a:pt x="77" y="2"/>
                </a:moveTo>
                <a:cubicBezTo>
                  <a:pt x="81" y="2"/>
                  <a:pt x="81" y="2"/>
                  <a:pt x="81" y="2"/>
                </a:cubicBezTo>
                <a:cubicBezTo>
                  <a:pt x="81" y="0"/>
                  <a:pt x="81" y="0"/>
                  <a:pt x="81" y="0"/>
                </a:cubicBezTo>
                <a:cubicBezTo>
                  <a:pt x="77" y="0"/>
                  <a:pt x="77" y="0"/>
                  <a:pt x="77" y="0"/>
                </a:cubicBezTo>
                <a:lnTo>
                  <a:pt x="77" y="2"/>
                </a:lnTo>
                <a:close/>
                <a:moveTo>
                  <a:pt x="65" y="2"/>
                </a:moveTo>
                <a:cubicBezTo>
                  <a:pt x="69" y="2"/>
                  <a:pt x="69" y="2"/>
                  <a:pt x="69" y="2"/>
                </a:cubicBezTo>
                <a:cubicBezTo>
                  <a:pt x="69" y="0"/>
                  <a:pt x="69" y="0"/>
                  <a:pt x="69" y="0"/>
                </a:cubicBezTo>
                <a:cubicBezTo>
                  <a:pt x="65" y="0"/>
                  <a:pt x="65" y="0"/>
                  <a:pt x="65" y="0"/>
                </a:cubicBezTo>
                <a:lnTo>
                  <a:pt x="65" y="2"/>
                </a:lnTo>
                <a:close/>
                <a:moveTo>
                  <a:pt x="53" y="2"/>
                </a:moveTo>
                <a:cubicBezTo>
                  <a:pt x="57" y="2"/>
                  <a:pt x="57" y="2"/>
                  <a:pt x="57" y="2"/>
                </a:cubicBezTo>
                <a:cubicBezTo>
                  <a:pt x="57" y="0"/>
                  <a:pt x="57" y="0"/>
                  <a:pt x="57" y="0"/>
                </a:cubicBezTo>
                <a:cubicBezTo>
                  <a:pt x="53" y="0"/>
                  <a:pt x="53" y="0"/>
                  <a:pt x="53" y="0"/>
                </a:cubicBezTo>
                <a:lnTo>
                  <a:pt x="53" y="2"/>
                </a:lnTo>
                <a:close/>
                <a:moveTo>
                  <a:pt x="41" y="2"/>
                </a:moveTo>
                <a:cubicBezTo>
                  <a:pt x="42" y="2"/>
                  <a:pt x="42" y="2"/>
                  <a:pt x="42" y="2"/>
                </a:cubicBezTo>
                <a:cubicBezTo>
                  <a:pt x="45" y="2"/>
                  <a:pt x="45" y="2"/>
                  <a:pt x="45" y="2"/>
                </a:cubicBezTo>
                <a:cubicBezTo>
                  <a:pt x="45" y="0"/>
                  <a:pt x="45" y="0"/>
                  <a:pt x="45" y="0"/>
                </a:cubicBezTo>
                <a:cubicBezTo>
                  <a:pt x="42" y="0"/>
                  <a:pt x="42" y="0"/>
                  <a:pt x="42" y="0"/>
                </a:cubicBezTo>
                <a:cubicBezTo>
                  <a:pt x="41" y="0"/>
                  <a:pt x="41" y="0"/>
                  <a:pt x="41" y="0"/>
                </a:cubicBezTo>
                <a:lnTo>
                  <a:pt x="41" y="2"/>
                </a:lnTo>
                <a:close/>
                <a:moveTo>
                  <a:pt x="30" y="4"/>
                </a:moveTo>
                <a:cubicBezTo>
                  <a:pt x="31" y="3"/>
                  <a:pt x="32" y="3"/>
                  <a:pt x="33" y="3"/>
                </a:cubicBezTo>
                <a:cubicBezTo>
                  <a:pt x="33" y="1"/>
                  <a:pt x="33" y="1"/>
                  <a:pt x="33" y="1"/>
                </a:cubicBezTo>
                <a:cubicBezTo>
                  <a:pt x="32" y="1"/>
                  <a:pt x="30" y="1"/>
                  <a:pt x="29" y="2"/>
                </a:cubicBezTo>
                <a:lnTo>
                  <a:pt x="30" y="4"/>
                </a:lnTo>
                <a:close/>
                <a:moveTo>
                  <a:pt x="19" y="9"/>
                </a:moveTo>
                <a:cubicBezTo>
                  <a:pt x="20" y="8"/>
                  <a:pt x="21" y="7"/>
                  <a:pt x="22" y="7"/>
                </a:cubicBezTo>
                <a:cubicBezTo>
                  <a:pt x="21" y="5"/>
                  <a:pt x="21" y="5"/>
                  <a:pt x="21" y="5"/>
                </a:cubicBezTo>
                <a:cubicBezTo>
                  <a:pt x="20" y="5"/>
                  <a:pt x="19" y="6"/>
                  <a:pt x="18" y="7"/>
                </a:cubicBezTo>
                <a:lnTo>
                  <a:pt x="19" y="9"/>
                </a:lnTo>
                <a:close/>
                <a:moveTo>
                  <a:pt x="10" y="16"/>
                </a:moveTo>
                <a:cubicBezTo>
                  <a:pt x="11" y="15"/>
                  <a:pt x="12" y="15"/>
                  <a:pt x="13" y="14"/>
                </a:cubicBezTo>
                <a:cubicBezTo>
                  <a:pt x="12" y="12"/>
                  <a:pt x="12" y="12"/>
                  <a:pt x="12" y="12"/>
                </a:cubicBezTo>
                <a:cubicBezTo>
                  <a:pt x="11" y="13"/>
                  <a:pt x="10" y="14"/>
                  <a:pt x="9" y="15"/>
                </a:cubicBezTo>
                <a:lnTo>
                  <a:pt x="10" y="16"/>
                </a:lnTo>
                <a:close/>
                <a:moveTo>
                  <a:pt x="4" y="27"/>
                </a:moveTo>
                <a:cubicBezTo>
                  <a:pt x="5" y="25"/>
                  <a:pt x="5" y="24"/>
                  <a:pt x="6" y="23"/>
                </a:cubicBezTo>
                <a:cubicBezTo>
                  <a:pt x="4" y="22"/>
                  <a:pt x="4" y="22"/>
                  <a:pt x="4" y="22"/>
                </a:cubicBezTo>
                <a:cubicBezTo>
                  <a:pt x="4" y="23"/>
                  <a:pt x="3" y="24"/>
                  <a:pt x="3" y="26"/>
                </a:cubicBezTo>
                <a:lnTo>
                  <a:pt x="4" y="27"/>
                </a:lnTo>
                <a:close/>
                <a:moveTo>
                  <a:pt x="2" y="38"/>
                </a:moveTo>
                <a:cubicBezTo>
                  <a:pt x="2" y="37"/>
                  <a:pt x="2" y="35"/>
                  <a:pt x="2" y="34"/>
                </a:cubicBezTo>
                <a:cubicBezTo>
                  <a:pt x="0" y="34"/>
                  <a:pt x="0" y="34"/>
                  <a:pt x="0" y="34"/>
                </a:cubicBezTo>
                <a:cubicBezTo>
                  <a:pt x="0" y="35"/>
                  <a:pt x="0" y="36"/>
                  <a:pt x="0" y="38"/>
                </a:cubicBezTo>
                <a:lnTo>
                  <a:pt x="2" y="38"/>
                </a:lnTo>
                <a:close/>
                <a:moveTo>
                  <a:pt x="2" y="50"/>
                </a:moveTo>
                <a:cubicBezTo>
                  <a:pt x="2" y="46"/>
                  <a:pt x="2" y="46"/>
                  <a:pt x="2" y="46"/>
                </a:cubicBezTo>
                <a:cubicBezTo>
                  <a:pt x="0" y="46"/>
                  <a:pt x="0" y="46"/>
                  <a:pt x="0" y="46"/>
                </a:cubicBezTo>
                <a:cubicBezTo>
                  <a:pt x="0" y="50"/>
                  <a:pt x="0" y="50"/>
                  <a:pt x="0" y="50"/>
                </a:cubicBezTo>
                <a:lnTo>
                  <a:pt x="2" y="50"/>
                </a:lnTo>
                <a:close/>
                <a:moveTo>
                  <a:pt x="2" y="62"/>
                </a:moveTo>
                <a:cubicBezTo>
                  <a:pt x="2" y="58"/>
                  <a:pt x="2" y="58"/>
                  <a:pt x="2" y="58"/>
                </a:cubicBezTo>
                <a:cubicBezTo>
                  <a:pt x="0" y="58"/>
                  <a:pt x="0" y="58"/>
                  <a:pt x="0" y="58"/>
                </a:cubicBezTo>
                <a:cubicBezTo>
                  <a:pt x="0" y="62"/>
                  <a:pt x="0" y="62"/>
                  <a:pt x="0" y="62"/>
                </a:cubicBezTo>
                <a:lnTo>
                  <a:pt x="2" y="62"/>
                </a:lnTo>
                <a:close/>
                <a:moveTo>
                  <a:pt x="2" y="74"/>
                </a:moveTo>
                <a:cubicBezTo>
                  <a:pt x="2" y="70"/>
                  <a:pt x="2" y="70"/>
                  <a:pt x="2" y="70"/>
                </a:cubicBezTo>
                <a:cubicBezTo>
                  <a:pt x="0" y="70"/>
                  <a:pt x="0" y="70"/>
                  <a:pt x="0" y="70"/>
                </a:cubicBezTo>
                <a:cubicBezTo>
                  <a:pt x="0" y="74"/>
                  <a:pt x="0" y="74"/>
                  <a:pt x="0" y="74"/>
                </a:cubicBezTo>
                <a:lnTo>
                  <a:pt x="2" y="74"/>
                </a:lnTo>
                <a:close/>
                <a:moveTo>
                  <a:pt x="2" y="86"/>
                </a:moveTo>
                <a:cubicBezTo>
                  <a:pt x="2" y="82"/>
                  <a:pt x="2" y="82"/>
                  <a:pt x="2" y="82"/>
                </a:cubicBezTo>
                <a:cubicBezTo>
                  <a:pt x="0" y="82"/>
                  <a:pt x="0" y="82"/>
                  <a:pt x="0" y="82"/>
                </a:cubicBezTo>
                <a:cubicBezTo>
                  <a:pt x="0" y="86"/>
                  <a:pt x="0" y="86"/>
                  <a:pt x="0" y="86"/>
                </a:cubicBezTo>
                <a:lnTo>
                  <a:pt x="2" y="86"/>
                </a:lnTo>
                <a:close/>
                <a:moveTo>
                  <a:pt x="2" y="98"/>
                </a:moveTo>
                <a:cubicBezTo>
                  <a:pt x="2" y="94"/>
                  <a:pt x="2" y="94"/>
                  <a:pt x="2" y="94"/>
                </a:cubicBezTo>
                <a:cubicBezTo>
                  <a:pt x="0" y="94"/>
                  <a:pt x="0" y="94"/>
                  <a:pt x="0" y="94"/>
                </a:cubicBezTo>
                <a:cubicBezTo>
                  <a:pt x="0" y="98"/>
                  <a:pt x="0" y="98"/>
                  <a:pt x="0" y="98"/>
                </a:cubicBezTo>
                <a:lnTo>
                  <a:pt x="2" y="98"/>
                </a:lnTo>
                <a:close/>
                <a:moveTo>
                  <a:pt x="2" y="110"/>
                </a:moveTo>
                <a:cubicBezTo>
                  <a:pt x="2" y="106"/>
                  <a:pt x="2" y="106"/>
                  <a:pt x="2" y="106"/>
                </a:cubicBezTo>
                <a:cubicBezTo>
                  <a:pt x="0" y="106"/>
                  <a:pt x="0" y="106"/>
                  <a:pt x="0" y="106"/>
                </a:cubicBezTo>
                <a:cubicBezTo>
                  <a:pt x="0" y="110"/>
                  <a:pt x="0" y="110"/>
                  <a:pt x="0" y="110"/>
                </a:cubicBezTo>
                <a:lnTo>
                  <a:pt x="2" y="110"/>
                </a:lnTo>
                <a:close/>
                <a:moveTo>
                  <a:pt x="2" y="122"/>
                </a:moveTo>
                <a:cubicBezTo>
                  <a:pt x="2" y="118"/>
                  <a:pt x="2" y="118"/>
                  <a:pt x="2" y="118"/>
                </a:cubicBezTo>
                <a:cubicBezTo>
                  <a:pt x="0" y="118"/>
                  <a:pt x="0" y="118"/>
                  <a:pt x="0" y="118"/>
                </a:cubicBezTo>
                <a:cubicBezTo>
                  <a:pt x="0" y="122"/>
                  <a:pt x="0" y="122"/>
                  <a:pt x="0" y="122"/>
                </a:cubicBezTo>
                <a:lnTo>
                  <a:pt x="2" y="122"/>
                </a:lnTo>
                <a:close/>
                <a:moveTo>
                  <a:pt x="2" y="134"/>
                </a:moveTo>
                <a:cubicBezTo>
                  <a:pt x="2" y="130"/>
                  <a:pt x="2" y="130"/>
                  <a:pt x="2" y="130"/>
                </a:cubicBezTo>
                <a:cubicBezTo>
                  <a:pt x="0" y="130"/>
                  <a:pt x="0" y="130"/>
                  <a:pt x="0" y="130"/>
                </a:cubicBezTo>
                <a:cubicBezTo>
                  <a:pt x="0" y="134"/>
                  <a:pt x="0" y="134"/>
                  <a:pt x="0" y="134"/>
                </a:cubicBezTo>
                <a:lnTo>
                  <a:pt x="2" y="134"/>
                </a:lnTo>
                <a:close/>
                <a:moveTo>
                  <a:pt x="2" y="146"/>
                </a:moveTo>
                <a:cubicBezTo>
                  <a:pt x="2" y="142"/>
                  <a:pt x="2" y="142"/>
                  <a:pt x="2" y="142"/>
                </a:cubicBezTo>
                <a:cubicBezTo>
                  <a:pt x="0" y="142"/>
                  <a:pt x="0" y="142"/>
                  <a:pt x="0" y="142"/>
                </a:cubicBezTo>
                <a:cubicBezTo>
                  <a:pt x="0" y="146"/>
                  <a:pt x="0" y="146"/>
                  <a:pt x="0" y="146"/>
                </a:cubicBezTo>
                <a:lnTo>
                  <a:pt x="2" y="146"/>
                </a:lnTo>
                <a:close/>
                <a:moveTo>
                  <a:pt x="2" y="158"/>
                </a:moveTo>
                <a:cubicBezTo>
                  <a:pt x="2" y="154"/>
                  <a:pt x="2" y="154"/>
                  <a:pt x="2" y="154"/>
                </a:cubicBezTo>
                <a:cubicBezTo>
                  <a:pt x="0" y="154"/>
                  <a:pt x="0" y="154"/>
                  <a:pt x="0" y="154"/>
                </a:cubicBezTo>
                <a:cubicBezTo>
                  <a:pt x="0" y="158"/>
                  <a:pt x="0" y="158"/>
                  <a:pt x="0" y="158"/>
                </a:cubicBezTo>
                <a:lnTo>
                  <a:pt x="2" y="158"/>
                </a:lnTo>
                <a:close/>
                <a:moveTo>
                  <a:pt x="2" y="170"/>
                </a:moveTo>
                <a:cubicBezTo>
                  <a:pt x="2" y="166"/>
                  <a:pt x="2" y="166"/>
                  <a:pt x="2" y="166"/>
                </a:cubicBezTo>
                <a:cubicBezTo>
                  <a:pt x="0" y="166"/>
                  <a:pt x="0" y="166"/>
                  <a:pt x="0" y="166"/>
                </a:cubicBezTo>
                <a:cubicBezTo>
                  <a:pt x="0" y="170"/>
                  <a:pt x="0" y="170"/>
                  <a:pt x="0" y="170"/>
                </a:cubicBezTo>
                <a:lnTo>
                  <a:pt x="2" y="170"/>
                </a:lnTo>
                <a:close/>
                <a:moveTo>
                  <a:pt x="2" y="182"/>
                </a:moveTo>
                <a:cubicBezTo>
                  <a:pt x="2" y="178"/>
                  <a:pt x="2" y="178"/>
                  <a:pt x="2" y="178"/>
                </a:cubicBezTo>
                <a:cubicBezTo>
                  <a:pt x="0" y="178"/>
                  <a:pt x="0" y="178"/>
                  <a:pt x="0" y="178"/>
                </a:cubicBezTo>
                <a:cubicBezTo>
                  <a:pt x="0" y="182"/>
                  <a:pt x="0" y="182"/>
                  <a:pt x="0" y="182"/>
                </a:cubicBezTo>
                <a:lnTo>
                  <a:pt x="2" y="182"/>
                </a:lnTo>
                <a:close/>
                <a:moveTo>
                  <a:pt x="2" y="194"/>
                </a:moveTo>
                <a:cubicBezTo>
                  <a:pt x="2" y="190"/>
                  <a:pt x="2" y="190"/>
                  <a:pt x="2" y="190"/>
                </a:cubicBezTo>
                <a:cubicBezTo>
                  <a:pt x="0" y="190"/>
                  <a:pt x="0" y="190"/>
                  <a:pt x="0" y="190"/>
                </a:cubicBezTo>
                <a:cubicBezTo>
                  <a:pt x="0" y="194"/>
                  <a:pt x="0" y="194"/>
                  <a:pt x="0" y="194"/>
                </a:cubicBezTo>
                <a:lnTo>
                  <a:pt x="2" y="194"/>
                </a:lnTo>
                <a:close/>
                <a:moveTo>
                  <a:pt x="2" y="206"/>
                </a:moveTo>
                <a:cubicBezTo>
                  <a:pt x="2" y="202"/>
                  <a:pt x="2" y="202"/>
                  <a:pt x="2" y="202"/>
                </a:cubicBezTo>
                <a:cubicBezTo>
                  <a:pt x="0" y="202"/>
                  <a:pt x="0" y="202"/>
                  <a:pt x="0" y="202"/>
                </a:cubicBezTo>
                <a:cubicBezTo>
                  <a:pt x="0" y="206"/>
                  <a:pt x="0" y="206"/>
                  <a:pt x="0" y="206"/>
                </a:cubicBezTo>
                <a:lnTo>
                  <a:pt x="2" y="206"/>
                </a:lnTo>
                <a:close/>
                <a:moveTo>
                  <a:pt x="2" y="218"/>
                </a:moveTo>
                <a:cubicBezTo>
                  <a:pt x="2" y="214"/>
                  <a:pt x="2" y="214"/>
                  <a:pt x="2" y="214"/>
                </a:cubicBezTo>
                <a:cubicBezTo>
                  <a:pt x="0" y="214"/>
                  <a:pt x="0" y="214"/>
                  <a:pt x="0" y="214"/>
                </a:cubicBezTo>
                <a:cubicBezTo>
                  <a:pt x="0" y="218"/>
                  <a:pt x="0" y="218"/>
                  <a:pt x="0" y="218"/>
                </a:cubicBezTo>
                <a:lnTo>
                  <a:pt x="2" y="218"/>
                </a:lnTo>
                <a:close/>
                <a:moveTo>
                  <a:pt x="2" y="230"/>
                </a:moveTo>
                <a:cubicBezTo>
                  <a:pt x="2" y="226"/>
                  <a:pt x="2" y="226"/>
                  <a:pt x="2" y="226"/>
                </a:cubicBezTo>
                <a:cubicBezTo>
                  <a:pt x="0" y="226"/>
                  <a:pt x="0" y="226"/>
                  <a:pt x="0" y="226"/>
                </a:cubicBezTo>
                <a:cubicBezTo>
                  <a:pt x="0" y="230"/>
                  <a:pt x="0" y="230"/>
                  <a:pt x="0" y="230"/>
                </a:cubicBezTo>
                <a:lnTo>
                  <a:pt x="2" y="230"/>
                </a:lnTo>
                <a:close/>
                <a:moveTo>
                  <a:pt x="2" y="242"/>
                </a:moveTo>
                <a:cubicBezTo>
                  <a:pt x="2" y="238"/>
                  <a:pt x="2" y="238"/>
                  <a:pt x="2" y="238"/>
                </a:cubicBezTo>
                <a:cubicBezTo>
                  <a:pt x="0" y="238"/>
                  <a:pt x="0" y="238"/>
                  <a:pt x="0" y="238"/>
                </a:cubicBezTo>
                <a:cubicBezTo>
                  <a:pt x="0" y="242"/>
                  <a:pt x="0" y="242"/>
                  <a:pt x="0" y="242"/>
                </a:cubicBezTo>
                <a:lnTo>
                  <a:pt x="2" y="242"/>
                </a:lnTo>
                <a:close/>
                <a:moveTo>
                  <a:pt x="2" y="254"/>
                </a:moveTo>
                <a:cubicBezTo>
                  <a:pt x="2" y="250"/>
                  <a:pt x="2" y="250"/>
                  <a:pt x="2" y="250"/>
                </a:cubicBezTo>
                <a:cubicBezTo>
                  <a:pt x="0" y="250"/>
                  <a:pt x="0" y="250"/>
                  <a:pt x="0" y="250"/>
                </a:cubicBezTo>
                <a:cubicBezTo>
                  <a:pt x="0" y="254"/>
                  <a:pt x="0" y="254"/>
                  <a:pt x="0" y="254"/>
                </a:cubicBezTo>
                <a:lnTo>
                  <a:pt x="2" y="254"/>
                </a:lnTo>
                <a:close/>
                <a:moveTo>
                  <a:pt x="2" y="266"/>
                </a:moveTo>
                <a:cubicBezTo>
                  <a:pt x="2" y="262"/>
                  <a:pt x="2" y="262"/>
                  <a:pt x="2" y="262"/>
                </a:cubicBezTo>
                <a:cubicBezTo>
                  <a:pt x="0" y="262"/>
                  <a:pt x="0" y="262"/>
                  <a:pt x="0" y="262"/>
                </a:cubicBezTo>
                <a:cubicBezTo>
                  <a:pt x="0" y="266"/>
                  <a:pt x="0" y="266"/>
                  <a:pt x="0" y="266"/>
                </a:cubicBezTo>
                <a:lnTo>
                  <a:pt x="2" y="266"/>
                </a:lnTo>
                <a:close/>
                <a:moveTo>
                  <a:pt x="2" y="278"/>
                </a:moveTo>
                <a:cubicBezTo>
                  <a:pt x="2" y="274"/>
                  <a:pt x="2" y="274"/>
                  <a:pt x="2" y="274"/>
                </a:cubicBezTo>
                <a:cubicBezTo>
                  <a:pt x="0" y="274"/>
                  <a:pt x="0" y="274"/>
                  <a:pt x="0" y="274"/>
                </a:cubicBezTo>
                <a:cubicBezTo>
                  <a:pt x="0" y="278"/>
                  <a:pt x="0" y="278"/>
                  <a:pt x="0" y="278"/>
                </a:cubicBezTo>
                <a:lnTo>
                  <a:pt x="2" y="278"/>
                </a:lnTo>
                <a:close/>
                <a:moveTo>
                  <a:pt x="2" y="290"/>
                </a:moveTo>
                <a:cubicBezTo>
                  <a:pt x="2" y="286"/>
                  <a:pt x="2" y="286"/>
                  <a:pt x="2" y="286"/>
                </a:cubicBezTo>
                <a:cubicBezTo>
                  <a:pt x="0" y="286"/>
                  <a:pt x="0" y="286"/>
                  <a:pt x="0" y="286"/>
                </a:cubicBezTo>
                <a:cubicBezTo>
                  <a:pt x="0" y="290"/>
                  <a:pt x="0" y="290"/>
                  <a:pt x="0" y="290"/>
                </a:cubicBezTo>
                <a:lnTo>
                  <a:pt x="2" y="290"/>
                </a:lnTo>
                <a:close/>
                <a:moveTo>
                  <a:pt x="2" y="302"/>
                </a:moveTo>
                <a:cubicBezTo>
                  <a:pt x="2" y="298"/>
                  <a:pt x="2" y="298"/>
                  <a:pt x="2" y="298"/>
                </a:cubicBezTo>
                <a:cubicBezTo>
                  <a:pt x="0" y="298"/>
                  <a:pt x="0" y="298"/>
                  <a:pt x="0" y="298"/>
                </a:cubicBezTo>
                <a:cubicBezTo>
                  <a:pt x="0" y="302"/>
                  <a:pt x="0" y="302"/>
                  <a:pt x="0" y="302"/>
                </a:cubicBezTo>
                <a:lnTo>
                  <a:pt x="2" y="302"/>
                </a:lnTo>
                <a:close/>
                <a:moveTo>
                  <a:pt x="2" y="314"/>
                </a:moveTo>
                <a:cubicBezTo>
                  <a:pt x="2" y="310"/>
                  <a:pt x="2" y="310"/>
                  <a:pt x="2" y="310"/>
                </a:cubicBezTo>
                <a:cubicBezTo>
                  <a:pt x="0" y="310"/>
                  <a:pt x="0" y="310"/>
                  <a:pt x="0" y="310"/>
                </a:cubicBezTo>
                <a:cubicBezTo>
                  <a:pt x="0" y="314"/>
                  <a:pt x="0" y="314"/>
                  <a:pt x="0" y="314"/>
                </a:cubicBezTo>
                <a:lnTo>
                  <a:pt x="2" y="314"/>
                </a:lnTo>
                <a:close/>
                <a:moveTo>
                  <a:pt x="2" y="326"/>
                </a:moveTo>
                <a:cubicBezTo>
                  <a:pt x="2" y="322"/>
                  <a:pt x="2" y="322"/>
                  <a:pt x="2" y="322"/>
                </a:cubicBezTo>
                <a:cubicBezTo>
                  <a:pt x="0" y="322"/>
                  <a:pt x="0" y="322"/>
                  <a:pt x="0" y="322"/>
                </a:cubicBezTo>
                <a:cubicBezTo>
                  <a:pt x="0" y="326"/>
                  <a:pt x="0" y="326"/>
                  <a:pt x="0" y="326"/>
                </a:cubicBezTo>
                <a:lnTo>
                  <a:pt x="2" y="326"/>
                </a:lnTo>
                <a:close/>
                <a:moveTo>
                  <a:pt x="2" y="338"/>
                </a:moveTo>
                <a:cubicBezTo>
                  <a:pt x="2" y="334"/>
                  <a:pt x="2" y="334"/>
                  <a:pt x="2" y="334"/>
                </a:cubicBezTo>
                <a:cubicBezTo>
                  <a:pt x="0" y="334"/>
                  <a:pt x="0" y="334"/>
                  <a:pt x="0" y="334"/>
                </a:cubicBezTo>
                <a:cubicBezTo>
                  <a:pt x="0" y="338"/>
                  <a:pt x="0" y="338"/>
                  <a:pt x="0" y="338"/>
                </a:cubicBezTo>
                <a:lnTo>
                  <a:pt x="2" y="338"/>
                </a:lnTo>
                <a:close/>
                <a:moveTo>
                  <a:pt x="2" y="350"/>
                </a:moveTo>
                <a:cubicBezTo>
                  <a:pt x="2" y="346"/>
                  <a:pt x="2" y="346"/>
                  <a:pt x="2" y="346"/>
                </a:cubicBezTo>
                <a:cubicBezTo>
                  <a:pt x="0" y="346"/>
                  <a:pt x="0" y="346"/>
                  <a:pt x="0" y="346"/>
                </a:cubicBezTo>
                <a:cubicBezTo>
                  <a:pt x="0" y="350"/>
                  <a:pt x="0" y="350"/>
                  <a:pt x="0" y="350"/>
                </a:cubicBezTo>
                <a:lnTo>
                  <a:pt x="2" y="350"/>
                </a:lnTo>
                <a:close/>
                <a:moveTo>
                  <a:pt x="2" y="362"/>
                </a:moveTo>
                <a:cubicBezTo>
                  <a:pt x="2" y="358"/>
                  <a:pt x="2" y="358"/>
                  <a:pt x="2" y="358"/>
                </a:cubicBezTo>
                <a:cubicBezTo>
                  <a:pt x="0" y="358"/>
                  <a:pt x="0" y="358"/>
                  <a:pt x="0" y="358"/>
                </a:cubicBezTo>
                <a:cubicBezTo>
                  <a:pt x="0" y="362"/>
                  <a:pt x="0" y="362"/>
                  <a:pt x="0" y="362"/>
                </a:cubicBezTo>
                <a:lnTo>
                  <a:pt x="2" y="362"/>
                </a:lnTo>
                <a:close/>
                <a:moveTo>
                  <a:pt x="2" y="374"/>
                </a:moveTo>
                <a:cubicBezTo>
                  <a:pt x="2" y="370"/>
                  <a:pt x="2" y="370"/>
                  <a:pt x="2" y="370"/>
                </a:cubicBezTo>
                <a:cubicBezTo>
                  <a:pt x="0" y="370"/>
                  <a:pt x="0" y="370"/>
                  <a:pt x="0" y="370"/>
                </a:cubicBezTo>
                <a:cubicBezTo>
                  <a:pt x="0" y="374"/>
                  <a:pt x="0" y="374"/>
                  <a:pt x="0" y="374"/>
                </a:cubicBezTo>
                <a:lnTo>
                  <a:pt x="2" y="374"/>
                </a:lnTo>
                <a:close/>
                <a:moveTo>
                  <a:pt x="2" y="386"/>
                </a:moveTo>
                <a:cubicBezTo>
                  <a:pt x="2" y="382"/>
                  <a:pt x="2" y="382"/>
                  <a:pt x="2" y="382"/>
                </a:cubicBezTo>
                <a:cubicBezTo>
                  <a:pt x="0" y="382"/>
                  <a:pt x="0" y="382"/>
                  <a:pt x="0" y="382"/>
                </a:cubicBezTo>
                <a:cubicBezTo>
                  <a:pt x="0" y="386"/>
                  <a:pt x="0" y="386"/>
                  <a:pt x="0" y="386"/>
                </a:cubicBezTo>
                <a:lnTo>
                  <a:pt x="2" y="386"/>
                </a:lnTo>
                <a:close/>
                <a:moveTo>
                  <a:pt x="2" y="398"/>
                </a:moveTo>
                <a:cubicBezTo>
                  <a:pt x="2" y="394"/>
                  <a:pt x="2" y="394"/>
                  <a:pt x="2" y="394"/>
                </a:cubicBezTo>
                <a:cubicBezTo>
                  <a:pt x="0" y="394"/>
                  <a:pt x="0" y="394"/>
                  <a:pt x="0" y="394"/>
                </a:cubicBezTo>
                <a:cubicBezTo>
                  <a:pt x="0" y="398"/>
                  <a:pt x="0" y="398"/>
                  <a:pt x="0" y="398"/>
                </a:cubicBezTo>
                <a:lnTo>
                  <a:pt x="2" y="398"/>
                </a:lnTo>
                <a:close/>
                <a:moveTo>
                  <a:pt x="2" y="410"/>
                </a:moveTo>
                <a:cubicBezTo>
                  <a:pt x="2" y="406"/>
                  <a:pt x="2" y="406"/>
                  <a:pt x="2" y="406"/>
                </a:cubicBezTo>
                <a:cubicBezTo>
                  <a:pt x="0" y="406"/>
                  <a:pt x="0" y="406"/>
                  <a:pt x="0" y="406"/>
                </a:cubicBezTo>
                <a:cubicBezTo>
                  <a:pt x="0" y="410"/>
                  <a:pt x="0" y="410"/>
                  <a:pt x="0" y="410"/>
                </a:cubicBezTo>
                <a:lnTo>
                  <a:pt x="2" y="410"/>
                </a:lnTo>
                <a:close/>
                <a:moveTo>
                  <a:pt x="2" y="422"/>
                </a:moveTo>
                <a:cubicBezTo>
                  <a:pt x="2" y="418"/>
                  <a:pt x="2" y="418"/>
                  <a:pt x="2" y="418"/>
                </a:cubicBezTo>
                <a:cubicBezTo>
                  <a:pt x="0" y="418"/>
                  <a:pt x="0" y="418"/>
                  <a:pt x="0" y="418"/>
                </a:cubicBezTo>
                <a:cubicBezTo>
                  <a:pt x="0" y="422"/>
                  <a:pt x="0" y="422"/>
                  <a:pt x="0" y="422"/>
                </a:cubicBezTo>
                <a:lnTo>
                  <a:pt x="2" y="422"/>
                </a:lnTo>
                <a:close/>
                <a:moveTo>
                  <a:pt x="2" y="434"/>
                </a:moveTo>
                <a:cubicBezTo>
                  <a:pt x="2" y="430"/>
                  <a:pt x="2" y="430"/>
                  <a:pt x="2" y="430"/>
                </a:cubicBezTo>
                <a:cubicBezTo>
                  <a:pt x="0" y="430"/>
                  <a:pt x="0" y="430"/>
                  <a:pt x="0" y="430"/>
                </a:cubicBezTo>
                <a:cubicBezTo>
                  <a:pt x="0" y="434"/>
                  <a:pt x="0" y="434"/>
                  <a:pt x="0" y="434"/>
                </a:cubicBezTo>
                <a:lnTo>
                  <a:pt x="2" y="434"/>
                </a:lnTo>
                <a:close/>
                <a:moveTo>
                  <a:pt x="2" y="446"/>
                </a:moveTo>
                <a:cubicBezTo>
                  <a:pt x="2" y="442"/>
                  <a:pt x="2" y="442"/>
                  <a:pt x="2" y="442"/>
                </a:cubicBezTo>
                <a:cubicBezTo>
                  <a:pt x="0" y="442"/>
                  <a:pt x="0" y="442"/>
                  <a:pt x="0" y="442"/>
                </a:cubicBezTo>
                <a:cubicBezTo>
                  <a:pt x="0" y="446"/>
                  <a:pt x="0" y="446"/>
                  <a:pt x="0" y="446"/>
                </a:cubicBezTo>
                <a:lnTo>
                  <a:pt x="2" y="446"/>
                </a:lnTo>
                <a:close/>
                <a:moveTo>
                  <a:pt x="2" y="458"/>
                </a:moveTo>
                <a:cubicBezTo>
                  <a:pt x="2" y="454"/>
                  <a:pt x="2" y="454"/>
                  <a:pt x="2" y="454"/>
                </a:cubicBezTo>
                <a:cubicBezTo>
                  <a:pt x="0" y="454"/>
                  <a:pt x="0" y="454"/>
                  <a:pt x="0" y="454"/>
                </a:cubicBezTo>
                <a:cubicBezTo>
                  <a:pt x="0" y="458"/>
                  <a:pt x="0" y="458"/>
                  <a:pt x="0" y="458"/>
                </a:cubicBezTo>
                <a:lnTo>
                  <a:pt x="2" y="458"/>
                </a:lnTo>
                <a:close/>
                <a:moveTo>
                  <a:pt x="2" y="470"/>
                </a:moveTo>
                <a:cubicBezTo>
                  <a:pt x="2" y="466"/>
                  <a:pt x="2" y="466"/>
                  <a:pt x="2" y="466"/>
                </a:cubicBezTo>
                <a:cubicBezTo>
                  <a:pt x="0" y="466"/>
                  <a:pt x="0" y="466"/>
                  <a:pt x="0" y="466"/>
                </a:cubicBezTo>
                <a:cubicBezTo>
                  <a:pt x="0" y="470"/>
                  <a:pt x="0" y="470"/>
                  <a:pt x="0" y="470"/>
                </a:cubicBezTo>
                <a:lnTo>
                  <a:pt x="2" y="470"/>
                </a:lnTo>
                <a:close/>
                <a:moveTo>
                  <a:pt x="2" y="482"/>
                </a:moveTo>
                <a:cubicBezTo>
                  <a:pt x="2" y="478"/>
                  <a:pt x="2" y="478"/>
                  <a:pt x="2" y="478"/>
                </a:cubicBezTo>
                <a:cubicBezTo>
                  <a:pt x="0" y="478"/>
                  <a:pt x="0" y="478"/>
                  <a:pt x="0" y="478"/>
                </a:cubicBezTo>
                <a:cubicBezTo>
                  <a:pt x="0" y="482"/>
                  <a:pt x="0" y="482"/>
                  <a:pt x="0" y="482"/>
                </a:cubicBezTo>
                <a:lnTo>
                  <a:pt x="2" y="482"/>
                </a:lnTo>
                <a:close/>
                <a:moveTo>
                  <a:pt x="2" y="494"/>
                </a:moveTo>
                <a:cubicBezTo>
                  <a:pt x="2" y="490"/>
                  <a:pt x="2" y="490"/>
                  <a:pt x="2" y="490"/>
                </a:cubicBezTo>
                <a:cubicBezTo>
                  <a:pt x="0" y="490"/>
                  <a:pt x="0" y="490"/>
                  <a:pt x="0" y="490"/>
                </a:cubicBezTo>
                <a:cubicBezTo>
                  <a:pt x="0" y="494"/>
                  <a:pt x="0" y="494"/>
                  <a:pt x="0" y="494"/>
                </a:cubicBezTo>
                <a:lnTo>
                  <a:pt x="2" y="494"/>
                </a:lnTo>
                <a:close/>
                <a:moveTo>
                  <a:pt x="2" y="506"/>
                </a:moveTo>
                <a:cubicBezTo>
                  <a:pt x="2" y="502"/>
                  <a:pt x="2" y="502"/>
                  <a:pt x="2" y="502"/>
                </a:cubicBezTo>
                <a:cubicBezTo>
                  <a:pt x="0" y="502"/>
                  <a:pt x="0" y="502"/>
                  <a:pt x="0" y="502"/>
                </a:cubicBezTo>
                <a:cubicBezTo>
                  <a:pt x="0" y="506"/>
                  <a:pt x="0" y="506"/>
                  <a:pt x="0" y="506"/>
                </a:cubicBezTo>
                <a:lnTo>
                  <a:pt x="2" y="506"/>
                </a:lnTo>
                <a:close/>
                <a:moveTo>
                  <a:pt x="2" y="518"/>
                </a:moveTo>
                <a:cubicBezTo>
                  <a:pt x="2" y="514"/>
                  <a:pt x="2" y="514"/>
                  <a:pt x="2" y="514"/>
                </a:cubicBezTo>
                <a:cubicBezTo>
                  <a:pt x="0" y="514"/>
                  <a:pt x="0" y="514"/>
                  <a:pt x="0" y="514"/>
                </a:cubicBezTo>
                <a:cubicBezTo>
                  <a:pt x="0" y="518"/>
                  <a:pt x="0" y="518"/>
                  <a:pt x="0" y="518"/>
                </a:cubicBezTo>
                <a:lnTo>
                  <a:pt x="2" y="518"/>
                </a:lnTo>
                <a:close/>
                <a:moveTo>
                  <a:pt x="2" y="530"/>
                </a:moveTo>
                <a:cubicBezTo>
                  <a:pt x="2" y="526"/>
                  <a:pt x="2" y="526"/>
                  <a:pt x="2" y="526"/>
                </a:cubicBezTo>
                <a:cubicBezTo>
                  <a:pt x="0" y="526"/>
                  <a:pt x="0" y="526"/>
                  <a:pt x="0" y="526"/>
                </a:cubicBezTo>
                <a:cubicBezTo>
                  <a:pt x="0" y="530"/>
                  <a:pt x="0" y="530"/>
                  <a:pt x="0" y="530"/>
                </a:cubicBezTo>
                <a:lnTo>
                  <a:pt x="2" y="530"/>
                </a:lnTo>
                <a:close/>
                <a:moveTo>
                  <a:pt x="2" y="542"/>
                </a:moveTo>
                <a:cubicBezTo>
                  <a:pt x="2" y="538"/>
                  <a:pt x="2" y="538"/>
                  <a:pt x="2" y="538"/>
                </a:cubicBezTo>
                <a:cubicBezTo>
                  <a:pt x="0" y="538"/>
                  <a:pt x="0" y="538"/>
                  <a:pt x="0" y="538"/>
                </a:cubicBezTo>
                <a:cubicBezTo>
                  <a:pt x="0" y="542"/>
                  <a:pt x="0" y="542"/>
                  <a:pt x="0" y="542"/>
                </a:cubicBezTo>
                <a:lnTo>
                  <a:pt x="2" y="542"/>
                </a:lnTo>
                <a:close/>
                <a:moveTo>
                  <a:pt x="2" y="554"/>
                </a:moveTo>
                <a:cubicBezTo>
                  <a:pt x="2" y="550"/>
                  <a:pt x="2" y="550"/>
                  <a:pt x="2" y="550"/>
                </a:cubicBezTo>
                <a:cubicBezTo>
                  <a:pt x="0" y="550"/>
                  <a:pt x="0" y="550"/>
                  <a:pt x="0" y="550"/>
                </a:cubicBezTo>
                <a:cubicBezTo>
                  <a:pt x="0" y="554"/>
                  <a:pt x="0" y="554"/>
                  <a:pt x="0" y="554"/>
                </a:cubicBezTo>
                <a:lnTo>
                  <a:pt x="2" y="554"/>
                </a:lnTo>
                <a:close/>
                <a:moveTo>
                  <a:pt x="2" y="566"/>
                </a:moveTo>
                <a:cubicBezTo>
                  <a:pt x="2" y="562"/>
                  <a:pt x="2" y="562"/>
                  <a:pt x="2" y="562"/>
                </a:cubicBezTo>
                <a:cubicBezTo>
                  <a:pt x="0" y="562"/>
                  <a:pt x="0" y="562"/>
                  <a:pt x="0" y="562"/>
                </a:cubicBezTo>
                <a:cubicBezTo>
                  <a:pt x="0" y="566"/>
                  <a:pt x="0" y="566"/>
                  <a:pt x="0" y="566"/>
                </a:cubicBezTo>
                <a:lnTo>
                  <a:pt x="2" y="566"/>
                </a:lnTo>
                <a:close/>
                <a:moveTo>
                  <a:pt x="2" y="578"/>
                </a:moveTo>
                <a:cubicBezTo>
                  <a:pt x="2" y="574"/>
                  <a:pt x="2" y="574"/>
                  <a:pt x="2" y="574"/>
                </a:cubicBezTo>
                <a:cubicBezTo>
                  <a:pt x="0" y="574"/>
                  <a:pt x="0" y="574"/>
                  <a:pt x="0" y="574"/>
                </a:cubicBezTo>
                <a:cubicBezTo>
                  <a:pt x="0" y="578"/>
                  <a:pt x="0" y="578"/>
                  <a:pt x="0" y="578"/>
                </a:cubicBezTo>
                <a:lnTo>
                  <a:pt x="2" y="578"/>
                </a:lnTo>
                <a:close/>
                <a:moveTo>
                  <a:pt x="2" y="590"/>
                </a:moveTo>
                <a:cubicBezTo>
                  <a:pt x="2" y="586"/>
                  <a:pt x="2" y="586"/>
                  <a:pt x="2" y="586"/>
                </a:cubicBezTo>
                <a:cubicBezTo>
                  <a:pt x="0" y="586"/>
                  <a:pt x="0" y="586"/>
                  <a:pt x="0" y="586"/>
                </a:cubicBezTo>
                <a:cubicBezTo>
                  <a:pt x="0" y="590"/>
                  <a:pt x="0" y="590"/>
                  <a:pt x="0" y="590"/>
                </a:cubicBezTo>
                <a:lnTo>
                  <a:pt x="2" y="590"/>
                </a:lnTo>
                <a:close/>
                <a:moveTo>
                  <a:pt x="2" y="602"/>
                </a:moveTo>
                <a:cubicBezTo>
                  <a:pt x="2" y="598"/>
                  <a:pt x="2" y="598"/>
                  <a:pt x="2" y="598"/>
                </a:cubicBezTo>
                <a:cubicBezTo>
                  <a:pt x="0" y="598"/>
                  <a:pt x="0" y="598"/>
                  <a:pt x="0" y="598"/>
                </a:cubicBezTo>
                <a:cubicBezTo>
                  <a:pt x="0" y="602"/>
                  <a:pt x="0" y="602"/>
                  <a:pt x="0" y="602"/>
                </a:cubicBezTo>
                <a:lnTo>
                  <a:pt x="2" y="602"/>
                </a:lnTo>
                <a:close/>
                <a:moveTo>
                  <a:pt x="2" y="614"/>
                </a:moveTo>
                <a:cubicBezTo>
                  <a:pt x="2" y="610"/>
                  <a:pt x="2" y="610"/>
                  <a:pt x="2" y="610"/>
                </a:cubicBezTo>
                <a:cubicBezTo>
                  <a:pt x="0" y="610"/>
                  <a:pt x="0" y="610"/>
                  <a:pt x="0" y="610"/>
                </a:cubicBezTo>
                <a:cubicBezTo>
                  <a:pt x="0" y="614"/>
                  <a:pt x="0" y="614"/>
                  <a:pt x="0" y="614"/>
                </a:cubicBezTo>
                <a:lnTo>
                  <a:pt x="2" y="614"/>
                </a:lnTo>
                <a:close/>
                <a:moveTo>
                  <a:pt x="2" y="626"/>
                </a:moveTo>
                <a:cubicBezTo>
                  <a:pt x="2" y="622"/>
                  <a:pt x="2" y="622"/>
                  <a:pt x="2" y="622"/>
                </a:cubicBezTo>
                <a:cubicBezTo>
                  <a:pt x="0" y="622"/>
                  <a:pt x="0" y="622"/>
                  <a:pt x="0" y="622"/>
                </a:cubicBezTo>
                <a:cubicBezTo>
                  <a:pt x="0" y="626"/>
                  <a:pt x="0" y="626"/>
                  <a:pt x="0" y="626"/>
                </a:cubicBezTo>
                <a:lnTo>
                  <a:pt x="2" y="626"/>
                </a:lnTo>
                <a:close/>
                <a:moveTo>
                  <a:pt x="2" y="638"/>
                </a:moveTo>
                <a:cubicBezTo>
                  <a:pt x="2" y="634"/>
                  <a:pt x="2" y="634"/>
                  <a:pt x="2" y="634"/>
                </a:cubicBezTo>
                <a:cubicBezTo>
                  <a:pt x="0" y="634"/>
                  <a:pt x="0" y="634"/>
                  <a:pt x="0" y="634"/>
                </a:cubicBezTo>
                <a:cubicBezTo>
                  <a:pt x="0" y="638"/>
                  <a:pt x="0" y="638"/>
                  <a:pt x="0" y="638"/>
                </a:cubicBezTo>
                <a:lnTo>
                  <a:pt x="2" y="638"/>
                </a:lnTo>
                <a:close/>
                <a:moveTo>
                  <a:pt x="2" y="650"/>
                </a:moveTo>
                <a:cubicBezTo>
                  <a:pt x="2" y="646"/>
                  <a:pt x="2" y="646"/>
                  <a:pt x="2" y="646"/>
                </a:cubicBezTo>
                <a:cubicBezTo>
                  <a:pt x="0" y="646"/>
                  <a:pt x="0" y="646"/>
                  <a:pt x="0" y="646"/>
                </a:cubicBezTo>
                <a:cubicBezTo>
                  <a:pt x="0" y="650"/>
                  <a:pt x="0" y="650"/>
                  <a:pt x="0" y="650"/>
                </a:cubicBezTo>
                <a:lnTo>
                  <a:pt x="2" y="650"/>
                </a:lnTo>
                <a:close/>
                <a:moveTo>
                  <a:pt x="2" y="662"/>
                </a:moveTo>
                <a:cubicBezTo>
                  <a:pt x="2" y="658"/>
                  <a:pt x="2" y="658"/>
                  <a:pt x="2" y="658"/>
                </a:cubicBezTo>
                <a:cubicBezTo>
                  <a:pt x="0" y="658"/>
                  <a:pt x="0" y="658"/>
                  <a:pt x="0" y="658"/>
                </a:cubicBezTo>
                <a:cubicBezTo>
                  <a:pt x="0" y="662"/>
                  <a:pt x="0" y="662"/>
                  <a:pt x="0" y="662"/>
                </a:cubicBezTo>
                <a:lnTo>
                  <a:pt x="2" y="662"/>
                </a:lnTo>
                <a:close/>
                <a:moveTo>
                  <a:pt x="2" y="674"/>
                </a:moveTo>
                <a:cubicBezTo>
                  <a:pt x="2" y="670"/>
                  <a:pt x="2" y="670"/>
                  <a:pt x="2" y="670"/>
                </a:cubicBezTo>
                <a:cubicBezTo>
                  <a:pt x="0" y="670"/>
                  <a:pt x="0" y="670"/>
                  <a:pt x="0" y="670"/>
                </a:cubicBezTo>
                <a:cubicBezTo>
                  <a:pt x="0" y="674"/>
                  <a:pt x="0" y="674"/>
                  <a:pt x="0" y="674"/>
                </a:cubicBezTo>
                <a:lnTo>
                  <a:pt x="2" y="674"/>
                </a:lnTo>
                <a:close/>
                <a:moveTo>
                  <a:pt x="2" y="686"/>
                </a:moveTo>
                <a:cubicBezTo>
                  <a:pt x="2" y="682"/>
                  <a:pt x="2" y="682"/>
                  <a:pt x="2" y="682"/>
                </a:cubicBezTo>
                <a:cubicBezTo>
                  <a:pt x="0" y="682"/>
                  <a:pt x="0" y="682"/>
                  <a:pt x="0" y="682"/>
                </a:cubicBezTo>
                <a:cubicBezTo>
                  <a:pt x="0" y="686"/>
                  <a:pt x="0" y="686"/>
                  <a:pt x="0" y="686"/>
                </a:cubicBezTo>
                <a:lnTo>
                  <a:pt x="2" y="686"/>
                </a:lnTo>
                <a:close/>
                <a:moveTo>
                  <a:pt x="2" y="698"/>
                </a:moveTo>
                <a:cubicBezTo>
                  <a:pt x="2" y="694"/>
                  <a:pt x="2" y="694"/>
                  <a:pt x="2" y="694"/>
                </a:cubicBezTo>
                <a:cubicBezTo>
                  <a:pt x="0" y="694"/>
                  <a:pt x="0" y="694"/>
                  <a:pt x="0" y="694"/>
                </a:cubicBezTo>
                <a:cubicBezTo>
                  <a:pt x="0" y="698"/>
                  <a:pt x="0" y="698"/>
                  <a:pt x="0" y="698"/>
                </a:cubicBezTo>
                <a:lnTo>
                  <a:pt x="2" y="698"/>
                </a:lnTo>
                <a:close/>
                <a:moveTo>
                  <a:pt x="2" y="710"/>
                </a:moveTo>
                <a:cubicBezTo>
                  <a:pt x="2" y="706"/>
                  <a:pt x="2" y="706"/>
                  <a:pt x="2" y="706"/>
                </a:cubicBezTo>
                <a:cubicBezTo>
                  <a:pt x="0" y="706"/>
                  <a:pt x="0" y="706"/>
                  <a:pt x="0" y="706"/>
                </a:cubicBezTo>
                <a:cubicBezTo>
                  <a:pt x="0" y="710"/>
                  <a:pt x="0" y="710"/>
                  <a:pt x="0" y="710"/>
                </a:cubicBezTo>
                <a:lnTo>
                  <a:pt x="2" y="710"/>
                </a:lnTo>
                <a:close/>
                <a:moveTo>
                  <a:pt x="2" y="722"/>
                </a:moveTo>
                <a:cubicBezTo>
                  <a:pt x="2" y="718"/>
                  <a:pt x="2" y="718"/>
                  <a:pt x="2" y="718"/>
                </a:cubicBezTo>
                <a:cubicBezTo>
                  <a:pt x="0" y="718"/>
                  <a:pt x="0" y="718"/>
                  <a:pt x="0" y="718"/>
                </a:cubicBezTo>
                <a:cubicBezTo>
                  <a:pt x="0" y="722"/>
                  <a:pt x="0" y="722"/>
                  <a:pt x="0" y="722"/>
                </a:cubicBezTo>
                <a:lnTo>
                  <a:pt x="2" y="722"/>
                </a:lnTo>
                <a:close/>
                <a:moveTo>
                  <a:pt x="2" y="734"/>
                </a:moveTo>
                <a:cubicBezTo>
                  <a:pt x="2" y="730"/>
                  <a:pt x="2" y="730"/>
                  <a:pt x="2" y="730"/>
                </a:cubicBezTo>
                <a:cubicBezTo>
                  <a:pt x="0" y="730"/>
                  <a:pt x="0" y="730"/>
                  <a:pt x="0" y="730"/>
                </a:cubicBezTo>
                <a:cubicBezTo>
                  <a:pt x="0" y="734"/>
                  <a:pt x="0" y="734"/>
                  <a:pt x="0" y="734"/>
                </a:cubicBezTo>
                <a:lnTo>
                  <a:pt x="2" y="734"/>
                </a:lnTo>
                <a:close/>
                <a:moveTo>
                  <a:pt x="2" y="746"/>
                </a:moveTo>
                <a:cubicBezTo>
                  <a:pt x="2" y="742"/>
                  <a:pt x="2" y="742"/>
                  <a:pt x="2" y="742"/>
                </a:cubicBezTo>
                <a:cubicBezTo>
                  <a:pt x="0" y="742"/>
                  <a:pt x="0" y="742"/>
                  <a:pt x="0" y="742"/>
                </a:cubicBezTo>
                <a:cubicBezTo>
                  <a:pt x="0" y="746"/>
                  <a:pt x="0" y="746"/>
                  <a:pt x="0" y="746"/>
                </a:cubicBezTo>
                <a:lnTo>
                  <a:pt x="2" y="746"/>
                </a:lnTo>
                <a:close/>
                <a:moveTo>
                  <a:pt x="2" y="758"/>
                </a:moveTo>
                <a:cubicBezTo>
                  <a:pt x="2" y="754"/>
                  <a:pt x="2" y="754"/>
                  <a:pt x="2" y="754"/>
                </a:cubicBezTo>
                <a:cubicBezTo>
                  <a:pt x="0" y="754"/>
                  <a:pt x="0" y="754"/>
                  <a:pt x="0" y="754"/>
                </a:cubicBezTo>
                <a:cubicBezTo>
                  <a:pt x="0" y="758"/>
                  <a:pt x="0" y="758"/>
                  <a:pt x="0" y="758"/>
                </a:cubicBezTo>
                <a:lnTo>
                  <a:pt x="2" y="758"/>
                </a:lnTo>
                <a:close/>
                <a:moveTo>
                  <a:pt x="2" y="770"/>
                </a:moveTo>
                <a:cubicBezTo>
                  <a:pt x="2" y="766"/>
                  <a:pt x="2" y="766"/>
                  <a:pt x="2" y="766"/>
                </a:cubicBezTo>
                <a:cubicBezTo>
                  <a:pt x="0" y="766"/>
                  <a:pt x="0" y="766"/>
                  <a:pt x="0" y="766"/>
                </a:cubicBezTo>
                <a:cubicBezTo>
                  <a:pt x="0" y="770"/>
                  <a:pt x="0" y="770"/>
                  <a:pt x="0" y="770"/>
                </a:cubicBezTo>
                <a:lnTo>
                  <a:pt x="2" y="770"/>
                </a:lnTo>
                <a:close/>
                <a:moveTo>
                  <a:pt x="2" y="782"/>
                </a:moveTo>
                <a:cubicBezTo>
                  <a:pt x="2" y="778"/>
                  <a:pt x="2" y="778"/>
                  <a:pt x="2" y="778"/>
                </a:cubicBezTo>
                <a:cubicBezTo>
                  <a:pt x="0" y="778"/>
                  <a:pt x="0" y="778"/>
                  <a:pt x="0" y="778"/>
                </a:cubicBezTo>
                <a:cubicBezTo>
                  <a:pt x="0" y="782"/>
                  <a:pt x="0" y="782"/>
                  <a:pt x="0" y="782"/>
                </a:cubicBezTo>
                <a:lnTo>
                  <a:pt x="2" y="782"/>
                </a:lnTo>
                <a:close/>
                <a:moveTo>
                  <a:pt x="2" y="794"/>
                </a:moveTo>
                <a:cubicBezTo>
                  <a:pt x="2" y="790"/>
                  <a:pt x="2" y="790"/>
                  <a:pt x="2" y="790"/>
                </a:cubicBezTo>
                <a:cubicBezTo>
                  <a:pt x="0" y="790"/>
                  <a:pt x="0" y="790"/>
                  <a:pt x="0" y="790"/>
                </a:cubicBezTo>
                <a:cubicBezTo>
                  <a:pt x="0" y="794"/>
                  <a:pt x="0" y="794"/>
                  <a:pt x="0" y="794"/>
                </a:cubicBezTo>
                <a:lnTo>
                  <a:pt x="2" y="794"/>
                </a:lnTo>
                <a:close/>
                <a:moveTo>
                  <a:pt x="2" y="806"/>
                </a:moveTo>
                <a:cubicBezTo>
                  <a:pt x="2" y="802"/>
                  <a:pt x="2" y="802"/>
                  <a:pt x="2" y="802"/>
                </a:cubicBezTo>
                <a:cubicBezTo>
                  <a:pt x="0" y="802"/>
                  <a:pt x="0" y="802"/>
                  <a:pt x="0" y="802"/>
                </a:cubicBezTo>
                <a:cubicBezTo>
                  <a:pt x="0" y="806"/>
                  <a:pt x="0" y="806"/>
                  <a:pt x="0" y="806"/>
                </a:cubicBezTo>
                <a:lnTo>
                  <a:pt x="2" y="806"/>
                </a:lnTo>
                <a:close/>
                <a:moveTo>
                  <a:pt x="2" y="818"/>
                </a:moveTo>
                <a:cubicBezTo>
                  <a:pt x="2" y="814"/>
                  <a:pt x="2" y="814"/>
                  <a:pt x="2" y="814"/>
                </a:cubicBezTo>
                <a:cubicBezTo>
                  <a:pt x="0" y="814"/>
                  <a:pt x="0" y="814"/>
                  <a:pt x="0" y="814"/>
                </a:cubicBezTo>
                <a:cubicBezTo>
                  <a:pt x="0" y="818"/>
                  <a:pt x="0" y="818"/>
                  <a:pt x="0" y="818"/>
                </a:cubicBezTo>
                <a:lnTo>
                  <a:pt x="2" y="818"/>
                </a:lnTo>
                <a:close/>
                <a:moveTo>
                  <a:pt x="2" y="830"/>
                </a:moveTo>
                <a:cubicBezTo>
                  <a:pt x="2" y="826"/>
                  <a:pt x="2" y="826"/>
                  <a:pt x="2" y="826"/>
                </a:cubicBezTo>
                <a:cubicBezTo>
                  <a:pt x="0" y="826"/>
                  <a:pt x="0" y="826"/>
                  <a:pt x="0" y="826"/>
                </a:cubicBezTo>
                <a:cubicBezTo>
                  <a:pt x="0" y="830"/>
                  <a:pt x="0" y="830"/>
                  <a:pt x="0" y="830"/>
                </a:cubicBezTo>
                <a:lnTo>
                  <a:pt x="2" y="830"/>
                </a:lnTo>
                <a:close/>
                <a:moveTo>
                  <a:pt x="2" y="842"/>
                </a:moveTo>
                <a:cubicBezTo>
                  <a:pt x="2" y="838"/>
                  <a:pt x="2" y="838"/>
                  <a:pt x="2" y="838"/>
                </a:cubicBezTo>
                <a:cubicBezTo>
                  <a:pt x="0" y="838"/>
                  <a:pt x="0" y="838"/>
                  <a:pt x="0" y="838"/>
                </a:cubicBezTo>
                <a:cubicBezTo>
                  <a:pt x="0" y="842"/>
                  <a:pt x="0" y="842"/>
                  <a:pt x="0" y="842"/>
                </a:cubicBezTo>
                <a:lnTo>
                  <a:pt x="2" y="842"/>
                </a:lnTo>
                <a:close/>
                <a:moveTo>
                  <a:pt x="2" y="854"/>
                </a:moveTo>
                <a:cubicBezTo>
                  <a:pt x="2" y="850"/>
                  <a:pt x="2" y="850"/>
                  <a:pt x="2" y="850"/>
                </a:cubicBezTo>
                <a:cubicBezTo>
                  <a:pt x="0" y="850"/>
                  <a:pt x="0" y="850"/>
                  <a:pt x="0" y="850"/>
                </a:cubicBezTo>
                <a:cubicBezTo>
                  <a:pt x="0" y="854"/>
                  <a:pt x="0" y="854"/>
                  <a:pt x="0" y="854"/>
                </a:cubicBezTo>
                <a:lnTo>
                  <a:pt x="2" y="854"/>
                </a:lnTo>
                <a:close/>
                <a:moveTo>
                  <a:pt x="2" y="866"/>
                </a:moveTo>
                <a:cubicBezTo>
                  <a:pt x="2" y="862"/>
                  <a:pt x="2" y="862"/>
                  <a:pt x="2" y="862"/>
                </a:cubicBezTo>
                <a:cubicBezTo>
                  <a:pt x="0" y="862"/>
                  <a:pt x="0" y="862"/>
                  <a:pt x="0" y="862"/>
                </a:cubicBezTo>
                <a:cubicBezTo>
                  <a:pt x="0" y="866"/>
                  <a:pt x="0" y="866"/>
                  <a:pt x="0" y="866"/>
                </a:cubicBezTo>
                <a:lnTo>
                  <a:pt x="2" y="866"/>
                </a:lnTo>
                <a:close/>
                <a:moveTo>
                  <a:pt x="2" y="878"/>
                </a:moveTo>
                <a:cubicBezTo>
                  <a:pt x="2" y="874"/>
                  <a:pt x="2" y="874"/>
                  <a:pt x="2" y="874"/>
                </a:cubicBezTo>
                <a:cubicBezTo>
                  <a:pt x="0" y="874"/>
                  <a:pt x="0" y="874"/>
                  <a:pt x="0" y="874"/>
                </a:cubicBezTo>
                <a:cubicBezTo>
                  <a:pt x="0" y="878"/>
                  <a:pt x="0" y="878"/>
                  <a:pt x="0" y="878"/>
                </a:cubicBezTo>
                <a:lnTo>
                  <a:pt x="2" y="878"/>
                </a:lnTo>
                <a:close/>
                <a:moveTo>
                  <a:pt x="2" y="890"/>
                </a:moveTo>
                <a:cubicBezTo>
                  <a:pt x="2" y="886"/>
                  <a:pt x="2" y="886"/>
                  <a:pt x="2" y="886"/>
                </a:cubicBezTo>
                <a:cubicBezTo>
                  <a:pt x="0" y="886"/>
                  <a:pt x="0" y="886"/>
                  <a:pt x="0" y="886"/>
                </a:cubicBezTo>
                <a:cubicBezTo>
                  <a:pt x="0" y="890"/>
                  <a:pt x="0" y="890"/>
                  <a:pt x="0" y="890"/>
                </a:cubicBezTo>
                <a:lnTo>
                  <a:pt x="2" y="890"/>
                </a:lnTo>
                <a:close/>
                <a:moveTo>
                  <a:pt x="2" y="902"/>
                </a:moveTo>
                <a:cubicBezTo>
                  <a:pt x="2" y="898"/>
                  <a:pt x="2" y="898"/>
                  <a:pt x="2" y="898"/>
                </a:cubicBezTo>
                <a:cubicBezTo>
                  <a:pt x="0" y="898"/>
                  <a:pt x="0" y="898"/>
                  <a:pt x="0" y="898"/>
                </a:cubicBezTo>
                <a:cubicBezTo>
                  <a:pt x="0" y="902"/>
                  <a:pt x="0" y="902"/>
                  <a:pt x="0" y="902"/>
                </a:cubicBezTo>
                <a:lnTo>
                  <a:pt x="2" y="902"/>
                </a:lnTo>
                <a:close/>
                <a:moveTo>
                  <a:pt x="2" y="914"/>
                </a:moveTo>
                <a:cubicBezTo>
                  <a:pt x="2" y="910"/>
                  <a:pt x="2" y="910"/>
                  <a:pt x="2" y="910"/>
                </a:cubicBezTo>
                <a:cubicBezTo>
                  <a:pt x="0" y="910"/>
                  <a:pt x="0" y="910"/>
                  <a:pt x="0" y="910"/>
                </a:cubicBezTo>
                <a:cubicBezTo>
                  <a:pt x="0" y="914"/>
                  <a:pt x="0" y="914"/>
                  <a:pt x="0" y="914"/>
                </a:cubicBezTo>
                <a:lnTo>
                  <a:pt x="2" y="914"/>
                </a:lnTo>
                <a:close/>
                <a:moveTo>
                  <a:pt x="2" y="926"/>
                </a:moveTo>
                <a:cubicBezTo>
                  <a:pt x="2" y="922"/>
                  <a:pt x="2" y="922"/>
                  <a:pt x="2" y="922"/>
                </a:cubicBezTo>
                <a:cubicBezTo>
                  <a:pt x="0" y="922"/>
                  <a:pt x="0" y="922"/>
                  <a:pt x="0" y="922"/>
                </a:cubicBezTo>
                <a:cubicBezTo>
                  <a:pt x="0" y="926"/>
                  <a:pt x="0" y="926"/>
                  <a:pt x="0" y="926"/>
                </a:cubicBezTo>
                <a:lnTo>
                  <a:pt x="2" y="926"/>
                </a:lnTo>
                <a:close/>
                <a:moveTo>
                  <a:pt x="2" y="938"/>
                </a:moveTo>
                <a:cubicBezTo>
                  <a:pt x="2" y="934"/>
                  <a:pt x="2" y="934"/>
                  <a:pt x="2" y="934"/>
                </a:cubicBezTo>
                <a:cubicBezTo>
                  <a:pt x="0" y="934"/>
                  <a:pt x="0" y="934"/>
                  <a:pt x="0" y="934"/>
                </a:cubicBezTo>
                <a:cubicBezTo>
                  <a:pt x="0" y="938"/>
                  <a:pt x="0" y="938"/>
                  <a:pt x="0" y="938"/>
                </a:cubicBezTo>
                <a:lnTo>
                  <a:pt x="2" y="938"/>
                </a:lnTo>
                <a:close/>
                <a:moveTo>
                  <a:pt x="2" y="950"/>
                </a:moveTo>
                <a:cubicBezTo>
                  <a:pt x="2" y="946"/>
                  <a:pt x="2" y="946"/>
                  <a:pt x="2" y="946"/>
                </a:cubicBezTo>
                <a:cubicBezTo>
                  <a:pt x="0" y="946"/>
                  <a:pt x="0" y="946"/>
                  <a:pt x="0" y="946"/>
                </a:cubicBezTo>
                <a:cubicBezTo>
                  <a:pt x="0" y="950"/>
                  <a:pt x="0" y="950"/>
                  <a:pt x="0" y="950"/>
                </a:cubicBezTo>
                <a:lnTo>
                  <a:pt x="2" y="950"/>
                </a:lnTo>
                <a:close/>
                <a:moveTo>
                  <a:pt x="2" y="962"/>
                </a:moveTo>
                <a:cubicBezTo>
                  <a:pt x="2" y="958"/>
                  <a:pt x="2" y="958"/>
                  <a:pt x="2" y="958"/>
                </a:cubicBezTo>
                <a:cubicBezTo>
                  <a:pt x="0" y="958"/>
                  <a:pt x="0" y="958"/>
                  <a:pt x="0" y="958"/>
                </a:cubicBezTo>
                <a:cubicBezTo>
                  <a:pt x="0" y="962"/>
                  <a:pt x="0" y="962"/>
                  <a:pt x="0" y="962"/>
                </a:cubicBezTo>
                <a:lnTo>
                  <a:pt x="2" y="962"/>
                </a:lnTo>
                <a:close/>
                <a:moveTo>
                  <a:pt x="2" y="974"/>
                </a:moveTo>
                <a:cubicBezTo>
                  <a:pt x="2" y="970"/>
                  <a:pt x="2" y="970"/>
                  <a:pt x="2" y="970"/>
                </a:cubicBezTo>
                <a:cubicBezTo>
                  <a:pt x="0" y="970"/>
                  <a:pt x="0" y="970"/>
                  <a:pt x="0" y="970"/>
                </a:cubicBezTo>
                <a:cubicBezTo>
                  <a:pt x="0" y="974"/>
                  <a:pt x="0" y="974"/>
                  <a:pt x="0" y="974"/>
                </a:cubicBezTo>
                <a:lnTo>
                  <a:pt x="2" y="974"/>
                </a:lnTo>
                <a:close/>
                <a:moveTo>
                  <a:pt x="2" y="986"/>
                </a:moveTo>
                <a:cubicBezTo>
                  <a:pt x="2" y="982"/>
                  <a:pt x="2" y="982"/>
                  <a:pt x="2" y="982"/>
                </a:cubicBezTo>
                <a:cubicBezTo>
                  <a:pt x="0" y="982"/>
                  <a:pt x="0" y="982"/>
                  <a:pt x="0" y="982"/>
                </a:cubicBezTo>
                <a:cubicBezTo>
                  <a:pt x="0" y="986"/>
                  <a:pt x="0" y="986"/>
                  <a:pt x="0" y="986"/>
                </a:cubicBezTo>
                <a:lnTo>
                  <a:pt x="2" y="986"/>
                </a:lnTo>
                <a:close/>
                <a:moveTo>
                  <a:pt x="2" y="998"/>
                </a:moveTo>
                <a:cubicBezTo>
                  <a:pt x="2" y="994"/>
                  <a:pt x="2" y="994"/>
                  <a:pt x="2" y="994"/>
                </a:cubicBezTo>
                <a:cubicBezTo>
                  <a:pt x="0" y="994"/>
                  <a:pt x="0" y="994"/>
                  <a:pt x="0" y="994"/>
                </a:cubicBezTo>
                <a:cubicBezTo>
                  <a:pt x="0" y="998"/>
                  <a:pt x="0" y="998"/>
                  <a:pt x="0" y="998"/>
                </a:cubicBezTo>
                <a:lnTo>
                  <a:pt x="2" y="998"/>
                </a:lnTo>
                <a:close/>
                <a:moveTo>
                  <a:pt x="2" y="1010"/>
                </a:moveTo>
                <a:cubicBezTo>
                  <a:pt x="2" y="1006"/>
                  <a:pt x="2" y="1006"/>
                  <a:pt x="2" y="1006"/>
                </a:cubicBezTo>
                <a:cubicBezTo>
                  <a:pt x="0" y="1006"/>
                  <a:pt x="0" y="1006"/>
                  <a:pt x="0" y="1006"/>
                </a:cubicBezTo>
                <a:cubicBezTo>
                  <a:pt x="0" y="1010"/>
                  <a:pt x="0" y="1010"/>
                  <a:pt x="0" y="1010"/>
                </a:cubicBezTo>
                <a:lnTo>
                  <a:pt x="2" y="1010"/>
                </a:lnTo>
                <a:close/>
                <a:moveTo>
                  <a:pt x="2" y="1022"/>
                </a:moveTo>
                <a:cubicBezTo>
                  <a:pt x="2" y="1018"/>
                  <a:pt x="2" y="1018"/>
                  <a:pt x="2" y="1018"/>
                </a:cubicBezTo>
                <a:cubicBezTo>
                  <a:pt x="0" y="1018"/>
                  <a:pt x="0" y="1018"/>
                  <a:pt x="0" y="1018"/>
                </a:cubicBezTo>
                <a:cubicBezTo>
                  <a:pt x="0" y="1022"/>
                  <a:pt x="0" y="1022"/>
                  <a:pt x="0" y="1022"/>
                </a:cubicBezTo>
                <a:lnTo>
                  <a:pt x="2" y="1022"/>
                </a:lnTo>
                <a:close/>
                <a:moveTo>
                  <a:pt x="2" y="1034"/>
                </a:moveTo>
                <a:cubicBezTo>
                  <a:pt x="2" y="1030"/>
                  <a:pt x="2" y="1030"/>
                  <a:pt x="2" y="1030"/>
                </a:cubicBezTo>
                <a:cubicBezTo>
                  <a:pt x="0" y="1030"/>
                  <a:pt x="0" y="1030"/>
                  <a:pt x="0" y="1030"/>
                </a:cubicBezTo>
                <a:cubicBezTo>
                  <a:pt x="0" y="1034"/>
                  <a:pt x="0" y="1034"/>
                  <a:pt x="0" y="1034"/>
                </a:cubicBezTo>
                <a:lnTo>
                  <a:pt x="2" y="1034"/>
                </a:lnTo>
                <a:close/>
                <a:moveTo>
                  <a:pt x="2" y="1046"/>
                </a:moveTo>
                <a:cubicBezTo>
                  <a:pt x="2" y="1042"/>
                  <a:pt x="2" y="1042"/>
                  <a:pt x="2" y="1042"/>
                </a:cubicBezTo>
                <a:cubicBezTo>
                  <a:pt x="0" y="1042"/>
                  <a:pt x="0" y="1042"/>
                  <a:pt x="0" y="1042"/>
                </a:cubicBezTo>
                <a:cubicBezTo>
                  <a:pt x="0" y="1046"/>
                  <a:pt x="0" y="1046"/>
                  <a:pt x="0" y="1046"/>
                </a:cubicBezTo>
                <a:lnTo>
                  <a:pt x="2" y="1046"/>
                </a:lnTo>
                <a:close/>
                <a:moveTo>
                  <a:pt x="2" y="1058"/>
                </a:moveTo>
                <a:cubicBezTo>
                  <a:pt x="2" y="1054"/>
                  <a:pt x="2" y="1054"/>
                  <a:pt x="2" y="1054"/>
                </a:cubicBezTo>
                <a:cubicBezTo>
                  <a:pt x="0" y="1054"/>
                  <a:pt x="0" y="1054"/>
                  <a:pt x="0" y="1054"/>
                </a:cubicBezTo>
                <a:cubicBezTo>
                  <a:pt x="0" y="1058"/>
                  <a:pt x="0" y="1058"/>
                  <a:pt x="0" y="1058"/>
                </a:cubicBezTo>
                <a:lnTo>
                  <a:pt x="2" y="1058"/>
                </a:lnTo>
                <a:close/>
                <a:moveTo>
                  <a:pt x="2" y="1070"/>
                </a:moveTo>
                <a:cubicBezTo>
                  <a:pt x="2" y="1066"/>
                  <a:pt x="2" y="1066"/>
                  <a:pt x="2" y="1066"/>
                </a:cubicBezTo>
                <a:cubicBezTo>
                  <a:pt x="0" y="1066"/>
                  <a:pt x="0" y="1066"/>
                  <a:pt x="0" y="1066"/>
                </a:cubicBezTo>
                <a:cubicBezTo>
                  <a:pt x="0" y="1070"/>
                  <a:pt x="0" y="1070"/>
                  <a:pt x="0" y="1070"/>
                </a:cubicBezTo>
                <a:lnTo>
                  <a:pt x="2" y="1070"/>
                </a:lnTo>
                <a:close/>
                <a:moveTo>
                  <a:pt x="2" y="1082"/>
                </a:moveTo>
                <a:cubicBezTo>
                  <a:pt x="2" y="1078"/>
                  <a:pt x="2" y="1078"/>
                  <a:pt x="2" y="1078"/>
                </a:cubicBezTo>
                <a:cubicBezTo>
                  <a:pt x="0" y="1078"/>
                  <a:pt x="0" y="1078"/>
                  <a:pt x="0" y="1078"/>
                </a:cubicBezTo>
                <a:cubicBezTo>
                  <a:pt x="0" y="1082"/>
                  <a:pt x="0" y="1082"/>
                  <a:pt x="0" y="1082"/>
                </a:cubicBezTo>
                <a:lnTo>
                  <a:pt x="2" y="1082"/>
                </a:lnTo>
                <a:close/>
                <a:moveTo>
                  <a:pt x="2" y="1094"/>
                </a:moveTo>
                <a:cubicBezTo>
                  <a:pt x="2" y="1090"/>
                  <a:pt x="2" y="1090"/>
                  <a:pt x="2" y="1090"/>
                </a:cubicBezTo>
                <a:cubicBezTo>
                  <a:pt x="0" y="1090"/>
                  <a:pt x="0" y="1090"/>
                  <a:pt x="0" y="1090"/>
                </a:cubicBezTo>
                <a:cubicBezTo>
                  <a:pt x="0" y="1094"/>
                  <a:pt x="0" y="1094"/>
                  <a:pt x="0" y="1094"/>
                </a:cubicBezTo>
                <a:lnTo>
                  <a:pt x="2" y="1094"/>
                </a:lnTo>
                <a:close/>
                <a:moveTo>
                  <a:pt x="2" y="1106"/>
                </a:moveTo>
                <a:cubicBezTo>
                  <a:pt x="2" y="1102"/>
                  <a:pt x="2" y="1102"/>
                  <a:pt x="2" y="1102"/>
                </a:cubicBezTo>
                <a:cubicBezTo>
                  <a:pt x="0" y="1102"/>
                  <a:pt x="0" y="1102"/>
                  <a:pt x="0" y="1102"/>
                </a:cubicBezTo>
                <a:cubicBezTo>
                  <a:pt x="0" y="1106"/>
                  <a:pt x="0" y="1106"/>
                  <a:pt x="0" y="1106"/>
                </a:cubicBezTo>
                <a:lnTo>
                  <a:pt x="2" y="1106"/>
                </a:lnTo>
                <a:close/>
                <a:moveTo>
                  <a:pt x="2" y="1118"/>
                </a:moveTo>
                <a:cubicBezTo>
                  <a:pt x="2" y="1114"/>
                  <a:pt x="2" y="1114"/>
                  <a:pt x="2" y="1114"/>
                </a:cubicBezTo>
                <a:cubicBezTo>
                  <a:pt x="0" y="1114"/>
                  <a:pt x="0" y="1114"/>
                  <a:pt x="0" y="1114"/>
                </a:cubicBezTo>
                <a:cubicBezTo>
                  <a:pt x="0" y="1118"/>
                  <a:pt x="0" y="1118"/>
                  <a:pt x="0" y="1118"/>
                </a:cubicBezTo>
                <a:lnTo>
                  <a:pt x="2" y="1118"/>
                </a:lnTo>
                <a:close/>
                <a:moveTo>
                  <a:pt x="2" y="1130"/>
                </a:moveTo>
                <a:cubicBezTo>
                  <a:pt x="2" y="1126"/>
                  <a:pt x="2" y="1126"/>
                  <a:pt x="2" y="1126"/>
                </a:cubicBezTo>
                <a:cubicBezTo>
                  <a:pt x="0" y="1126"/>
                  <a:pt x="0" y="1126"/>
                  <a:pt x="0" y="1126"/>
                </a:cubicBezTo>
                <a:cubicBezTo>
                  <a:pt x="0" y="1130"/>
                  <a:pt x="0" y="1130"/>
                  <a:pt x="0" y="1130"/>
                </a:cubicBezTo>
                <a:lnTo>
                  <a:pt x="2" y="1130"/>
                </a:lnTo>
                <a:close/>
                <a:moveTo>
                  <a:pt x="2" y="1142"/>
                </a:moveTo>
                <a:cubicBezTo>
                  <a:pt x="2" y="1138"/>
                  <a:pt x="2" y="1138"/>
                  <a:pt x="2" y="1138"/>
                </a:cubicBezTo>
                <a:cubicBezTo>
                  <a:pt x="0" y="1138"/>
                  <a:pt x="0" y="1138"/>
                  <a:pt x="0" y="1138"/>
                </a:cubicBezTo>
                <a:cubicBezTo>
                  <a:pt x="0" y="1142"/>
                  <a:pt x="0" y="1142"/>
                  <a:pt x="0" y="1142"/>
                </a:cubicBezTo>
                <a:lnTo>
                  <a:pt x="2" y="1142"/>
                </a:lnTo>
                <a:close/>
                <a:moveTo>
                  <a:pt x="2" y="1154"/>
                </a:moveTo>
                <a:cubicBezTo>
                  <a:pt x="2" y="1150"/>
                  <a:pt x="2" y="1150"/>
                  <a:pt x="2" y="1150"/>
                </a:cubicBezTo>
                <a:cubicBezTo>
                  <a:pt x="0" y="1150"/>
                  <a:pt x="0" y="1150"/>
                  <a:pt x="0" y="1150"/>
                </a:cubicBezTo>
                <a:cubicBezTo>
                  <a:pt x="0" y="1154"/>
                  <a:pt x="0" y="1154"/>
                  <a:pt x="0" y="1154"/>
                </a:cubicBezTo>
                <a:lnTo>
                  <a:pt x="2" y="1154"/>
                </a:lnTo>
                <a:close/>
                <a:moveTo>
                  <a:pt x="2" y="1166"/>
                </a:moveTo>
                <a:cubicBezTo>
                  <a:pt x="2" y="1162"/>
                  <a:pt x="2" y="1162"/>
                  <a:pt x="2" y="1162"/>
                </a:cubicBezTo>
                <a:cubicBezTo>
                  <a:pt x="0" y="1162"/>
                  <a:pt x="0" y="1162"/>
                  <a:pt x="0" y="1162"/>
                </a:cubicBezTo>
                <a:cubicBezTo>
                  <a:pt x="0" y="1166"/>
                  <a:pt x="0" y="1166"/>
                  <a:pt x="0" y="1166"/>
                </a:cubicBezTo>
                <a:lnTo>
                  <a:pt x="2" y="1166"/>
                </a:lnTo>
                <a:close/>
                <a:moveTo>
                  <a:pt x="2" y="1178"/>
                </a:moveTo>
                <a:cubicBezTo>
                  <a:pt x="2" y="1174"/>
                  <a:pt x="2" y="1174"/>
                  <a:pt x="2" y="1174"/>
                </a:cubicBezTo>
                <a:cubicBezTo>
                  <a:pt x="0" y="1174"/>
                  <a:pt x="0" y="1174"/>
                  <a:pt x="0" y="1174"/>
                </a:cubicBezTo>
                <a:cubicBezTo>
                  <a:pt x="0" y="1178"/>
                  <a:pt x="0" y="1178"/>
                  <a:pt x="0" y="1178"/>
                </a:cubicBezTo>
                <a:lnTo>
                  <a:pt x="2" y="1178"/>
                </a:lnTo>
                <a:close/>
                <a:moveTo>
                  <a:pt x="2" y="1190"/>
                </a:moveTo>
                <a:cubicBezTo>
                  <a:pt x="2" y="1186"/>
                  <a:pt x="2" y="1186"/>
                  <a:pt x="2" y="1186"/>
                </a:cubicBezTo>
                <a:cubicBezTo>
                  <a:pt x="0" y="1186"/>
                  <a:pt x="0" y="1186"/>
                  <a:pt x="0" y="1186"/>
                </a:cubicBezTo>
                <a:cubicBezTo>
                  <a:pt x="0" y="1190"/>
                  <a:pt x="0" y="1190"/>
                  <a:pt x="0" y="1190"/>
                </a:cubicBezTo>
                <a:lnTo>
                  <a:pt x="2" y="1190"/>
                </a:lnTo>
                <a:close/>
                <a:moveTo>
                  <a:pt x="2" y="1202"/>
                </a:moveTo>
                <a:cubicBezTo>
                  <a:pt x="2" y="1198"/>
                  <a:pt x="2" y="1198"/>
                  <a:pt x="2" y="1198"/>
                </a:cubicBezTo>
                <a:cubicBezTo>
                  <a:pt x="0" y="1198"/>
                  <a:pt x="0" y="1198"/>
                  <a:pt x="0" y="1198"/>
                </a:cubicBezTo>
                <a:cubicBezTo>
                  <a:pt x="0" y="1202"/>
                  <a:pt x="0" y="1202"/>
                  <a:pt x="0" y="1202"/>
                </a:cubicBezTo>
                <a:lnTo>
                  <a:pt x="2" y="1202"/>
                </a:lnTo>
                <a:close/>
                <a:moveTo>
                  <a:pt x="2" y="1214"/>
                </a:moveTo>
                <a:cubicBezTo>
                  <a:pt x="2" y="1213"/>
                  <a:pt x="2" y="1213"/>
                  <a:pt x="2" y="1212"/>
                </a:cubicBezTo>
                <a:cubicBezTo>
                  <a:pt x="2" y="1210"/>
                  <a:pt x="2" y="1210"/>
                  <a:pt x="2" y="1210"/>
                </a:cubicBezTo>
                <a:cubicBezTo>
                  <a:pt x="0" y="1210"/>
                  <a:pt x="0" y="1210"/>
                  <a:pt x="0" y="1210"/>
                </a:cubicBezTo>
                <a:cubicBezTo>
                  <a:pt x="0" y="1212"/>
                  <a:pt x="0" y="1212"/>
                  <a:pt x="0" y="1212"/>
                </a:cubicBezTo>
                <a:cubicBezTo>
                  <a:pt x="0" y="1213"/>
                  <a:pt x="0" y="1213"/>
                  <a:pt x="0" y="1214"/>
                </a:cubicBezTo>
                <a:lnTo>
                  <a:pt x="2" y="1214"/>
                </a:lnTo>
                <a:close/>
                <a:moveTo>
                  <a:pt x="4" y="1225"/>
                </a:moveTo>
                <a:cubicBezTo>
                  <a:pt x="3" y="1224"/>
                  <a:pt x="3" y="1223"/>
                  <a:pt x="3" y="1221"/>
                </a:cubicBezTo>
                <a:cubicBezTo>
                  <a:pt x="1" y="1222"/>
                  <a:pt x="1" y="1222"/>
                  <a:pt x="1" y="1222"/>
                </a:cubicBezTo>
                <a:cubicBezTo>
                  <a:pt x="1" y="1223"/>
                  <a:pt x="2" y="1225"/>
                  <a:pt x="2" y="1226"/>
                </a:cubicBezTo>
                <a:cubicBezTo>
                  <a:pt x="4" y="1225"/>
                  <a:pt x="4" y="1225"/>
                  <a:pt x="4" y="1225"/>
                </a:cubicBezTo>
                <a:close/>
                <a:moveTo>
                  <a:pt x="10" y="1235"/>
                </a:moveTo>
                <a:cubicBezTo>
                  <a:pt x="9" y="1234"/>
                  <a:pt x="8" y="1233"/>
                  <a:pt x="7" y="1232"/>
                </a:cubicBezTo>
                <a:cubicBezTo>
                  <a:pt x="6" y="1233"/>
                  <a:pt x="6" y="1233"/>
                  <a:pt x="6" y="1233"/>
                </a:cubicBezTo>
                <a:cubicBezTo>
                  <a:pt x="6" y="1234"/>
                  <a:pt x="7" y="1235"/>
                  <a:pt x="8" y="1237"/>
                </a:cubicBezTo>
                <a:lnTo>
                  <a:pt x="10" y="1235"/>
                </a:lnTo>
                <a:close/>
                <a:moveTo>
                  <a:pt x="18" y="1244"/>
                </a:moveTo>
                <a:cubicBezTo>
                  <a:pt x="17" y="1243"/>
                  <a:pt x="16" y="1242"/>
                  <a:pt x="15" y="1241"/>
                </a:cubicBezTo>
                <a:cubicBezTo>
                  <a:pt x="13" y="1243"/>
                  <a:pt x="13" y="1243"/>
                  <a:pt x="13" y="1243"/>
                </a:cubicBezTo>
                <a:cubicBezTo>
                  <a:pt x="15" y="1243"/>
                  <a:pt x="16" y="1244"/>
                  <a:pt x="17" y="1245"/>
                </a:cubicBezTo>
                <a:lnTo>
                  <a:pt x="18" y="1244"/>
                </a:lnTo>
                <a:close/>
                <a:moveTo>
                  <a:pt x="28" y="1249"/>
                </a:moveTo>
                <a:cubicBezTo>
                  <a:pt x="27" y="1248"/>
                  <a:pt x="26" y="1248"/>
                  <a:pt x="25" y="1247"/>
                </a:cubicBezTo>
                <a:cubicBezTo>
                  <a:pt x="24" y="1249"/>
                  <a:pt x="24" y="1249"/>
                  <a:pt x="24" y="1249"/>
                </a:cubicBezTo>
                <a:cubicBezTo>
                  <a:pt x="25" y="1250"/>
                  <a:pt x="26" y="1250"/>
                  <a:pt x="28" y="1251"/>
                </a:cubicBezTo>
                <a:cubicBezTo>
                  <a:pt x="28" y="1249"/>
                  <a:pt x="28" y="1249"/>
                  <a:pt x="28" y="1249"/>
                </a:cubicBezTo>
                <a:close/>
                <a:moveTo>
                  <a:pt x="40" y="1251"/>
                </a:moveTo>
                <a:cubicBezTo>
                  <a:pt x="38" y="1251"/>
                  <a:pt x="37" y="1251"/>
                  <a:pt x="36" y="1251"/>
                </a:cubicBezTo>
                <a:cubicBezTo>
                  <a:pt x="35" y="1253"/>
                  <a:pt x="35" y="1253"/>
                  <a:pt x="35" y="1253"/>
                </a:cubicBezTo>
                <a:cubicBezTo>
                  <a:pt x="37" y="1253"/>
                  <a:pt x="38" y="1253"/>
                  <a:pt x="40" y="1253"/>
                </a:cubicBezTo>
                <a:lnTo>
                  <a:pt x="40" y="1251"/>
                </a:lnTo>
                <a:close/>
                <a:moveTo>
                  <a:pt x="52" y="1251"/>
                </a:moveTo>
                <a:cubicBezTo>
                  <a:pt x="48" y="1251"/>
                  <a:pt x="48" y="1251"/>
                  <a:pt x="48" y="1251"/>
                </a:cubicBezTo>
                <a:cubicBezTo>
                  <a:pt x="48" y="1253"/>
                  <a:pt x="48" y="1253"/>
                  <a:pt x="48" y="1253"/>
                </a:cubicBezTo>
                <a:cubicBezTo>
                  <a:pt x="52" y="1253"/>
                  <a:pt x="52" y="1253"/>
                  <a:pt x="52" y="1253"/>
                </a:cubicBezTo>
                <a:lnTo>
                  <a:pt x="52" y="1251"/>
                </a:lnTo>
                <a:close/>
                <a:moveTo>
                  <a:pt x="64" y="1251"/>
                </a:moveTo>
                <a:cubicBezTo>
                  <a:pt x="60" y="1251"/>
                  <a:pt x="60" y="1251"/>
                  <a:pt x="60" y="1251"/>
                </a:cubicBezTo>
                <a:cubicBezTo>
                  <a:pt x="60" y="1253"/>
                  <a:pt x="60" y="1253"/>
                  <a:pt x="60" y="1253"/>
                </a:cubicBezTo>
                <a:cubicBezTo>
                  <a:pt x="64" y="1253"/>
                  <a:pt x="64" y="1253"/>
                  <a:pt x="64" y="1253"/>
                </a:cubicBezTo>
                <a:lnTo>
                  <a:pt x="64" y="1251"/>
                </a:lnTo>
                <a:close/>
                <a:moveTo>
                  <a:pt x="76" y="1251"/>
                </a:moveTo>
                <a:cubicBezTo>
                  <a:pt x="72" y="1251"/>
                  <a:pt x="72" y="1251"/>
                  <a:pt x="72" y="1251"/>
                </a:cubicBezTo>
                <a:cubicBezTo>
                  <a:pt x="72" y="1253"/>
                  <a:pt x="72" y="1253"/>
                  <a:pt x="72" y="1253"/>
                </a:cubicBezTo>
                <a:cubicBezTo>
                  <a:pt x="76" y="1253"/>
                  <a:pt x="76" y="1253"/>
                  <a:pt x="76" y="1253"/>
                </a:cubicBezTo>
                <a:lnTo>
                  <a:pt x="76" y="1251"/>
                </a:lnTo>
                <a:close/>
                <a:moveTo>
                  <a:pt x="88" y="1251"/>
                </a:moveTo>
                <a:cubicBezTo>
                  <a:pt x="84" y="1251"/>
                  <a:pt x="84" y="1251"/>
                  <a:pt x="84" y="1251"/>
                </a:cubicBezTo>
                <a:cubicBezTo>
                  <a:pt x="84" y="1253"/>
                  <a:pt x="84" y="1253"/>
                  <a:pt x="84" y="1253"/>
                </a:cubicBezTo>
                <a:cubicBezTo>
                  <a:pt x="88" y="1253"/>
                  <a:pt x="88" y="1253"/>
                  <a:pt x="88" y="1253"/>
                </a:cubicBezTo>
                <a:lnTo>
                  <a:pt x="88" y="1251"/>
                </a:lnTo>
                <a:close/>
                <a:moveTo>
                  <a:pt x="100" y="1251"/>
                </a:moveTo>
                <a:cubicBezTo>
                  <a:pt x="96" y="1251"/>
                  <a:pt x="96" y="1251"/>
                  <a:pt x="96" y="1251"/>
                </a:cubicBezTo>
                <a:cubicBezTo>
                  <a:pt x="96" y="1253"/>
                  <a:pt x="96" y="1253"/>
                  <a:pt x="96" y="1253"/>
                </a:cubicBezTo>
                <a:cubicBezTo>
                  <a:pt x="100" y="1253"/>
                  <a:pt x="100" y="1253"/>
                  <a:pt x="100" y="1253"/>
                </a:cubicBezTo>
                <a:lnTo>
                  <a:pt x="100" y="1251"/>
                </a:lnTo>
                <a:close/>
                <a:moveTo>
                  <a:pt x="112" y="1251"/>
                </a:moveTo>
                <a:cubicBezTo>
                  <a:pt x="108" y="1251"/>
                  <a:pt x="108" y="1251"/>
                  <a:pt x="108" y="1251"/>
                </a:cubicBezTo>
                <a:cubicBezTo>
                  <a:pt x="108" y="1253"/>
                  <a:pt x="108" y="1253"/>
                  <a:pt x="108" y="1253"/>
                </a:cubicBezTo>
                <a:cubicBezTo>
                  <a:pt x="112" y="1253"/>
                  <a:pt x="112" y="1253"/>
                  <a:pt x="112" y="1253"/>
                </a:cubicBezTo>
                <a:lnTo>
                  <a:pt x="112" y="1251"/>
                </a:lnTo>
                <a:close/>
                <a:moveTo>
                  <a:pt x="124" y="1251"/>
                </a:moveTo>
                <a:cubicBezTo>
                  <a:pt x="120" y="1251"/>
                  <a:pt x="120" y="1251"/>
                  <a:pt x="120" y="1251"/>
                </a:cubicBezTo>
                <a:cubicBezTo>
                  <a:pt x="120" y="1253"/>
                  <a:pt x="120" y="1253"/>
                  <a:pt x="120" y="1253"/>
                </a:cubicBezTo>
                <a:cubicBezTo>
                  <a:pt x="124" y="1253"/>
                  <a:pt x="124" y="1253"/>
                  <a:pt x="124" y="1253"/>
                </a:cubicBezTo>
                <a:lnTo>
                  <a:pt x="124" y="1251"/>
                </a:lnTo>
                <a:close/>
                <a:moveTo>
                  <a:pt x="136" y="1251"/>
                </a:moveTo>
                <a:cubicBezTo>
                  <a:pt x="132" y="1251"/>
                  <a:pt x="132" y="1251"/>
                  <a:pt x="132" y="1251"/>
                </a:cubicBezTo>
                <a:cubicBezTo>
                  <a:pt x="132" y="1253"/>
                  <a:pt x="132" y="1253"/>
                  <a:pt x="132" y="1253"/>
                </a:cubicBezTo>
                <a:cubicBezTo>
                  <a:pt x="136" y="1253"/>
                  <a:pt x="136" y="1253"/>
                  <a:pt x="136" y="1253"/>
                </a:cubicBezTo>
                <a:lnTo>
                  <a:pt x="136" y="1251"/>
                </a:lnTo>
                <a:close/>
                <a:moveTo>
                  <a:pt x="148" y="1251"/>
                </a:moveTo>
                <a:cubicBezTo>
                  <a:pt x="144" y="1251"/>
                  <a:pt x="144" y="1251"/>
                  <a:pt x="144" y="1251"/>
                </a:cubicBezTo>
                <a:cubicBezTo>
                  <a:pt x="144" y="1253"/>
                  <a:pt x="144" y="1253"/>
                  <a:pt x="144" y="1253"/>
                </a:cubicBezTo>
                <a:cubicBezTo>
                  <a:pt x="148" y="1253"/>
                  <a:pt x="148" y="1253"/>
                  <a:pt x="148" y="1253"/>
                </a:cubicBezTo>
                <a:lnTo>
                  <a:pt x="148" y="1251"/>
                </a:lnTo>
                <a:close/>
                <a:moveTo>
                  <a:pt x="160" y="1251"/>
                </a:moveTo>
                <a:cubicBezTo>
                  <a:pt x="156" y="1251"/>
                  <a:pt x="156" y="1251"/>
                  <a:pt x="156" y="1251"/>
                </a:cubicBezTo>
                <a:cubicBezTo>
                  <a:pt x="156" y="1253"/>
                  <a:pt x="156" y="1253"/>
                  <a:pt x="156" y="1253"/>
                </a:cubicBezTo>
                <a:cubicBezTo>
                  <a:pt x="160" y="1253"/>
                  <a:pt x="160" y="1253"/>
                  <a:pt x="160" y="1253"/>
                </a:cubicBezTo>
                <a:lnTo>
                  <a:pt x="160" y="1251"/>
                </a:lnTo>
                <a:close/>
                <a:moveTo>
                  <a:pt x="172" y="1251"/>
                </a:moveTo>
                <a:cubicBezTo>
                  <a:pt x="168" y="1251"/>
                  <a:pt x="168" y="1251"/>
                  <a:pt x="168" y="1251"/>
                </a:cubicBezTo>
                <a:cubicBezTo>
                  <a:pt x="168" y="1253"/>
                  <a:pt x="168" y="1253"/>
                  <a:pt x="168" y="1253"/>
                </a:cubicBezTo>
                <a:cubicBezTo>
                  <a:pt x="172" y="1253"/>
                  <a:pt x="172" y="1253"/>
                  <a:pt x="172" y="1253"/>
                </a:cubicBezTo>
                <a:lnTo>
                  <a:pt x="172" y="1251"/>
                </a:lnTo>
                <a:close/>
                <a:moveTo>
                  <a:pt x="184" y="1251"/>
                </a:moveTo>
                <a:cubicBezTo>
                  <a:pt x="180" y="1251"/>
                  <a:pt x="180" y="1251"/>
                  <a:pt x="180" y="1251"/>
                </a:cubicBezTo>
                <a:cubicBezTo>
                  <a:pt x="180" y="1253"/>
                  <a:pt x="180" y="1253"/>
                  <a:pt x="180" y="1253"/>
                </a:cubicBezTo>
                <a:cubicBezTo>
                  <a:pt x="184" y="1253"/>
                  <a:pt x="184" y="1253"/>
                  <a:pt x="184" y="1253"/>
                </a:cubicBezTo>
                <a:lnTo>
                  <a:pt x="184" y="1251"/>
                </a:lnTo>
                <a:close/>
                <a:moveTo>
                  <a:pt x="196" y="1251"/>
                </a:moveTo>
                <a:cubicBezTo>
                  <a:pt x="192" y="1251"/>
                  <a:pt x="192" y="1251"/>
                  <a:pt x="192" y="1251"/>
                </a:cubicBezTo>
                <a:cubicBezTo>
                  <a:pt x="192" y="1253"/>
                  <a:pt x="192" y="1253"/>
                  <a:pt x="192" y="1253"/>
                </a:cubicBezTo>
                <a:cubicBezTo>
                  <a:pt x="196" y="1253"/>
                  <a:pt x="196" y="1253"/>
                  <a:pt x="196" y="1253"/>
                </a:cubicBezTo>
                <a:lnTo>
                  <a:pt x="196" y="1251"/>
                </a:lnTo>
                <a:close/>
                <a:moveTo>
                  <a:pt x="208" y="1251"/>
                </a:moveTo>
                <a:cubicBezTo>
                  <a:pt x="204" y="1251"/>
                  <a:pt x="204" y="1251"/>
                  <a:pt x="204" y="1251"/>
                </a:cubicBezTo>
                <a:cubicBezTo>
                  <a:pt x="204" y="1253"/>
                  <a:pt x="204" y="1253"/>
                  <a:pt x="204" y="1253"/>
                </a:cubicBezTo>
                <a:cubicBezTo>
                  <a:pt x="208" y="1253"/>
                  <a:pt x="208" y="1253"/>
                  <a:pt x="208" y="1253"/>
                </a:cubicBezTo>
                <a:lnTo>
                  <a:pt x="208" y="1251"/>
                </a:lnTo>
                <a:close/>
                <a:moveTo>
                  <a:pt x="220" y="1251"/>
                </a:moveTo>
                <a:cubicBezTo>
                  <a:pt x="216" y="1251"/>
                  <a:pt x="216" y="1251"/>
                  <a:pt x="216" y="1251"/>
                </a:cubicBezTo>
                <a:cubicBezTo>
                  <a:pt x="216" y="1253"/>
                  <a:pt x="216" y="1253"/>
                  <a:pt x="216" y="1253"/>
                </a:cubicBezTo>
                <a:cubicBezTo>
                  <a:pt x="220" y="1253"/>
                  <a:pt x="220" y="1253"/>
                  <a:pt x="220" y="1253"/>
                </a:cubicBezTo>
                <a:lnTo>
                  <a:pt x="220" y="1251"/>
                </a:lnTo>
                <a:close/>
                <a:moveTo>
                  <a:pt x="232" y="1251"/>
                </a:moveTo>
                <a:cubicBezTo>
                  <a:pt x="228" y="1251"/>
                  <a:pt x="228" y="1251"/>
                  <a:pt x="228" y="1251"/>
                </a:cubicBezTo>
                <a:cubicBezTo>
                  <a:pt x="228" y="1253"/>
                  <a:pt x="228" y="1253"/>
                  <a:pt x="228" y="1253"/>
                </a:cubicBezTo>
                <a:cubicBezTo>
                  <a:pt x="232" y="1253"/>
                  <a:pt x="232" y="1253"/>
                  <a:pt x="232" y="1253"/>
                </a:cubicBezTo>
                <a:lnTo>
                  <a:pt x="232" y="1251"/>
                </a:lnTo>
                <a:close/>
                <a:moveTo>
                  <a:pt x="244" y="1251"/>
                </a:moveTo>
                <a:cubicBezTo>
                  <a:pt x="240" y="1251"/>
                  <a:pt x="240" y="1251"/>
                  <a:pt x="240" y="1251"/>
                </a:cubicBezTo>
                <a:cubicBezTo>
                  <a:pt x="240" y="1253"/>
                  <a:pt x="240" y="1253"/>
                  <a:pt x="240" y="1253"/>
                </a:cubicBezTo>
                <a:cubicBezTo>
                  <a:pt x="244" y="1253"/>
                  <a:pt x="244" y="1253"/>
                  <a:pt x="244" y="1253"/>
                </a:cubicBezTo>
                <a:lnTo>
                  <a:pt x="244" y="1251"/>
                </a:lnTo>
                <a:close/>
                <a:moveTo>
                  <a:pt x="256" y="1251"/>
                </a:moveTo>
                <a:cubicBezTo>
                  <a:pt x="252" y="1251"/>
                  <a:pt x="252" y="1251"/>
                  <a:pt x="252" y="1251"/>
                </a:cubicBezTo>
                <a:cubicBezTo>
                  <a:pt x="252" y="1253"/>
                  <a:pt x="252" y="1253"/>
                  <a:pt x="252" y="1253"/>
                </a:cubicBezTo>
                <a:cubicBezTo>
                  <a:pt x="256" y="1253"/>
                  <a:pt x="256" y="1253"/>
                  <a:pt x="256" y="1253"/>
                </a:cubicBezTo>
                <a:lnTo>
                  <a:pt x="256" y="1251"/>
                </a:lnTo>
                <a:close/>
                <a:moveTo>
                  <a:pt x="268" y="1251"/>
                </a:moveTo>
                <a:cubicBezTo>
                  <a:pt x="264" y="1251"/>
                  <a:pt x="264" y="1251"/>
                  <a:pt x="264" y="1251"/>
                </a:cubicBezTo>
                <a:cubicBezTo>
                  <a:pt x="264" y="1253"/>
                  <a:pt x="264" y="1253"/>
                  <a:pt x="264" y="1253"/>
                </a:cubicBezTo>
                <a:cubicBezTo>
                  <a:pt x="268" y="1253"/>
                  <a:pt x="268" y="1253"/>
                  <a:pt x="268" y="1253"/>
                </a:cubicBezTo>
                <a:lnTo>
                  <a:pt x="268" y="1251"/>
                </a:lnTo>
                <a:close/>
                <a:moveTo>
                  <a:pt x="280" y="1251"/>
                </a:moveTo>
                <a:cubicBezTo>
                  <a:pt x="276" y="1251"/>
                  <a:pt x="276" y="1251"/>
                  <a:pt x="276" y="1251"/>
                </a:cubicBezTo>
                <a:cubicBezTo>
                  <a:pt x="276" y="1253"/>
                  <a:pt x="276" y="1253"/>
                  <a:pt x="276" y="1253"/>
                </a:cubicBezTo>
                <a:cubicBezTo>
                  <a:pt x="280" y="1253"/>
                  <a:pt x="280" y="1253"/>
                  <a:pt x="280" y="1253"/>
                </a:cubicBezTo>
                <a:lnTo>
                  <a:pt x="280" y="1251"/>
                </a:lnTo>
                <a:close/>
                <a:moveTo>
                  <a:pt x="292" y="1251"/>
                </a:moveTo>
                <a:cubicBezTo>
                  <a:pt x="288" y="1251"/>
                  <a:pt x="288" y="1251"/>
                  <a:pt x="288" y="1251"/>
                </a:cubicBezTo>
                <a:cubicBezTo>
                  <a:pt x="288" y="1253"/>
                  <a:pt x="288" y="1253"/>
                  <a:pt x="288" y="1253"/>
                </a:cubicBezTo>
                <a:cubicBezTo>
                  <a:pt x="292" y="1253"/>
                  <a:pt x="292" y="1253"/>
                  <a:pt x="292" y="1253"/>
                </a:cubicBezTo>
                <a:lnTo>
                  <a:pt x="292" y="1251"/>
                </a:lnTo>
                <a:close/>
                <a:moveTo>
                  <a:pt x="304" y="1251"/>
                </a:moveTo>
                <a:cubicBezTo>
                  <a:pt x="300" y="1251"/>
                  <a:pt x="300" y="1251"/>
                  <a:pt x="300" y="1251"/>
                </a:cubicBezTo>
                <a:cubicBezTo>
                  <a:pt x="300" y="1253"/>
                  <a:pt x="300" y="1253"/>
                  <a:pt x="300" y="1253"/>
                </a:cubicBezTo>
                <a:cubicBezTo>
                  <a:pt x="304" y="1253"/>
                  <a:pt x="304" y="1253"/>
                  <a:pt x="304" y="1253"/>
                </a:cubicBezTo>
                <a:lnTo>
                  <a:pt x="304" y="1251"/>
                </a:lnTo>
                <a:close/>
                <a:moveTo>
                  <a:pt x="316" y="1251"/>
                </a:moveTo>
                <a:cubicBezTo>
                  <a:pt x="312" y="1251"/>
                  <a:pt x="312" y="1251"/>
                  <a:pt x="312" y="1251"/>
                </a:cubicBezTo>
                <a:cubicBezTo>
                  <a:pt x="312" y="1253"/>
                  <a:pt x="312" y="1253"/>
                  <a:pt x="312" y="1253"/>
                </a:cubicBezTo>
                <a:cubicBezTo>
                  <a:pt x="316" y="1253"/>
                  <a:pt x="316" y="1253"/>
                  <a:pt x="316" y="1253"/>
                </a:cubicBezTo>
                <a:lnTo>
                  <a:pt x="316" y="1251"/>
                </a:lnTo>
                <a:close/>
                <a:moveTo>
                  <a:pt x="328" y="1251"/>
                </a:moveTo>
                <a:cubicBezTo>
                  <a:pt x="324" y="1251"/>
                  <a:pt x="324" y="1251"/>
                  <a:pt x="324" y="1251"/>
                </a:cubicBezTo>
                <a:cubicBezTo>
                  <a:pt x="324" y="1253"/>
                  <a:pt x="324" y="1253"/>
                  <a:pt x="324" y="1253"/>
                </a:cubicBezTo>
                <a:cubicBezTo>
                  <a:pt x="328" y="1253"/>
                  <a:pt x="328" y="1253"/>
                  <a:pt x="328" y="1253"/>
                </a:cubicBezTo>
                <a:lnTo>
                  <a:pt x="328" y="1251"/>
                </a:lnTo>
                <a:close/>
                <a:moveTo>
                  <a:pt x="340" y="1251"/>
                </a:moveTo>
                <a:cubicBezTo>
                  <a:pt x="336" y="1251"/>
                  <a:pt x="336" y="1251"/>
                  <a:pt x="336" y="1251"/>
                </a:cubicBezTo>
                <a:cubicBezTo>
                  <a:pt x="336" y="1253"/>
                  <a:pt x="336" y="1253"/>
                  <a:pt x="336" y="1253"/>
                </a:cubicBezTo>
                <a:cubicBezTo>
                  <a:pt x="340" y="1253"/>
                  <a:pt x="340" y="1253"/>
                  <a:pt x="340" y="1253"/>
                </a:cubicBezTo>
                <a:lnTo>
                  <a:pt x="340" y="1251"/>
                </a:lnTo>
                <a:close/>
                <a:moveTo>
                  <a:pt x="352" y="1251"/>
                </a:moveTo>
                <a:cubicBezTo>
                  <a:pt x="348" y="1251"/>
                  <a:pt x="348" y="1251"/>
                  <a:pt x="348" y="1251"/>
                </a:cubicBezTo>
                <a:cubicBezTo>
                  <a:pt x="348" y="1253"/>
                  <a:pt x="348" y="1253"/>
                  <a:pt x="348" y="1253"/>
                </a:cubicBezTo>
                <a:cubicBezTo>
                  <a:pt x="352" y="1253"/>
                  <a:pt x="352" y="1253"/>
                  <a:pt x="352" y="1253"/>
                </a:cubicBezTo>
                <a:lnTo>
                  <a:pt x="352" y="1251"/>
                </a:lnTo>
                <a:close/>
                <a:moveTo>
                  <a:pt x="364" y="1251"/>
                </a:moveTo>
                <a:cubicBezTo>
                  <a:pt x="360" y="1251"/>
                  <a:pt x="360" y="1251"/>
                  <a:pt x="360" y="1251"/>
                </a:cubicBezTo>
                <a:cubicBezTo>
                  <a:pt x="360" y="1253"/>
                  <a:pt x="360" y="1253"/>
                  <a:pt x="360" y="1253"/>
                </a:cubicBezTo>
                <a:cubicBezTo>
                  <a:pt x="364" y="1253"/>
                  <a:pt x="364" y="1253"/>
                  <a:pt x="364" y="1253"/>
                </a:cubicBezTo>
                <a:lnTo>
                  <a:pt x="364" y="1251"/>
                </a:lnTo>
                <a:close/>
                <a:moveTo>
                  <a:pt x="376" y="1251"/>
                </a:moveTo>
                <a:cubicBezTo>
                  <a:pt x="372" y="1251"/>
                  <a:pt x="372" y="1251"/>
                  <a:pt x="372" y="1251"/>
                </a:cubicBezTo>
                <a:cubicBezTo>
                  <a:pt x="372" y="1253"/>
                  <a:pt x="372" y="1253"/>
                  <a:pt x="372" y="1253"/>
                </a:cubicBezTo>
                <a:cubicBezTo>
                  <a:pt x="376" y="1253"/>
                  <a:pt x="376" y="1253"/>
                  <a:pt x="376" y="1253"/>
                </a:cubicBezTo>
                <a:lnTo>
                  <a:pt x="376" y="1251"/>
                </a:lnTo>
                <a:close/>
                <a:moveTo>
                  <a:pt x="388" y="1251"/>
                </a:moveTo>
                <a:cubicBezTo>
                  <a:pt x="384" y="1251"/>
                  <a:pt x="384" y="1251"/>
                  <a:pt x="384" y="1251"/>
                </a:cubicBezTo>
                <a:cubicBezTo>
                  <a:pt x="384" y="1253"/>
                  <a:pt x="384" y="1253"/>
                  <a:pt x="384" y="1253"/>
                </a:cubicBezTo>
                <a:cubicBezTo>
                  <a:pt x="388" y="1253"/>
                  <a:pt x="388" y="1253"/>
                  <a:pt x="388" y="1253"/>
                </a:cubicBezTo>
                <a:lnTo>
                  <a:pt x="388" y="1251"/>
                </a:lnTo>
                <a:close/>
                <a:moveTo>
                  <a:pt x="400" y="1251"/>
                </a:moveTo>
                <a:cubicBezTo>
                  <a:pt x="396" y="1251"/>
                  <a:pt x="396" y="1251"/>
                  <a:pt x="396" y="1251"/>
                </a:cubicBezTo>
                <a:cubicBezTo>
                  <a:pt x="396" y="1253"/>
                  <a:pt x="396" y="1253"/>
                  <a:pt x="396" y="1253"/>
                </a:cubicBezTo>
                <a:cubicBezTo>
                  <a:pt x="400" y="1253"/>
                  <a:pt x="400" y="1253"/>
                  <a:pt x="400" y="1253"/>
                </a:cubicBezTo>
                <a:lnTo>
                  <a:pt x="400" y="1251"/>
                </a:lnTo>
                <a:close/>
                <a:moveTo>
                  <a:pt x="412" y="1251"/>
                </a:moveTo>
                <a:cubicBezTo>
                  <a:pt x="408" y="1251"/>
                  <a:pt x="408" y="1251"/>
                  <a:pt x="408" y="1251"/>
                </a:cubicBezTo>
                <a:cubicBezTo>
                  <a:pt x="408" y="1253"/>
                  <a:pt x="408" y="1253"/>
                  <a:pt x="408" y="1253"/>
                </a:cubicBezTo>
                <a:cubicBezTo>
                  <a:pt x="412" y="1253"/>
                  <a:pt x="412" y="1253"/>
                  <a:pt x="412" y="1253"/>
                </a:cubicBezTo>
                <a:lnTo>
                  <a:pt x="412" y="1251"/>
                </a:lnTo>
                <a:close/>
                <a:moveTo>
                  <a:pt x="424" y="1251"/>
                </a:moveTo>
                <a:cubicBezTo>
                  <a:pt x="420" y="1251"/>
                  <a:pt x="420" y="1251"/>
                  <a:pt x="420" y="1251"/>
                </a:cubicBezTo>
                <a:cubicBezTo>
                  <a:pt x="420" y="1253"/>
                  <a:pt x="420" y="1253"/>
                  <a:pt x="420" y="1253"/>
                </a:cubicBezTo>
                <a:cubicBezTo>
                  <a:pt x="424" y="1253"/>
                  <a:pt x="424" y="1253"/>
                  <a:pt x="424" y="1253"/>
                </a:cubicBezTo>
                <a:lnTo>
                  <a:pt x="424" y="1251"/>
                </a:lnTo>
                <a:close/>
                <a:moveTo>
                  <a:pt x="436" y="1251"/>
                </a:moveTo>
                <a:cubicBezTo>
                  <a:pt x="432" y="1251"/>
                  <a:pt x="432" y="1251"/>
                  <a:pt x="432" y="1251"/>
                </a:cubicBezTo>
                <a:cubicBezTo>
                  <a:pt x="432" y="1253"/>
                  <a:pt x="432" y="1253"/>
                  <a:pt x="432" y="1253"/>
                </a:cubicBezTo>
                <a:cubicBezTo>
                  <a:pt x="436" y="1253"/>
                  <a:pt x="436" y="1253"/>
                  <a:pt x="436" y="1253"/>
                </a:cubicBezTo>
                <a:lnTo>
                  <a:pt x="436" y="1251"/>
                </a:lnTo>
                <a:close/>
                <a:moveTo>
                  <a:pt x="448" y="1251"/>
                </a:moveTo>
                <a:cubicBezTo>
                  <a:pt x="444" y="1251"/>
                  <a:pt x="444" y="1251"/>
                  <a:pt x="444" y="1251"/>
                </a:cubicBezTo>
                <a:cubicBezTo>
                  <a:pt x="444" y="1253"/>
                  <a:pt x="444" y="1253"/>
                  <a:pt x="444" y="1253"/>
                </a:cubicBezTo>
                <a:cubicBezTo>
                  <a:pt x="448" y="1253"/>
                  <a:pt x="448" y="1253"/>
                  <a:pt x="448" y="1253"/>
                </a:cubicBezTo>
                <a:lnTo>
                  <a:pt x="448" y="1251"/>
                </a:lnTo>
                <a:close/>
                <a:moveTo>
                  <a:pt x="460" y="1251"/>
                </a:moveTo>
                <a:cubicBezTo>
                  <a:pt x="456" y="1251"/>
                  <a:pt x="456" y="1251"/>
                  <a:pt x="456" y="1251"/>
                </a:cubicBezTo>
                <a:cubicBezTo>
                  <a:pt x="456" y="1253"/>
                  <a:pt x="456" y="1253"/>
                  <a:pt x="456" y="1253"/>
                </a:cubicBezTo>
                <a:cubicBezTo>
                  <a:pt x="460" y="1253"/>
                  <a:pt x="460" y="1253"/>
                  <a:pt x="460" y="1253"/>
                </a:cubicBezTo>
                <a:lnTo>
                  <a:pt x="460" y="1251"/>
                </a:lnTo>
                <a:close/>
                <a:moveTo>
                  <a:pt x="472" y="1251"/>
                </a:moveTo>
                <a:cubicBezTo>
                  <a:pt x="468" y="1251"/>
                  <a:pt x="468" y="1251"/>
                  <a:pt x="468" y="1251"/>
                </a:cubicBezTo>
                <a:cubicBezTo>
                  <a:pt x="468" y="1253"/>
                  <a:pt x="468" y="1253"/>
                  <a:pt x="468" y="1253"/>
                </a:cubicBezTo>
                <a:cubicBezTo>
                  <a:pt x="472" y="1253"/>
                  <a:pt x="472" y="1253"/>
                  <a:pt x="472" y="1253"/>
                </a:cubicBezTo>
                <a:lnTo>
                  <a:pt x="472" y="1251"/>
                </a:lnTo>
                <a:close/>
                <a:moveTo>
                  <a:pt x="484" y="1251"/>
                </a:moveTo>
                <a:cubicBezTo>
                  <a:pt x="480" y="1251"/>
                  <a:pt x="480" y="1251"/>
                  <a:pt x="480" y="1251"/>
                </a:cubicBezTo>
                <a:cubicBezTo>
                  <a:pt x="480" y="1253"/>
                  <a:pt x="480" y="1253"/>
                  <a:pt x="480" y="1253"/>
                </a:cubicBezTo>
                <a:cubicBezTo>
                  <a:pt x="484" y="1253"/>
                  <a:pt x="484" y="1253"/>
                  <a:pt x="484" y="1253"/>
                </a:cubicBezTo>
                <a:lnTo>
                  <a:pt x="484" y="1251"/>
                </a:lnTo>
                <a:close/>
                <a:moveTo>
                  <a:pt x="496" y="1251"/>
                </a:moveTo>
                <a:cubicBezTo>
                  <a:pt x="492" y="1251"/>
                  <a:pt x="492" y="1251"/>
                  <a:pt x="492" y="1251"/>
                </a:cubicBezTo>
                <a:cubicBezTo>
                  <a:pt x="492" y="1253"/>
                  <a:pt x="492" y="1253"/>
                  <a:pt x="492" y="1253"/>
                </a:cubicBezTo>
                <a:cubicBezTo>
                  <a:pt x="496" y="1253"/>
                  <a:pt x="496" y="1253"/>
                  <a:pt x="496" y="1253"/>
                </a:cubicBezTo>
                <a:lnTo>
                  <a:pt x="496" y="1251"/>
                </a:lnTo>
                <a:close/>
                <a:moveTo>
                  <a:pt x="508" y="1251"/>
                </a:moveTo>
                <a:cubicBezTo>
                  <a:pt x="504" y="1251"/>
                  <a:pt x="504" y="1251"/>
                  <a:pt x="504" y="1251"/>
                </a:cubicBezTo>
                <a:cubicBezTo>
                  <a:pt x="504" y="1253"/>
                  <a:pt x="504" y="1253"/>
                  <a:pt x="504" y="1253"/>
                </a:cubicBezTo>
                <a:cubicBezTo>
                  <a:pt x="508" y="1253"/>
                  <a:pt x="508" y="1253"/>
                  <a:pt x="508" y="1253"/>
                </a:cubicBezTo>
                <a:lnTo>
                  <a:pt x="508" y="1251"/>
                </a:lnTo>
                <a:close/>
                <a:moveTo>
                  <a:pt x="520" y="1251"/>
                </a:moveTo>
                <a:cubicBezTo>
                  <a:pt x="516" y="1251"/>
                  <a:pt x="516" y="1251"/>
                  <a:pt x="516" y="1251"/>
                </a:cubicBezTo>
                <a:cubicBezTo>
                  <a:pt x="516" y="1253"/>
                  <a:pt x="516" y="1253"/>
                  <a:pt x="516" y="1253"/>
                </a:cubicBezTo>
                <a:cubicBezTo>
                  <a:pt x="520" y="1253"/>
                  <a:pt x="520" y="1253"/>
                  <a:pt x="520" y="1253"/>
                </a:cubicBezTo>
                <a:lnTo>
                  <a:pt x="520" y="1251"/>
                </a:lnTo>
                <a:close/>
                <a:moveTo>
                  <a:pt x="532" y="1251"/>
                </a:moveTo>
                <a:cubicBezTo>
                  <a:pt x="528" y="1251"/>
                  <a:pt x="528" y="1251"/>
                  <a:pt x="528" y="1251"/>
                </a:cubicBezTo>
                <a:cubicBezTo>
                  <a:pt x="528" y="1253"/>
                  <a:pt x="528" y="1253"/>
                  <a:pt x="528" y="1253"/>
                </a:cubicBezTo>
                <a:cubicBezTo>
                  <a:pt x="532" y="1253"/>
                  <a:pt x="532" y="1253"/>
                  <a:pt x="532" y="1253"/>
                </a:cubicBezTo>
                <a:lnTo>
                  <a:pt x="532" y="1251"/>
                </a:lnTo>
                <a:close/>
                <a:moveTo>
                  <a:pt x="544" y="1251"/>
                </a:moveTo>
                <a:cubicBezTo>
                  <a:pt x="540" y="1251"/>
                  <a:pt x="540" y="1251"/>
                  <a:pt x="540" y="1251"/>
                </a:cubicBezTo>
                <a:cubicBezTo>
                  <a:pt x="540" y="1253"/>
                  <a:pt x="540" y="1253"/>
                  <a:pt x="540" y="1253"/>
                </a:cubicBezTo>
                <a:cubicBezTo>
                  <a:pt x="544" y="1253"/>
                  <a:pt x="544" y="1253"/>
                  <a:pt x="544" y="1253"/>
                </a:cubicBezTo>
                <a:lnTo>
                  <a:pt x="544" y="1251"/>
                </a:lnTo>
                <a:close/>
                <a:moveTo>
                  <a:pt x="556" y="1251"/>
                </a:moveTo>
                <a:cubicBezTo>
                  <a:pt x="552" y="1251"/>
                  <a:pt x="552" y="1251"/>
                  <a:pt x="552" y="1251"/>
                </a:cubicBezTo>
                <a:cubicBezTo>
                  <a:pt x="552" y="1253"/>
                  <a:pt x="552" y="1253"/>
                  <a:pt x="552" y="1253"/>
                </a:cubicBezTo>
                <a:cubicBezTo>
                  <a:pt x="556" y="1253"/>
                  <a:pt x="556" y="1253"/>
                  <a:pt x="556" y="1253"/>
                </a:cubicBezTo>
                <a:lnTo>
                  <a:pt x="556" y="1251"/>
                </a:lnTo>
                <a:close/>
                <a:moveTo>
                  <a:pt x="568" y="1251"/>
                </a:moveTo>
                <a:cubicBezTo>
                  <a:pt x="564" y="1251"/>
                  <a:pt x="564" y="1251"/>
                  <a:pt x="564" y="1251"/>
                </a:cubicBezTo>
                <a:cubicBezTo>
                  <a:pt x="564" y="1253"/>
                  <a:pt x="564" y="1253"/>
                  <a:pt x="564" y="1253"/>
                </a:cubicBezTo>
                <a:cubicBezTo>
                  <a:pt x="568" y="1253"/>
                  <a:pt x="568" y="1253"/>
                  <a:pt x="568" y="1253"/>
                </a:cubicBezTo>
                <a:lnTo>
                  <a:pt x="568" y="1251"/>
                </a:lnTo>
                <a:close/>
                <a:moveTo>
                  <a:pt x="580" y="1251"/>
                </a:moveTo>
                <a:cubicBezTo>
                  <a:pt x="576" y="1251"/>
                  <a:pt x="576" y="1251"/>
                  <a:pt x="576" y="1251"/>
                </a:cubicBezTo>
                <a:cubicBezTo>
                  <a:pt x="576" y="1253"/>
                  <a:pt x="576" y="1253"/>
                  <a:pt x="576" y="1253"/>
                </a:cubicBezTo>
                <a:cubicBezTo>
                  <a:pt x="580" y="1253"/>
                  <a:pt x="580" y="1253"/>
                  <a:pt x="580" y="1253"/>
                </a:cubicBezTo>
                <a:lnTo>
                  <a:pt x="580" y="1251"/>
                </a:lnTo>
                <a:close/>
                <a:moveTo>
                  <a:pt x="592" y="1251"/>
                </a:moveTo>
                <a:cubicBezTo>
                  <a:pt x="588" y="1251"/>
                  <a:pt x="588" y="1251"/>
                  <a:pt x="588" y="1251"/>
                </a:cubicBezTo>
                <a:cubicBezTo>
                  <a:pt x="588" y="1253"/>
                  <a:pt x="588" y="1253"/>
                  <a:pt x="588" y="1253"/>
                </a:cubicBezTo>
                <a:cubicBezTo>
                  <a:pt x="592" y="1253"/>
                  <a:pt x="592" y="1253"/>
                  <a:pt x="592" y="1253"/>
                </a:cubicBezTo>
                <a:lnTo>
                  <a:pt x="592" y="1251"/>
                </a:lnTo>
                <a:close/>
                <a:moveTo>
                  <a:pt x="604" y="1251"/>
                </a:moveTo>
                <a:cubicBezTo>
                  <a:pt x="600" y="1251"/>
                  <a:pt x="600" y="1251"/>
                  <a:pt x="600" y="1251"/>
                </a:cubicBezTo>
                <a:cubicBezTo>
                  <a:pt x="600" y="1253"/>
                  <a:pt x="600" y="1253"/>
                  <a:pt x="600" y="1253"/>
                </a:cubicBezTo>
                <a:cubicBezTo>
                  <a:pt x="604" y="1253"/>
                  <a:pt x="604" y="1253"/>
                  <a:pt x="604" y="1253"/>
                </a:cubicBezTo>
                <a:lnTo>
                  <a:pt x="604" y="1251"/>
                </a:lnTo>
                <a:close/>
                <a:moveTo>
                  <a:pt x="616" y="1251"/>
                </a:moveTo>
                <a:cubicBezTo>
                  <a:pt x="612" y="1251"/>
                  <a:pt x="612" y="1251"/>
                  <a:pt x="612" y="1251"/>
                </a:cubicBezTo>
                <a:cubicBezTo>
                  <a:pt x="612" y="1253"/>
                  <a:pt x="612" y="1253"/>
                  <a:pt x="612" y="1253"/>
                </a:cubicBezTo>
                <a:cubicBezTo>
                  <a:pt x="616" y="1253"/>
                  <a:pt x="616" y="1253"/>
                  <a:pt x="616" y="1253"/>
                </a:cubicBezTo>
                <a:lnTo>
                  <a:pt x="616" y="1251"/>
                </a:lnTo>
                <a:close/>
                <a:moveTo>
                  <a:pt x="628" y="1251"/>
                </a:moveTo>
                <a:cubicBezTo>
                  <a:pt x="624" y="1251"/>
                  <a:pt x="624" y="1251"/>
                  <a:pt x="624" y="1251"/>
                </a:cubicBezTo>
                <a:cubicBezTo>
                  <a:pt x="624" y="1253"/>
                  <a:pt x="624" y="1253"/>
                  <a:pt x="624" y="1253"/>
                </a:cubicBezTo>
                <a:cubicBezTo>
                  <a:pt x="628" y="1253"/>
                  <a:pt x="628" y="1253"/>
                  <a:pt x="628" y="1253"/>
                </a:cubicBezTo>
                <a:lnTo>
                  <a:pt x="628" y="1251"/>
                </a:lnTo>
                <a:close/>
                <a:moveTo>
                  <a:pt x="640" y="1251"/>
                </a:moveTo>
                <a:cubicBezTo>
                  <a:pt x="636" y="1251"/>
                  <a:pt x="636" y="1251"/>
                  <a:pt x="636" y="1251"/>
                </a:cubicBezTo>
                <a:cubicBezTo>
                  <a:pt x="636" y="1253"/>
                  <a:pt x="636" y="1253"/>
                  <a:pt x="636" y="1253"/>
                </a:cubicBezTo>
                <a:cubicBezTo>
                  <a:pt x="640" y="1253"/>
                  <a:pt x="640" y="1253"/>
                  <a:pt x="640" y="1253"/>
                </a:cubicBezTo>
                <a:lnTo>
                  <a:pt x="640" y="1251"/>
                </a:lnTo>
                <a:close/>
                <a:moveTo>
                  <a:pt x="652" y="1251"/>
                </a:moveTo>
                <a:cubicBezTo>
                  <a:pt x="648" y="1251"/>
                  <a:pt x="648" y="1251"/>
                  <a:pt x="648" y="1251"/>
                </a:cubicBezTo>
                <a:cubicBezTo>
                  <a:pt x="648" y="1253"/>
                  <a:pt x="648" y="1253"/>
                  <a:pt x="648" y="1253"/>
                </a:cubicBezTo>
                <a:cubicBezTo>
                  <a:pt x="652" y="1253"/>
                  <a:pt x="652" y="1253"/>
                  <a:pt x="652" y="1253"/>
                </a:cubicBezTo>
                <a:lnTo>
                  <a:pt x="652" y="1251"/>
                </a:lnTo>
                <a:close/>
                <a:moveTo>
                  <a:pt x="664" y="1251"/>
                </a:moveTo>
                <a:cubicBezTo>
                  <a:pt x="660" y="1251"/>
                  <a:pt x="660" y="1251"/>
                  <a:pt x="660" y="1251"/>
                </a:cubicBezTo>
                <a:cubicBezTo>
                  <a:pt x="660" y="1253"/>
                  <a:pt x="660" y="1253"/>
                  <a:pt x="660" y="1253"/>
                </a:cubicBezTo>
                <a:cubicBezTo>
                  <a:pt x="664" y="1253"/>
                  <a:pt x="664" y="1253"/>
                  <a:pt x="664" y="1253"/>
                </a:cubicBezTo>
                <a:lnTo>
                  <a:pt x="664" y="1251"/>
                </a:lnTo>
                <a:close/>
                <a:moveTo>
                  <a:pt x="676" y="1251"/>
                </a:moveTo>
                <a:cubicBezTo>
                  <a:pt x="672" y="1251"/>
                  <a:pt x="672" y="1251"/>
                  <a:pt x="672" y="1251"/>
                </a:cubicBezTo>
                <a:cubicBezTo>
                  <a:pt x="672" y="1253"/>
                  <a:pt x="672" y="1253"/>
                  <a:pt x="672" y="1253"/>
                </a:cubicBezTo>
                <a:cubicBezTo>
                  <a:pt x="676" y="1253"/>
                  <a:pt x="676" y="1253"/>
                  <a:pt x="676" y="1253"/>
                </a:cubicBezTo>
                <a:lnTo>
                  <a:pt x="676" y="1251"/>
                </a:lnTo>
                <a:close/>
                <a:moveTo>
                  <a:pt x="688" y="1251"/>
                </a:moveTo>
                <a:cubicBezTo>
                  <a:pt x="684" y="1251"/>
                  <a:pt x="684" y="1251"/>
                  <a:pt x="684" y="1251"/>
                </a:cubicBezTo>
                <a:cubicBezTo>
                  <a:pt x="684" y="1253"/>
                  <a:pt x="684" y="1253"/>
                  <a:pt x="684" y="1253"/>
                </a:cubicBezTo>
                <a:cubicBezTo>
                  <a:pt x="688" y="1253"/>
                  <a:pt x="688" y="1253"/>
                  <a:pt x="688" y="1253"/>
                </a:cubicBezTo>
                <a:lnTo>
                  <a:pt x="688" y="1251"/>
                </a:lnTo>
                <a:close/>
                <a:moveTo>
                  <a:pt x="700" y="1251"/>
                </a:moveTo>
                <a:cubicBezTo>
                  <a:pt x="696" y="1251"/>
                  <a:pt x="696" y="1251"/>
                  <a:pt x="696" y="1251"/>
                </a:cubicBezTo>
                <a:cubicBezTo>
                  <a:pt x="696" y="1253"/>
                  <a:pt x="696" y="1253"/>
                  <a:pt x="696" y="1253"/>
                </a:cubicBezTo>
                <a:cubicBezTo>
                  <a:pt x="700" y="1253"/>
                  <a:pt x="700" y="1253"/>
                  <a:pt x="700" y="1253"/>
                </a:cubicBezTo>
                <a:lnTo>
                  <a:pt x="700" y="1251"/>
                </a:lnTo>
                <a:close/>
                <a:moveTo>
                  <a:pt x="712" y="1251"/>
                </a:moveTo>
                <a:cubicBezTo>
                  <a:pt x="708" y="1251"/>
                  <a:pt x="708" y="1251"/>
                  <a:pt x="708" y="1251"/>
                </a:cubicBezTo>
                <a:cubicBezTo>
                  <a:pt x="708" y="1253"/>
                  <a:pt x="708" y="1253"/>
                  <a:pt x="708" y="1253"/>
                </a:cubicBezTo>
                <a:cubicBezTo>
                  <a:pt x="712" y="1253"/>
                  <a:pt x="712" y="1253"/>
                  <a:pt x="712" y="1253"/>
                </a:cubicBezTo>
                <a:lnTo>
                  <a:pt x="712" y="1251"/>
                </a:lnTo>
                <a:close/>
                <a:moveTo>
                  <a:pt x="724" y="1251"/>
                </a:moveTo>
                <a:cubicBezTo>
                  <a:pt x="720" y="1251"/>
                  <a:pt x="720" y="1251"/>
                  <a:pt x="720" y="1251"/>
                </a:cubicBezTo>
                <a:cubicBezTo>
                  <a:pt x="720" y="1253"/>
                  <a:pt x="720" y="1253"/>
                  <a:pt x="720" y="1253"/>
                </a:cubicBezTo>
                <a:cubicBezTo>
                  <a:pt x="724" y="1253"/>
                  <a:pt x="724" y="1253"/>
                  <a:pt x="724" y="1253"/>
                </a:cubicBezTo>
                <a:lnTo>
                  <a:pt x="724" y="1251"/>
                </a:lnTo>
                <a:close/>
                <a:moveTo>
                  <a:pt x="736" y="1251"/>
                </a:moveTo>
                <a:cubicBezTo>
                  <a:pt x="732" y="1251"/>
                  <a:pt x="732" y="1251"/>
                  <a:pt x="732" y="1251"/>
                </a:cubicBezTo>
                <a:cubicBezTo>
                  <a:pt x="732" y="1253"/>
                  <a:pt x="732" y="1253"/>
                  <a:pt x="732" y="1253"/>
                </a:cubicBezTo>
                <a:cubicBezTo>
                  <a:pt x="736" y="1253"/>
                  <a:pt x="736" y="1253"/>
                  <a:pt x="736" y="1253"/>
                </a:cubicBezTo>
                <a:lnTo>
                  <a:pt x="736" y="1251"/>
                </a:lnTo>
                <a:close/>
                <a:moveTo>
                  <a:pt x="748" y="1251"/>
                </a:moveTo>
                <a:cubicBezTo>
                  <a:pt x="744" y="1251"/>
                  <a:pt x="744" y="1251"/>
                  <a:pt x="744" y="1251"/>
                </a:cubicBezTo>
                <a:cubicBezTo>
                  <a:pt x="744" y="1253"/>
                  <a:pt x="744" y="1253"/>
                  <a:pt x="744" y="1253"/>
                </a:cubicBezTo>
                <a:cubicBezTo>
                  <a:pt x="748" y="1253"/>
                  <a:pt x="748" y="1253"/>
                  <a:pt x="748" y="1253"/>
                </a:cubicBezTo>
                <a:lnTo>
                  <a:pt x="748" y="1251"/>
                </a:lnTo>
                <a:close/>
                <a:moveTo>
                  <a:pt x="760" y="1251"/>
                </a:moveTo>
                <a:cubicBezTo>
                  <a:pt x="756" y="1251"/>
                  <a:pt x="756" y="1251"/>
                  <a:pt x="756" y="1251"/>
                </a:cubicBezTo>
                <a:cubicBezTo>
                  <a:pt x="756" y="1253"/>
                  <a:pt x="756" y="1253"/>
                  <a:pt x="756" y="1253"/>
                </a:cubicBezTo>
                <a:cubicBezTo>
                  <a:pt x="760" y="1253"/>
                  <a:pt x="760" y="1253"/>
                  <a:pt x="760" y="1253"/>
                </a:cubicBezTo>
                <a:lnTo>
                  <a:pt x="760" y="1251"/>
                </a:lnTo>
                <a:close/>
                <a:moveTo>
                  <a:pt x="772" y="1251"/>
                </a:moveTo>
                <a:cubicBezTo>
                  <a:pt x="768" y="1251"/>
                  <a:pt x="768" y="1251"/>
                  <a:pt x="768" y="1251"/>
                </a:cubicBezTo>
                <a:cubicBezTo>
                  <a:pt x="768" y="1253"/>
                  <a:pt x="768" y="1253"/>
                  <a:pt x="768" y="1253"/>
                </a:cubicBezTo>
                <a:cubicBezTo>
                  <a:pt x="772" y="1253"/>
                  <a:pt x="772" y="1253"/>
                  <a:pt x="772" y="1253"/>
                </a:cubicBezTo>
                <a:lnTo>
                  <a:pt x="772" y="1251"/>
                </a:lnTo>
                <a:close/>
                <a:moveTo>
                  <a:pt x="783" y="1251"/>
                </a:moveTo>
                <a:cubicBezTo>
                  <a:pt x="782" y="1251"/>
                  <a:pt x="781" y="1251"/>
                  <a:pt x="780" y="1251"/>
                </a:cubicBezTo>
                <a:cubicBezTo>
                  <a:pt x="780" y="1251"/>
                  <a:pt x="780" y="1251"/>
                  <a:pt x="780" y="1251"/>
                </a:cubicBezTo>
                <a:cubicBezTo>
                  <a:pt x="780" y="1253"/>
                  <a:pt x="780" y="1253"/>
                  <a:pt x="780" y="1253"/>
                </a:cubicBezTo>
                <a:cubicBezTo>
                  <a:pt x="780" y="1253"/>
                  <a:pt x="780" y="1253"/>
                  <a:pt x="780" y="1253"/>
                </a:cubicBezTo>
                <a:cubicBezTo>
                  <a:pt x="781" y="1253"/>
                  <a:pt x="782" y="1253"/>
                  <a:pt x="784" y="1253"/>
                </a:cubicBezTo>
                <a:cubicBezTo>
                  <a:pt x="783" y="1251"/>
                  <a:pt x="783" y="1251"/>
                  <a:pt x="783" y="1251"/>
                </a:cubicBezTo>
                <a:close/>
                <a:moveTo>
                  <a:pt x="795" y="1248"/>
                </a:moveTo>
                <a:cubicBezTo>
                  <a:pt x="794" y="1249"/>
                  <a:pt x="792" y="1249"/>
                  <a:pt x="791" y="1250"/>
                </a:cubicBezTo>
                <a:cubicBezTo>
                  <a:pt x="792" y="1252"/>
                  <a:pt x="792" y="1252"/>
                  <a:pt x="792" y="1252"/>
                </a:cubicBezTo>
                <a:cubicBezTo>
                  <a:pt x="793" y="1251"/>
                  <a:pt x="794" y="1251"/>
                  <a:pt x="796" y="1250"/>
                </a:cubicBezTo>
                <a:lnTo>
                  <a:pt x="795" y="1248"/>
                </a:lnTo>
                <a:close/>
                <a:moveTo>
                  <a:pt x="805" y="1243"/>
                </a:moveTo>
                <a:cubicBezTo>
                  <a:pt x="804" y="1243"/>
                  <a:pt x="803" y="1244"/>
                  <a:pt x="802" y="1245"/>
                </a:cubicBezTo>
                <a:cubicBezTo>
                  <a:pt x="803" y="1246"/>
                  <a:pt x="803" y="1246"/>
                  <a:pt x="803" y="1246"/>
                </a:cubicBezTo>
                <a:cubicBezTo>
                  <a:pt x="804" y="1246"/>
                  <a:pt x="805" y="1245"/>
                  <a:pt x="806" y="1244"/>
                </a:cubicBezTo>
                <a:cubicBezTo>
                  <a:pt x="805" y="1243"/>
                  <a:pt x="805" y="1243"/>
                  <a:pt x="805" y="1243"/>
                </a:cubicBezTo>
                <a:close/>
                <a:moveTo>
                  <a:pt x="813" y="1234"/>
                </a:moveTo>
                <a:cubicBezTo>
                  <a:pt x="812" y="1235"/>
                  <a:pt x="811" y="1236"/>
                  <a:pt x="811" y="1237"/>
                </a:cubicBezTo>
                <a:cubicBezTo>
                  <a:pt x="812" y="1238"/>
                  <a:pt x="812" y="1238"/>
                  <a:pt x="812" y="1238"/>
                </a:cubicBezTo>
                <a:cubicBezTo>
                  <a:pt x="813" y="1237"/>
                  <a:pt x="814" y="1236"/>
                  <a:pt x="815" y="1235"/>
                </a:cubicBezTo>
                <a:lnTo>
                  <a:pt x="813" y="1234"/>
                </a:lnTo>
                <a:close/>
                <a:moveTo>
                  <a:pt x="818" y="1224"/>
                </a:moveTo>
                <a:cubicBezTo>
                  <a:pt x="818" y="1225"/>
                  <a:pt x="817" y="1226"/>
                  <a:pt x="817" y="1227"/>
                </a:cubicBezTo>
                <a:cubicBezTo>
                  <a:pt x="819" y="1228"/>
                  <a:pt x="819" y="1228"/>
                  <a:pt x="819" y="1228"/>
                </a:cubicBezTo>
                <a:cubicBezTo>
                  <a:pt x="819" y="1227"/>
                  <a:pt x="820" y="1226"/>
                  <a:pt x="820" y="1224"/>
                </a:cubicBezTo>
                <a:cubicBezTo>
                  <a:pt x="818" y="1224"/>
                  <a:pt x="818" y="1224"/>
                  <a:pt x="818" y="12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 name="Rectangle 16"/>
          <p:cNvSpPr>
            <a:spLocks noChangeArrowheads="1"/>
          </p:cNvSpPr>
          <p:nvPr/>
        </p:nvSpPr>
        <p:spPr bwMode="auto">
          <a:xfrm>
            <a:off x="968375" y="3113215"/>
            <a:ext cx="2327275" cy="180975"/>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 name="Freeform 18"/>
          <p:cNvSpPr>
            <a:spLocks/>
          </p:cNvSpPr>
          <p:nvPr/>
        </p:nvSpPr>
        <p:spPr bwMode="auto">
          <a:xfrm>
            <a:off x="3556000" y="2656195"/>
            <a:ext cx="2722562" cy="3365500"/>
          </a:xfrm>
          <a:custGeom>
            <a:avLst/>
            <a:gdLst>
              <a:gd name="T0" fmla="*/ 832 w 860"/>
              <a:gd name="T1" fmla="*/ 2 h 1060"/>
              <a:gd name="T2" fmla="*/ 832 w 860"/>
              <a:gd name="T3" fmla="*/ 0 h 1060"/>
              <a:gd name="T4" fmla="*/ 29 w 860"/>
              <a:gd name="T5" fmla="*/ 0 h 1060"/>
              <a:gd name="T6" fmla="*/ 0 w 860"/>
              <a:gd name="T7" fmla="*/ 28 h 1060"/>
              <a:gd name="T8" fmla="*/ 0 w 860"/>
              <a:gd name="T9" fmla="*/ 1031 h 1060"/>
              <a:gd name="T10" fmla="*/ 29 w 860"/>
              <a:gd name="T11" fmla="*/ 1060 h 1060"/>
              <a:gd name="T12" fmla="*/ 832 w 860"/>
              <a:gd name="T13" fmla="*/ 1060 h 1060"/>
              <a:gd name="T14" fmla="*/ 860 w 860"/>
              <a:gd name="T15" fmla="*/ 1031 h 1060"/>
              <a:gd name="T16" fmla="*/ 860 w 860"/>
              <a:gd name="T17" fmla="*/ 28 h 1060"/>
              <a:gd name="T18" fmla="*/ 832 w 860"/>
              <a:gd name="T19" fmla="*/ 0 h 1060"/>
              <a:gd name="T20" fmla="*/ 832 w 860"/>
              <a:gd name="T21" fmla="*/ 2 h 1060"/>
              <a:gd name="T22" fmla="*/ 832 w 860"/>
              <a:gd name="T23" fmla="*/ 4 h 1060"/>
              <a:gd name="T24" fmla="*/ 849 w 860"/>
              <a:gd name="T25" fmla="*/ 11 h 1060"/>
              <a:gd name="T26" fmla="*/ 856 w 860"/>
              <a:gd name="T27" fmla="*/ 28 h 1060"/>
              <a:gd name="T28" fmla="*/ 856 w 860"/>
              <a:gd name="T29" fmla="*/ 1031 h 1060"/>
              <a:gd name="T30" fmla="*/ 849 w 860"/>
              <a:gd name="T31" fmla="*/ 1049 h 1060"/>
              <a:gd name="T32" fmla="*/ 832 w 860"/>
              <a:gd name="T33" fmla="*/ 1056 h 1060"/>
              <a:gd name="T34" fmla="*/ 29 w 860"/>
              <a:gd name="T35" fmla="*/ 1056 h 1060"/>
              <a:gd name="T36" fmla="*/ 12 w 860"/>
              <a:gd name="T37" fmla="*/ 1049 h 1060"/>
              <a:gd name="T38" fmla="*/ 4 w 860"/>
              <a:gd name="T39" fmla="*/ 1031 h 1060"/>
              <a:gd name="T40" fmla="*/ 4 w 860"/>
              <a:gd name="T41" fmla="*/ 28 h 1060"/>
              <a:gd name="T42" fmla="*/ 12 w 860"/>
              <a:gd name="T43" fmla="*/ 11 h 1060"/>
              <a:gd name="T44" fmla="*/ 29 w 860"/>
              <a:gd name="T45" fmla="*/ 4 h 1060"/>
              <a:gd name="T46" fmla="*/ 832 w 860"/>
              <a:gd name="T47" fmla="*/ 4 h 1060"/>
              <a:gd name="T48" fmla="*/ 832 w 860"/>
              <a:gd name="T49" fmla="*/ 2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0" h="1060">
                <a:moveTo>
                  <a:pt x="832" y="2"/>
                </a:moveTo>
                <a:cubicBezTo>
                  <a:pt x="832" y="0"/>
                  <a:pt x="832" y="0"/>
                  <a:pt x="832" y="0"/>
                </a:cubicBezTo>
                <a:cubicBezTo>
                  <a:pt x="29" y="0"/>
                  <a:pt x="29" y="0"/>
                  <a:pt x="29" y="0"/>
                </a:cubicBezTo>
                <a:cubicBezTo>
                  <a:pt x="13" y="0"/>
                  <a:pt x="0" y="13"/>
                  <a:pt x="0" y="28"/>
                </a:cubicBezTo>
                <a:cubicBezTo>
                  <a:pt x="0" y="1031"/>
                  <a:pt x="0" y="1031"/>
                  <a:pt x="0" y="1031"/>
                </a:cubicBezTo>
                <a:cubicBezTo>
                  <a:pt x="0" y="1047"/>
                  <a:pt x="13" y="1060"/>
                  <a:pt x="29" y="1060"/>
                </a:cubicBezTo>
                <a:cubicBezTo>
                  <a:pt x="832" y="1060"/>
                  <a:pt x="832" y="1060"/>
                  <a:pt x="832" y="1060"/>
                </a:cubicBezTo>
                <a:cubicBezTo>
                  <a:pt x="847" y="1060"/>
                  <a:pt x="860" y="1047"/>
                  <a:pt x="860" y="1031"/>
                </a:cubicBezTo>
                <a:cubicBezTo>
                  <a:pt x="860" y="28"/>
                  <a:pt x="860" y="28"/>
                  <a:pt x="860" y="28"/>
                </a:cubicBezTo>
                <a:cubicBezTo>
                  <a:pt x="860" y="13"/>
                  <a:pt x="847" y="0"/>
                  <a:pt x="832" y="0"/>
                </a:cubicBezTo>
                <a:cubicBezTo>
                  <a:pt x="832" y="2"/>
                  <a:pt x="832" y="2"/>
                  <a:pt x="832" y="2"/>
                </a:cubicBezTo>
                <a:cubicBezTo>
                  <a:pt x="832" y="4"/>
                  <a:pt x="832" y="4"/>
                  <a:pt x="832" y="4"/>
                </a:cubicBezTo>
                <a:cubicBezTo>
                  <a:pt x="838" y="4"/>
                  <a:pt x="844" y="7"/>
                  <a:pt x="849" y="11"/>
                </a:cubicBezTo>
                <a:cubicBezTo>
                  <a:pt x="853" y="15"/>
                  <a:pt x="856" y="22"/>
                  <a:pt x="856" y="28"/>
                </a:cubicBezTo>
                <a:cubicBezTo>
                  <a:pt x="856" y="1031"/>
                  <a:pt x="856" y="1031"/>
                  <a:pt x="856" y="1031"/>
                </a:cubicBezTo>
                <a:cubicBezTo>
                  <a:pt x="856" y="1038"/>
                  <a:pt x="853" y="1044"/>
                  <a:pt x="849" y="1049"/>
                </a:cubicBezTo>
                <a:cubicBezTo>
                  <a:pt x="844" y="1053"/>
                  <a:pt x="838" y="1056"/>
                  <a:pt x="832" y="1056"/>
                </a:cubicBezTo>
                <a:cubicBezTo>
                  <a:pt x="29" y="1056"/>
                  <a:pt x="29" y="1056"/>
                  <a:pt x="29" y="1056"/>
                </a:cubicBezTo>
                <a:cubicBezTo>
                  <a:pt x="22" y="1056"/>
                  <a:pt x="16" y="1053"/>
                  <a:pt x="12" y="1049"/>
                </a:cubicBezTo>
                <a:cubicBezTo>
                  <a:pt x="7" y="1044"/>
                  <a:pt x="4" y="1038"/>
                  <a:pt x="4" y="1031"/>
                </a:cubicBezTo>
                <a:cubicBezTo>
                  <a:pt x="4" y="28"/>
                  <a:pt x="4" y="28"/>
                  <a:pt x="4" y="28"/>
                </a:cubicBezTo>
                <a:cubicBezTo>
                  <a:pt x="4" y="22"/>
                  <a:pt x="7" y="15"/>
                  <a:pt x="12" y="11"/>
                </a:cubicBezTo>
                <a:cubicBezTo>
                  <a:pt x="16" y="7"/>
                  <a:pt x="22" y="4"/>
                  <a:pt x="29" y="4"/>
                </a:cubicBezTo>
                <a:cubicBezTo>
                  <a:pt x="832" y="4"/>
                  <a:pt x="832" y="4"/>
                  <a:pt x="832" y="4"/>
                </a:cubicBezTo>
                <a:cubicBezTo>
                  <a:pt x="832" y="2"/>
                  <a:pt x="832" y="2"/>
                  <a:pt x="832" y="2"/>
                </a:cubicBezTo>
              </a:path>
            </a:pathLst>
          </a:custGeom>
          <a:solidFill>
            <a:srgbClr val="BFC0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 name="Freeform 19"/>
          <p:cNvSpPr>
            <a:spLocks/>
          </p:cNvSpPr>
          <p:nvPr/>
        </p:nvSpPr>
        <p:spPr bwMode="auto">
          <a:xfrm>
            <a:off x="3762375" y="2875090"/>
            <a:ext cx="2320925" cy="168275"/>
          </a:xfrm>
          <a:custGeom>
            <a:avLst/>
            <a:gdLst>
              <a:gd name="T0" fmla="*/ 701 w 733"/>
              <a:gd name="T1" fmla="*/ 0 h 53"/>
              <a:gd name="T2" fmla="*/ 29 w 733"/>
              <a:gd name="T3" fmla="*/ 0 h 53"/>
              <a:gd name="T4" fmla="*/ 8 w 733"/>
              <a:gd name="T5" fmla="*/ 8 h 53"/>
              <a:gd name="T6" fmla="*/ 0 w 733"/>
              <a:gd name="T7" fmla="*/ 26 h 53"/>
              <a:gd name="T8" fmla="*/ 8 w 733"/>
              <a:gd name="T9" fmla="*/ 45 h 53"/>
              <a:gd name="T10" fmla="*/ 29 w 733"/>
              <a:gd name="T11" fmla="*/ 53 h 53"/>
              <a:gd name="T12" fmla="*/ 701 w 733"/>
              <a:gd name="T13" fmla="*/ 53 h 53"/>
              <a:gd name="T14" fmla="*/ 722 w 733"/>
              <a:gd name="T15" fmla="*/ 45 h 53"/>
              <a:gd name="T16" fmla="*/ 731 w 733"/>
              <a:gd name="T17" fmla="*/ 26 h 53"/>
              <a:gd name="T18" fmla="*/ 733 w 733"/>
              <a:gd name="T19" fmla="*/ 26 h 53"/>
              <a:gd name="T20" fmla="*/ 733 w 733"/>
              <a:gd name="T21" fmla="*/ 26 h 53"/>
              <a:gd name="T22" fmla="*/ 731 w 733"/>
              <a:gd name="T23" fmla="*/ 26 h 53"/>
              <a:gd name="T24" fmla="*/ 722 w 733"/>
              <a:gd name="T25" fmla="*/ 8 h 53"/>
              <a:gd name="T26" fmla="*/ 701 w 733"/>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3" h="53">
                <a:moveTo>
                  <a:pt x="701" y="0"/>
                </a:moveTo>
                <a:cubicBezTo>
                  <a:pt x="29" y="0"/>
                  <a:pt x="29" y="0"/>
                  <a:pt x="29" y="0"/>
                </a:cubicBezTo>
                <a:cubicBezTo>
                  <a:pt x="21" y="0"/>
                  <a:pt x="14" y="3"/>
                  <a:pt x="8" y="8"/>
                </a:cubicBezTo>
                <a:cubicBezTo>
                  <a:pt x="3" y="12"/>
                  <a:pt x="0" y="19"/>
                  <a:pt x="0" y="26"/>
                </a:cubicBezTo>
                <a:cubicBezTo>
                  <a:pt x="0" y="34"/>
                  <a:pt x="3" y="41"/>
                  <a:pt x="8" y="45"/>
                </a:cubicBezTo>
                <a:cubicBezTo>
                  <a:pt x="14" y="50"/>
                  <a:pt x="21" y="53"/>
                  <a:pt x="29" y="53"/>
                </a:cubicBezTo>
                <a:cubicBezTo>
                  <a:pt x="701" y="53"/>
                  <a:pt x="701" y="53"/>
                  <a:pt x="701" y="53"/>
                </a:cubicBezTo>
                <a:cubicBezTo>
                  <a:pt x="709" y="53"/>
                  <a:pt x="717" y="50"/>
                  <a:pt x="722" y="45"/>
                </a:cubicBezTo>
                <a:cubicBezTo>
                  <a:pt x="727" y="41"/>
                  <a:pt x="731" y="34"/>
                  <a:pt x="731" y="26"/>
                </a:cubicBezTo>
                <a:cubicBezTo>
                  <a:pt x="733" y="26"/>
                  <a:pt x="733" y="26"/>
                  <a:pt x="733" y="26"/>
                </a:cubicBezTo>
                <a:cubicBezTo>
                  <a:pt x="733" y="26"/>
                  <a:pt x="733" y="26"/>
                  <a:pt x="733" y="26"/>
                </a:cubicBezTo>
                <a:cubicBezTo>
                  <a:pt x="731" y="26"/>
                  <a:pt x="731" y="26"/>
                  <a:pt x="731" y="26"/>
                </a:cubicBezTo>
                <a:cubicBezTo>
                  <a:pt x="731" y="19"/>
                  <a:pt x="727" y="12"/>
                  <a:pt x="722" y="8"/>
                </a:cubicBezTo>
                <a:cubicBezTo>
                  <a:pt x="717" y="3"/>
                  <a:pt x="709" y="0"/>
                  <a:pt x="70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2" name="Freeform 20"/>
          <p:cNvSpPr>
            <a:spLocks noEditPoints="1"/>
          </p:cNvSpPr>
          <p:nvPr/>
        </p:nvSpPr>
        <p:spPr bwMode="auto">
          <a:xfrm>
            <a:off x="3749675" y="2862390"/>
            <a:ext cx="2336800" cy="193675"/>
          </a:xfrm>
          <a:custGeom>
            <a:avLst/>
            <a:gdLst>
              <a:gd name="T0" fmla="*/ 738 w 738"/>
              <a:gd name="T1" fmla="*/ 30 h 61"/>
              <a:gd name="T2" fmla="*/ 738 w 738"/>
              <a:gd name="T3" fmla="*/ 30 h 61"/>
              <a:gd name="T4" fmla="*/ 738 w 738"/>
              <a:gd name="T5" fmla="*/ 30 h 61"/>
              <a:gd name="T6" fmla="*/ 705 w 738"/>
              <a:gd name="T7" fmla="*/ 0 h 61"/>
              <a:gd name="T8" fmla="*/ 33 w 738"/>
              <a:gd name="T9" fmla="*/ 0 h 61"/>
              <a:gd name="T10" fmla="*/ 10 w 738"/>
              <a:gd name="T11" fmla="*/ 9 h 61"/>
              <a:gd name="T12" fmla="*/ 0 w 738"/>
              <a:gd name="T13" fmla="*/ 30 h 61"/>
              <a:gd name="T14" fmla="*/ 10 w 738"/>
              <a:gd name="T15" fmla="*/ 52 h 61"/>
              <a:gd name="T16" fmla="*/ 33 w 738"/>
              <a:gd name="T17" fmla="*/ 61 h 61"/>
              <a:gd name="T18" fmla="*/ 705 w 738"/>
              <a:gd name="T19" fmla="*/ 61 h 61"/>
              <a:gd name="T20" fmla="*/ 729 w 738"/>
              <a:gd name="T21" fmla="*/ 52 h 61"/>
              <a:gd name="T22" fmla="*/ 738 w 738"/>
              <a:gd name="T23" fmla="*/ 30 h 61"/>
              <a:gd name="T24" fmla="*/ 737 w 738"/>
              <a:gd name="T25" fmla="*/ 30 h 61"/>
              <a:gd name="T26" fmla="*/ 735 w 738"/>
              <a:gd name="T27" fmla="*/ 30 h 61"/>
              <a:gd name="T28" fmla="*/ 726 w 738"/>
              <a:gd name="T29" fmla="*/ 49 h 61"/>
              <a:gd name="T30" fmla="*/ 705 w 738"/>
              <a:gd name="T31" fmla="*/ 57 h 61"/>
              <a:gd name="T32" fmla="*/ 33 w 738"/>
              <a:gd name="T33" fmla="*/ 57 h 61"/>
              <a:gd name="T34" fmla="*/ 12 w 738"/>
              <a:gd name="T35" fmla="*/ 49 h 61"/>
              <a:gd name="T36" fmla="*/ 4 w 738"/>
              <a:gd name="T37" fmla="*/ 30 h 61"/>
              <a:gd name="T38" fmla="*/ 12 w 738"/>
              <a:gd name="T39" fmla="*/ 12 h 61"/>
              <a:gd name="T40" fmla="*/ 33 w 738"/>
              <a:gd name="T41" fmla="*/ 4 h 61"/>
              <a:gd name="T42" fmla="*/ 705 w 738"/>
              <a:gd name="T43" fmla="*/ 4 h 61"/>
              <a:gd name="T44" fmla="*/ 726 w 738"/>
              <a:gd name="T45" fmla="*/ 12 h 61"/>
              <a:gd name="T46" fmla="*/ 735 w 738"/>
              <a:gd name="T47" fmla="*/ 30 h 61"/>
              <a:gd name="T48" fmla="*/ 737 w 738"/>
              <a:gd name="T49" fmla="*/ 30 h 61"/>
              <a:gd name="T50" fmla="*/ 738 w 738"/>
              <a:gd name="T51" fmla="*/ 30 h 61"/>
              <a:gd name="T52" fmla="*/ 738 w 738"/>
              <a:gd name="T53" fmla="*/ 30 h 61"/>
              <a:gd name="T54" fmla="*/ 729 w 738"/>
              <a:gd name="T55" fmla="*/ 9 h 61"/>
              <a:gd name="T56" fmla="*/ 705 w 738"/>
              <a:gd name="T5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8" h="61">
                <a:moveTo>
                  <a:pt x="738" y="30"/>
                </a:moveTo>
                <a:cubicBezTo>
                  <a:pt x="738" y="30"/>
                  <a:pt x="738" y="30"/>
                  <a:pt x="738" y="30"/>
                </a:cubicBezTo>
                <a:cubicBezTo>
                  <a:pt x="738" y="30"/>
                  <a:pt x="738" y="30"/>
                  <a:pt x="738" y="30"/>
                </a:cubicBezTo>
                <a:moveTo>
                  <a:pt x="705" y="0"/>
                </a:moveTo>
                <a:cubicBezTo>
                  <a:pt x="33" y="0"/>
                  <a:pt x="33" y="0"/>
                  <a:pt x="33" y="0"/>
                </a:cubicBezTo>
                <a:cubicBezTo>
                  <a:pt x="24" y="0"/>
                  <a:pt x="16" y="3"/>
                  <a:pt x="10" y="9"/>
                </a:cubicBezTo>
                <a:cubicBezTo>
                  <a:pt x="4" y="14"/>
                  <a:pt x="0" y="22"/>
                  <a:pt x="0" y="30"/>
                </a:cubicBezTo>
                <a:cubicBezTo>
                  <a:pt x="0" y="39"/>
                  <a:pt x="4" y="47"/>
                  <a:pt x="10" y="52"/>
                </a:cubicBezTo>
                <a:cubicBezTo>
                  <a:pt x="16" y="58"/>
                  <a:pt x="24" y="61"/>
                  <a:pt x="33" y="61"/>
                </a:cubicBezTo>
                <a:cubicBezTo>
                  <a:pt x="705" y="61"/>
                  <a:pt x="705" y="61"/>
                  <a:pt x="705" y="61"/>
                </a:cubicBezTo>
                <a:cubicBezTo>
                  <a:pt x="714" y="61"/>
                  <a:pt x="723" y="58"/>
                  <a:pt x="729" y="52"/>
                </a:cubicBezTo>
                <a:cubicBezTo>
                  <a:pt x="735" y="47"/>
                  <a:pt x="738" y="39"/>
                  <a:pt x="738" y="30"/>
                </a:cubicBezTo>
                <a:cubicBezTo>
                  <a:pt x="737" y="30"/>
                  <a:pt x="737" y="30"/>
                  <a:pt x="737" y="30"/>
                </a:cubicBezTo>
                <a:cubicBezTo>
                  <a:pt x="735" y="30"/>
                  <a:pt x="735" y="30"/>
                  <a:pt x="735" y="30"/>
                </a:cubicBezTo>
                <a:cubicBezTo>
                  <a:pt x="735" y="38"/>
                  <a:pt x="731" y="45"/>
                  <a:pt x="726" y="49"/>
                </a:cubicBezTo>
                <a:cubicBezTo>
                  <a:pt x="721" y="54"/>
                  <a:pt x="713" y="57"/>
                  <a:pt x="705" y="57"/>
                </a:cubicBezTo>
                <a:cubicBezTo>
                  <a:pt x="33" y="57"/>
                  <a:pt x="33" y="57"/>
                  <a:pt x="33" y="57"/>
                </a:cubicBezTo>
                <a:cubicBezTo>
                  <a:pt x="25" y="57"/>
                  <a:pt x="18" y="54"/>
                  <a:pt x="12" y="49"/>
                </a:cubicBezTo>
                <a:cubicBezTo>
                  <a:pt x="7" y="45"/>
                  <a:pt x="4" y="38"/>
                  <a:pt x="4" y="30"/>
                </a:cubicBezTo>
                <a:cubicBezTo>
                  <a:pt x="4" y="23"/>
                  <a:pt x="7" y="16"/>
                  <a:pt x="12" y="12"/>
                </a:cubicBezTo>
                <a:cubicBezTo>
                  <a:pt x="18" y="7"/>
                  <a:pt x="25" y="4"/>
                  <a:pt x="33" y="4"/>
                </a:cubicBezTo>
                <a:cubicBezTo>
                  <a:pt x="705" y="4"/>
                  <a:pt x="705" y="4"/>
                  <a:pt x="705" y="4"/>
                </a:cubicBezTo>
                <a:cubicBezTo>
                  <a:pt x="713" y="4"/>
                  <a:pt x="721" y="7"/>
                  <a:pt x="726" y="12"/>
                </a:cubicBezTo>
                <a:cubicBezTo>
                  <a:pt x="731" y="16"/>
                  <a:pt x="735" y="23"/>
                  <a:pt x="735" y="30"/>
                </a:cubicBezTo>
                <a:cubicBezTo>
                  <a:pt x="737" y="30"/>
                  <a:pt x="737" y="30"/>
                  <a:pt x="737" y="30"/>
                </a:cubicBezTo>
                <a:cubicBezTo>
                  <a:pt x="738" y="30"/>
                  <a:pt x="738" y="30"/>
                  <a:pt x="738" y="30"/>
                </a:cubicBezTo>
                <a:cubicBezTo>
                  <a:pt x="738" y="30"/>
                  <a:pt x="738" y="30"/>
                  <a:pt x="738" y="30"/>
                </a:cubicBezTo>
                <a:cubicBezTo>
                  <a:pt x="738" y="22"/>
                  <a:pt x="735" y="14"/>
                  <a:pt x="729" y="9"/>
                </a:cubicBezTo>
                <a:cubicBezTo>
                  <a:pt x="723" y="3"/>
                  <a:pt x="714" y="0"/>
                  <a:pt x="705"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13" name="Picture 2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6975" y="2659190"/>
            <a:ext cx="2374900" cy="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6"/>
          <p:cNvSpPr>
            <a:spLocks noChangeArrowheads="1"/>
          </p:cNvSpPr>
          <p:nvPr/>
        </p:nvSpPr>
        <p:spPr bwMode="auto">
          <a:xfrm>
            <a:off x="3756025" y="3113215"/>
            <a:ext cx="2327275" cy="180975"/>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15" name="그림 21510"/>
          <p:cNvPicPr>
            <a:picLocks noChangeAspect="1"/>
          </p:cNvPicPr>
          <p:nvPr/>
        </p:nvPicPr>
        <p:blipFill>
          <a:blip r:embed="rId4" cstate="print"/>
          <a:stretch>
            <a:fillRect/>
          </a:stretch>
        </p:blipFill>
        <p:spPr>
          <a:xfrm>
            <a:off x="3731370" y="2545167"/>
            <a:ext cx="2351930" cy="282553"/>
          </a:xfrm>
          <a:prstGeom prst="rect">
            <a:avLst/>
          </a:prstGeom>
        </p:spPr>
      </p:pic>
      <p:pic>
        <p:nvPicPr>
          <p:cNvPr id="16" name="그림 83"/>
          <p:cNvPicPr>
            <a:picLocks noChangeAspect="1"/>
          </p:cNvPicPr>
          <p:nvPr/>
        </p:nvPicPr>
        <p:blipFill>
          <a:blip r:embed="rId4" cstate="print"/>
          <a:stretch>
            <a:fillRect/>
          </a:stretch>
        </p:blipFill>
        <p:spPr>
          <a:xfrm>
            <a:off x="954460" y="2563962"/>
            <a:ext cx="2351930" cy="282553"/>
          </a:xfrm>
          <a:prstGeom prst="rect">
            <a:avLst/>
          </a:prstGeom>
        </p:spPr>
      </p:pic>
      <p:pic>
        <p:nvPicPr>
          <p:cNvPr id="17"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29464" y="2465960"/>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그림 21543"/>
          <p:cNvPicPr>
            <a:picLocks noChangeAspect="1"/>
          </p:cNvPicPr>
          <p:nvPr/>
        </p:nvPicPr>
        <p:blipFill>
          <a:blip r:embed="rId6" cstate="print"/>
          <a:stretch>
            <a:fillRect/>
          </a:stretch>
        </p:blipFill>
        <p:spPr>
          <a:xfrm>
            <a:off x="7066540" y="5121486"/>
            <a:ext cx="2406870" cy="413075"/>
          </a:xfrm>
          <a:prstGeom prst="rect">
            <a:avLst/>
          </a:prstGeom>
        </p:spPr>
      </p:pic>
      <p:pic>
        <p:nvPicPr>
          <p:cNvPr id="19" name="그림 21551"/>
          <p:cNvPicPr>
            <a:picLocks noChangeAspect="1"/>
          </p:cNvPicPr>
          <p:nvPr/>
        </p:nvPicPr>
        <p:blipFill>
          <a:blip r:embed="rId7" cstate="print"/>
          <a:stretch>
            <a:fillRect/>
          </a:stretch>
        </p:blipFill>
        <p:spPr>
          <a:xfrm>
            <a:off x="7273265" y="4751120"/>
            <a:ext cx="237374" cy="211240"/>
          </a:xfrm>
          <a:prstGeom prst="rect">
            <a:avLst/>
          </a:prstGeom>
        </p:spPr>
      </p:pic>
      <p:sp>
        <p:nvSpPr>
          <p:cNvPr id="20" name="직사각형 49"/>
          <p:cNvSpPr/>
          <p:nvPr/>
        </p:nvSpPr>
        <p:spPr>
          <a:xfrm>
            <a:off x="1308465" y="2537086"/>
            <a:ext cx="1543757" cy="307777"/>
          </a:xfrm>
          <a:prstGeom prst="rect">
            <a:avLst/>
          </a:prstGeom>
        </p:spPr>
        <p:txBody>
          <a:bodyPr wrap="none">
            <a:spAutoFit/>
          </a:bodyPr>
          <a:lstStyle/>
          <a:p>
            <a:pPr algn="ctr"/>
            <a:r>
              <a:rPr lang="en-US" altLang="ko-KR" sz="1400" b="1" kern="10" dirty="0">
                <a:solidFill>
                  <a:schemeClr val="tx1">
                    <a:lumMod val="75000"/>
                    <a:lumOff val="25000"/>
                  </a:schemeClr>
                </a:solidFill>
                <a:latin typeface="Arial" panose="020B0604020202020204" pitchFamily="34" charset="0"/>
                <a:cs typeface="Arial" panose="020B0604020202020204" pitchFamily="34" charset="0"/>
              </a:rPr>
              <a:t>TCS </a:t>
            </a:r>
            <a:r>
              <a:rPr lang="tr-TR" altLang="ko-KR" sz="1400" b="1" kern="10" dirty="0">
                <a:solidFill>
                  <a:schemeClr val="tx1">
                    <a:lumMod val="75000"/>
                    <a:lumOff val="25000"/>
                  </a:schemeClr>
                </a:solidFill>
                <a:latin typeface="Arial" panose="020B0604020202020204" pitchFamily="34" charset="0"/>
                <a:cs typeface="Arial" panose="020B0604020202020204" pitchFamily="34" charset="0"/>
              </a:rPr>
              <a:t>Araç İşlemi</a:t>
            </a:r>
            <a:endParaRPr lang="en-US" altLang="ko-KR" sz="1400" b="1" kern="1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직사각형 96"/>
          <p:cNvSpPr/>
          <p:nvPr/>
        </p:nvSpPr>
        <p:spPr>
          <a:xfrm>
            <a:off x="4085292" y="2511699"/>
            <a:ext cx="1663982" cy="307777"/>
          </a:xfrm>
          <a:prstGeom prst="rect">
            <a:avLst/>
          </a:prstGeom>
        </p:spPr>
        <p:txBody>
          <a:bodyPr wrap="none">
            <a:spAutoFit/>
          </a:bodyPr>
          <a:lstStyle/>
          <a:p>
            <a:pPr algn="ctr"/>
            <a:r>
              <a:rPr lang="en-US" altLang="ko-KR" sz="1400" b="1" kern="10" dirty="0">
                <a:solidFill>
                  <a:schemeClr val="tx1">
                    <a:lumMod val="75000"/>
                    <a:lumOff val="25000"/>
                  </a:schemeClr>
                </a:solidFill>
                <a:latin typeface="Arial" panose="020B0604020202020204" pitchFamily="34" charset="0"/>
                <a:cs typeface="Arial" panose="020B0604020202020204" pitchFamily="34" charset="0"/>
              </a:rPr>
              <a:t>ETCS </a:t>
            </a:r>
            <a:r>
              <a:rPr lang="tr-TR" altLang="ko-KR" sz="1400" b="1" kern="10" dirty="0">
                <a:solidFill>
                  <a:schemeClr val="tx1">
                    <a:lumMod val="75000"/>
                    <a:lumOff val="25000"/>
                  </a:schemeClr>
                </a:solidFill>
                <a:latin typeface="Arial" panose="020B0604020202020204" pitchFamily="34" charset="0"/>
                <a:cs typeface="Arial" panose="020B0604020202020204" pitchFamily="34" charset="0"/>
              </a:rPr>
              <a:t>Araç İşlemi</a:t>
            </a:r>
            <a:endParaRPr lang="en-US" altLang="ko-KR" sz="1400" b="1" kern="1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직사각형 50"/>
          <p:cNvSpPr/>
          <p:nvPr/>
        </p:nvSpPr>
        <p:spPr>
          <a:xfrm>
            <a:off x="1498609" y="3046233"/>
            <a:ext cx="1279517" cy="307777"/>
          </a:xfrm>
          <a:prstGeom prst="rect">
            <a:avLst/>
          </a:prstGeom>
        </p:spPr>
        <p:txBody>
          <a:bodyPr wrap="none">
            <a:spAutoFit/>
          </a:bodyPr>
          <a:lstStyle/>
          <a:p>
            <a:pPr algn="ctr">
              <a:spcBef>
                <a:spcPct val="0"/>
              </a:spcBef>
            </a:pPr>
            <a:r>
              <a:rPr lang="tr-TR" altLang="ko-KR" sz="1400" dirty="0">
                <a:solidFill>
                  <a:schemeClr val="bg1"/>
                </a:solidFill>
                <a:latin typeface="Arial" panose="020B0604020202020204" pitchFamily="34" charset="0"/>
                <a:ea typeface="Adobe Heiti Std R" pitchFamily="34" charset="-128"/>
                <a:cs typeface="Arial" panose="020B0604020202020204" pitchFamily="34" charset="0"/>
              </a:rPr>
              <a:t>Geçit Merkezi</a:t>
            </a:r>
            <a:endParaRPr lang="en-US" altLang="ko-KR" sz="1400" dirty="0">
              <a:solidFill>
                <a:schemeClr val="bg1"/>
              </a:solidFill>
              <a:latin typeface="Arial" panose="020B0604020202020204" pitchFamily="34" charset="0"/>
              <a:ea typeface="Adobe Heiti Std R" pitchFamily="34" charset="-128"/>
              <a:cs typeface="Arial" panose="020B0604020202020204" pitchFamily="34" charset="0"/>
            </a:endParaRPr>
          </a:p>
        </p:txBody>
      </p:sp>
      <p:sp>
        <p:nvSpPr>
          <p:cNvPr id="23" name="직사각형 52"/>
          <p:cNvSpPr/>
          <p:nvPr/>
        </p:nvSpPr>
        <p:spPr>
          <a:xfrm>
            <a:off x="3632004" y="5665687"/>
            <a:ext cx="2350323" cy="261610"/>
          </a:xfrm>
          <a:prstGeom prst="rect">
            <a:avLst/>
          </a:prstGeom>
        </p:spPr>
        <p:txBody>
          <a:bodyPr wrap="none">
            <a:spAutoFit/>
          </a:bodyPr>
          <a:lstStyle/>
          <a:p>
            <a:r>
              <a:rPr lang="en-US" altLang="ko-KR" sz="1100" kern="10" dirty="0">
                <a:solidFill>
                  <a:schemeClr val="tx1">
                    <a:lumMod val="75000"/>
                    <a:lumOff val="25000"/>
                  </a:schemeClr>
                </a:solidFill>
                <a:latin typeface="Arial" panose="020B0604020202020204" pitchFamily="34" charset="0"/>
                <a:cs typeface="Arial" panose="020B0604020202020204" pitchFamily="34" charset="0"/>
              </a:rPr>
              <a:t>" ETCS </a:t>
            </a:r>
            <a:r>
              <a:rPr lang="tr-TR" altLang="ko-KR" sz="1100" kern="10" dirty="0">
                <a:solidFill>
                  <a:schemeClr val="tx1">
                    <a:lumMod val="75000"/>
                    <a:lumOff val="25000"/>
                  </a:schemeClr>
                </a:solidFill>
                <a:latin typeface="Arial" panose="020B0604020202020204" pitchFamily="34" charset="0"/>
                <a:cs typeface="Arial" panose="020B0604020202020204" pitchFamily="34" charset="0"/>
              </a:rPr>
              <a:t>kapasite</a:t>
            </a:r>
            <a:r>
              <a:rPr lang="en-US" altLang="ko-KR" sz="1100" kern="10" dirty="0">
                <a:solidFill>
                  <a:schemeClr val="tx1">
                    <a:lumMod val="75000"/>
                    <a:lumOff val="25000"/>
                  </a:schemeClr>
                </a:solidFill>
                <a:latin typeface="Arial" panose="020B0604020202020204" pitchFamily="34" charset="0"/>
                <a:cs typeface="Arial" panose="020B0604020202020204" pitchFamily="34" charset="0"/>
              </a:rPr>
              <a:t> : 1,800 </a:t>
            </a:r>
            <a:r>
              <a:rPr lang="tr-TR" altLang="ko-KR" sz="1100" kern="10" dirty="0">
                <a:solidFill>
                  <a:schemeClr val="tx1">
                    <a:lumMod val="75000"/>
                    <a:lumOff val="25000"/>
                  </a:schemeClr>
                </a:solidFill>
                <a:latin typeface="Arial" panose="020B0604020202020204" pitchFamily="34" charset="0"/>
                <a:cs typeface="Arial" panose="020B0604020202020204" pitchFamily="34" charset="0"/>
              </a:rPr>
              <a:t>araç/saat</a:t>
            </a:r>
            <a:r>
              <a:rPr lang="en-US" altLang="ko-KR" sz="1100" kern="10" dirty="0">
                <a:solidFill>
                  <a:schemeClr val="tx1">
                    <a:lumMod val="75000"/>
                    <a:lumOff val="25000"/>
                  </a:schemeClr>
                </a:solidFill>
                <a:latin typeface="Arial" panose="020B0604020202020204" pitchFamily="34" charset="0"/>
                <a:cs typeface="Arial" panose="020B0604020202020204" pitchFamily="34" charset="0"/>
              </a:rPr>
              <a:t>"</a:t>
            </a:r>
            <a:endParaRPr lang="ko-KR" altLang="en-US" sz="1100" kern="1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4" name="직사각형 60"/>
          <p:cNvSpPr/>
          <p:nvPr/>
        </p:nvSpPr>
        <p:spPr>
          <a:xfrm>
            <a:off x="7254140" y="5153753"/>
            <a:ext cx="2007281" cy="276999"/>
          </a:xfrm>
          <a:prstGeom prst="rect">
            <a:avLst/>
          </a:prstGeom>
        </p:spPr>
        <p:txBody>
          <a:bodyPr wrap="none">
            <a:spAutoFit/>
          </a:bodyPr>
          <a:lstStyle/>
          <a:p>
            <a:pPr algn="ctr" fontAlgn="auto">
              <a:spcBef>
                <a:spcPts val="0"/>
              </a:spcBef>
              <a:spcAft>
                <a:spcPts val="0"/>
              </a:spcAft>
              <a:defRPr/>
            </a:pPr>
            <a:r>
              <a:rPr lang="tr-TR" altLang="ko-KR" sz="1200" b="1" spc="-30" dirty="0">
                <a:ln>
                  <a:solidFill>
                    <a:prstClr val="black">
                      <a:alpha val="0"/>
                    </a:prstClr>
                  </a:solidFill>
                </a:ln>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rPr>
              <a:t>Bütün otobanlara kurulan </a:t>
            </a:r>
            <a:endParaRPr lang="en-US" altLang="ko-KR" sz="1200" b="1" spc="-30" dirty="0">
              <a:ln>
                <a:solidFill>
                  <a:prstClr val="black">
                    <a:alpha val="0"/>
                  </a:prstClr>
                </a:solidFill>
              </a:ln>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endParaRPr>
          </a:p>
        </p:txBody>
      </p:sp>
      <p:sp>
        <p:nvSpPr>
          <p:cNvPr id="25" name="직사각형 61"/>
          <p:cNvSpPr/>
          <p:nvPr/>
        </p:nvSpPr>
        <p:spPr>
          <a:xfrm>
            <a:off x="7034789" y="5469323"/>
            <a:ext cx="2444173" cy="904863"/>
          </a:xfrm>
          <a:prstGeom prst="rect">
            <a:avLst/>
          </a:prstGeom>
        </p:spPr>
        <p:txBody>
          <a:bodyPr wrap="square">
            <a:spAutoFit/>
          </a:bodyPr>
          <a:lstStyle/>
          <a:p>
            <a:pPr>
              <a:lnSpc>
                <a:spcPct val="120000"/>
              </a:lnSpc>
              <a:defRPr/>
            </a:pPr>
            <a:r>
              <a:rPr lang="tr-TR" altLang="ko-KR" sz="1100" kern="0" dirty="0">
                <a:solidFill>
                  <a:srgbClr val="333333"/>
                </a:solidFill>
                <a:latin typeface="Arial" panose="020B0604020202020204" pitchFamily="34" charset="0"/>
                <a:ea typeface="Adobe Heiti Std R" pitchFamily="34" charset="-128"/>
                <a:cs typeface="Arial" panose="020B0604020202020204" pitchFamily="34" charset="0"/>
              </a:rPr>
              <a:t>Bu trafik yönetimi için araç veri çalışması olarak </a:t>
            </a:r>
            <a:r>
              <a:rPr lang="tr-TR" altLang="ko-KR" sz="1100" kern="0" dirty="0" err="1">
                <a:solidFill>
                  <a:srgbClr val="333333"/>
                </a:solidFill>
                <a:latin typeface="Arial" panose="020B0604020202020204" pitchFamily="34" charset="0"/>
                <a:ea typeface="Adobe Heiti Std R" pitchFamily="34" charset="-128"/>
                <a:cs typeface="Arial" panose="020B0604020202020204" pitchFamily="34" charset="0"/>
              </a:rPr>
              <a:t>Hi</a:t>
            </a:r>
            <a:r>
              <a:rPr lang="tr-TR" altLang="ko-KR" sz="1100" kern="0" dirty="0">
                <a:solidFill>
                  <a:srgbClr val="333333"/>
                </a:solidFill>
                <a:latin typeface="Arial" panose="020B0604020202020204" pitchFamily="34" charset="0"/>
                <a:ea typeface="Adobe Heiti Std R" pitchFamily="34" charset="-128"/>
                <a:cs typeface="Arial" panose="020B0604020202020204" pitchFamily="34" charset="0"/>
              </a:rPr>
              <a:t>-</a:t>
            </a:r>
            <a:r>
              <a:rPr lang="tr-TR" altLang="ko-KR" sz="1100" kern="0" dirty="0" err="1">
                <a:solidFill>
                  <a:srgbClr val="333333"/>
                </a:solidFill>
                <a:latin typeface="Arial" panose="020B0604020202020204" pitchFamily="34" charset="0"/>
                <a:ea typeface="Adobe Heiti Std R" pitchFamily="34" charset="-128"/>
                <a:cs typeface="Arial" panose="020B0604020202020204" pitchFamily="34" charset="0"/>
              </a:rPr>
              <a:t>pass</a:t>
            </a:r>
            <a:r>
              <a:rPr lang="tr-TR" altLang="ko-KR" sz="1100" kern="0" dirty="0">
                <a:solidFill>
                  <a:srgbClr val="333333"/>
                </a:solidFill>
                <a:latin typeface="Arial" panose="020B0604020202020204" pitchFamily="34" charset="0"/>
                <a:ea typeface="Adobe Heiti Std R" pitchFamily="34" charset="-128"/>
                <a:cs typeface="Arial" panose="020B0604020202020204" pitchFamily="34" charset="0"/>
              </a:rPr>
              <a:t> OBU ekipmanlı araçların kullanımı açısından oldukça verimli</a:t>
            </a:r>
            <a:endParaRPr lang="en-US" altLang="ko-KR" sz="1100" kern="0" dirty="0">
              <a:solidFill>
                <a:srgbClr val="333333"/>
              </a:solidFill>
              <a:latin typeface="Arial" panose="020B0604020202020204" pitchFamily="34" charset="0"/>
              <a:ea typeface="Adobe Heiti Std R" pitchFamily="34" charset="-128"/>
              <a:cs typeface="Arial" panose="020B0604020202020204" pitchFamily="34" charset="0"/>
            </a:endParaRPr>
          </a:p>
        </p:txBody>
      </p:sp>
      <p:sp>
        <p:nvSpPr>
          <p:cNvPr id="26" name="직사각형 113"/>
          <p:cNvSpPr/>
          <p:nvPr/>
        </p:nvSpPr>
        <p:spPr>
          <a:xfrm>
            <a:off x="7316527" y="2434632"/>
            <a:ext cx="2498120" cy="307777"/>
          </a:xfrm>
          <a:prstGeom prst="rect">
            <a:avLst/>
          </a:prstGeom>
        </p:spPr>
        <p:txBody>
          <a:bodyPr wrap="none">
            <a:spAutoFit/>
          </a:bodyPr>
          <a:lstStyle/>
          <a:p>
            <a:r>
              <a:rPr lang="en-US" altLang="ko-KR" sz="1400" spc="-40" dirty="0" err="1">
                <a:solidFill>
                  <a:schemeClr val="tx1">
                    <a:lumMod val="75000"/>
                    <a:lumOff val="25000"/>
                  </a:schemeClr>
                </a:solidFill>
                <a:latin typeface="Arial" panose="020B0604020202020204" pitchFamily="34" charset="0"/>
                <a:cs typeface="Arial" panose="020B0604020202020204" pitchFamily="34" charset="0"/>
              </a:rPr>
              <a:t>Hipass</a:t>
            </a:r>
            <a:r>
              <a:rPr lang="en-US" altLang="ko-KR" sz="1400" spc="-40" dirty="0">
                <a:solidFill>
                  <a:schemeClr val="tx1">
                    <a:lumMod val="75000"/>
                    <a:lumOff val="25000"/>
                  </a:schemeClr>
                </a:solidFill>
                <a:latin typeface="Arial" panose="020B0604020202020204" pitchFamily="34" charset="0"/>
                <a:cs typeface="Arial" panose="020B0604020202020204" pitchFamily="34" charset="0"/>
              </a:rPr>
              <a:t> </a:t>
            </a:r>
            <a:r>
              <a:rPr lang="tr-TR" altLang="ko-KR" sz="1400" spc="-40" dirty="0">
                <a:solidFill>
                  <a:schemeClr val="tx1">
                    <a:lumMod val="75000"/>
                    <a:lumOff val="25000"/>
                  </a:schemeClr>
                </a:solidFill>
                <a:latin typeface="Arial" panose="020B0604020202020204" pitchFamily="34" charset="0"/>
                <a:cs typeface="Arial" panose="020B0604020202020204" pitchFamily="34" charset="0"/>
              </a:rPr>
              <a:t>Kullanımı</a:t>
            </a:r>
            <a:r>
              <a:rPr lang="en-US" altLang="ko-KR" sz="1400" spc="-40" dirty="0">
                <a:solidFill>
                  <a:schemeClr val="tx1">
                    <a:lumMod val="75000"/>
                    <a:lumOff val="25000"/>
                  </a:schemeClr>
                </a:solidFill>
                <a:latin typeface="Arial" panose="020B0604020202020204" pitchFamily="34" charset="0"/>
                <a:cs typeface="Arial" panose="020B0604020202020204" pitchFamily="34" charset="0"/>
              </a:rPr>
              <a:t> &amp; OBU </a:t>
            </a:r>
            <a:r>
              <a:rPr lang="tr-TR" altLang="ko-KR" sz="1400" spc="-40" dirty="0">
                <a:solidFill>
                  <a:schemeClr val="tx1">
                    <a:lumMod val="75000"/>
                    <a:lumOff val="25000"/>
                  </a:schemeClr>
                </a:solidFill>
                <a:latin typeface="Arial" panose="020B0604020202020204" pitchFamily="34" charset="0"/>
                <a:cs typeface="Arial" panose="020B0604020202020204" pitchFamily="34" charset="0"/>
              </a:rPr>
              <a:t>Satışı</a:t>
            </a:r>
            <a:endParaRPr lang="en-US" altLang="ko-KR" sz="1400" spc="-4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 name="직사각형 114"/>
          <p:cNvSpPr/>
          <p:nvPr/>
        </p:nvSpPr>
        <p:spPr>
          <a:xfrm>
            <a:off x="7460520" y="4656702"/>
            <a:ext cx="2448281" cy="369332"/>
          </a:xfrm>
          <a:prstGeom prst="rect">
            <a:avLst/>
          </a:prstGeom>
        </p:spPr>
        <p:txBody>
          <a:bodyPr wrap="square">
            <a:spAutoFit/>
          </a:bodyPr>
          <a:lstStyle/>
          <a:p>
            <a:pPr>
              <a:defRPr/>
            </a:pPr>
            <a:r>
              <a:rPr lang="en-US" altLang="ko-KR" sz="900" kern="0" dirty="0">
                <a:solidFill>
                  <a:srgbClr val="333333"/>
                </a:solidFill>
                <a:latin typeface="Arial" panose="020B0604020202020204" pitchFamily="34" charset="0"/>
                <a:ea typeface="Adobe Heiti Std R" pitchFamily="34" charset="-128"/>
                <a:cs typeface="Arial" panose="020B0604020202020204" pitchFamily="34" charset="0"/>
              </a:rPr>
              <a:t>Cumulative sales of OBU (Million)</a:t>
            </a:r>
          </a:p>
          <a:p>
            <a:pPr>
              <a:defRPr/>
            </a:pPr>
            <a:r>
              <a:rPr lang="en-US" altLang="ko-KR" sz="900" kern="0" dirty="0" err="1">
                <a:solidFill>
                  <a:srgbClr val="333333"/>
                </a:solidFill>
                <a:latin typeface="Arial" panose="020B0604020202020204" pitchFamily="34" charset="0"/>
                <a:ea typeface="Adobe Heiti Std R" pitchFamily="34" charset="-128"/>
                <a:cs typeface="Arial" panose="020B0604020202020204" pitchFamily="34" charset="0"/>
              </a:rPr>
              <a:t>Hipass</a:t>
            </a:r>
            <a:r>
              <a:rPr lang="en-US" altLang="ko-KR" sz="900" kern="0" dirty="0">
                <a:solidFill>
                  <a:srgbClr val="333333"/>
                </a:solidFill>
                <a:latin typeface="Arial" panose="020B0604020202020204" pitchFamily="34" charset="0"/>
                <a:ea typeface="Adobe Heiti Std R" pitchFamily="34" charset="-128"/>
                <a:cs typeface="Arial" panose="020B0604020202020204" pitchFamily="34" charset="0"/>
              </a:rPr>
              <a:t> usage(%)</a:t>
            </a:r>
          </a:p>
        </p:txBody>
      </p:sp>
      <p:sp>
        <p:nvSpPr>
          <p:cNvPr id="28" name="직사각형 62"/>
          <p:cNvSpPr/>
          <p:nvPr/>
        </p:nvSpPr>
        <p:spPr>
          <a:xfrm>
            <a:off x="3869150" y="2818655"/>
            <a:ext cx="2107821" cy="276999"/>
          </a:xfrm>
          <a:prstGeom prst="rect">
            <a:avLst/>
          </a:prstGeom>
        </p:spPr>
        <p:txBody>
          <a:bodyPr wrap="none">
            <a:spAutoFit/>
          </a:bodyPr>
          <a:lstStyle/>
          <a:p>
            <a:pPr algn="ctr">
              <a:spcBef>
                <a:spcPct val="0"/>
              </a:spcBef>
            </a:pPr>
            <a:r>
              <a:rPr lang="en-US" altLang="ko-KR" sz="1200" b="1" dirty="0">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rPr>
              <a:t>ETCS </a:t>
            </a:r>
            <a:r>
              <a:rPr lang="tr-TR" altLang="ko-KR" sz="1200" b="1" dirty="0">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rPr>
              <a:t>Verileri Ücretlendirir</a:t>
            </a:r>
            <a:endParaRPr lang="en-US" altLang="ko-KR" sz="1200" b="1" dirty="0">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endParaRPr>
          </a:p>
        </p:txBody>
      </p:sp>
      <p:sp>
        <p:nvSpPr>
          <p:cNvPr id="29" name="직사각형 117"/>
          <p:cNvSpPr/>
          <p:nvPr/>
        </p:nvSpPr>
        <p:spPr>
          <a:xfrm>
            <a:off x="1123336" y="2818655"/>
            <a:ext cx="2005229" cy="276999"/>
          </a:xfrm>
          <a:prstGeom prst="rect">
            <a:avLst/>
          </a:prstGeom>
        </p:spPr>
        <p:txBody>
          <a:bodyPr wrap="none">
            <a:spAutoFit/>
          </a:bodyPr>
          <a:lstStyle/>
          <a:p>
            <a:pPr algn="ctr">
              <a:spcBef>
                <a:spcPct val="0"/>
              </a:spcBef>
            </a:pPr>
            <a:r>
              <a:rPr lang="en-US" altLang="ko-KR" sz="1200" b="1" dirty="0">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rPr>
              <a:t>TCS </a:t>
            </a:r>
            <a:r>
              <a:rPr lang="tr-TR" altLang="ko-KR" sz="1200" b="1" dirty="0">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rPr>
              <a:t>Verileri Ücretlendirir</a:t>
            </a:r>
            <a:endParaRPr lang="en-US" altLang="ko-KR" sz="1200" b="1" dirty="0">
              <a:solidFill>
                <a:schemeClr val="tx1">
                  <a:lumMod val="75000"/>
                  <a:lumOff val="25000"/>
                </a:schemeClr>
              </a:solidFill>
              <a:latin typeface="Arial" panose="020B0604020202020204" pitchFamily="34" charset="0"/>
              <a:ea typeface="Adobe Heiti Std R" pitchFamily="34" charset="-128"/>
              <a:cs typeface="Arial" panose="020B0604020202020204" pitchFamily="34" charset="0"/>
            </a:endParaRPr>
          </a:p>
        </p:txBody>
      </p:sp>
      <p:sp>
        <p:nvSpPr>
          <p:cNvPr id="30" name="직사각형 118"/>
          <p:cNvSpPr/>
          <p:nvPr/>
        </p:nvSpPr>
        <p:spPr>
          <a:xfrm>
            <a:off x="4397266" y="3046233"/>
            <a:ext cx="1040029" cy="307777"/>
          </a:xfrm>
          <a:prstGeom prst="rect">
            <a:avLst/>
          </a:prstGeom>
        </p:spPr>
        <p:txBody>
          <a:bodyPr wrap="none">
            <a:spAutoFit/>
          </a:bodyPr>
          <a:lstStyle/>
          <a:p>
            <a:pPr algn="ctr">
              <a:spcBef>
                <a:spcPct val="0"/>
              </a:spcBef>
            </a:pPr>
            <a:r>
              <a:rPr lang="en-US" altLang="ko-KR" sz="1400" dirty="0">
                <a:solidFill>
                  <a:schemeClr val="bg1"/>
                </a:solidFill>
                <a:latin typeface="Arial" panose="020B0604020202020204" pitchFamily="34" charset="0"/>
                <a:ea typeface="Adobe Heiti Std R" pitchFamily="34" charset="-128"/>
                <a:cs typeface="Arial" panose="020B0604020202020204" pitchFamily="34" charset="0"/>
              </a:rPr>
              <a:t>Toll Center</a:t>
            </a:r>
          </a:p>
        </p:txBody>
      </p:sp>
      <p:pic>
        <p:nvPicPr>
          <p:cNvPr id="31" name="그림 21512"/>
          <p:cNvPicPr>
            <a:picLocks noChangeAspect="1"/>
          </p:cNvPicPr>
          <p:nvPr/>
        </p:nvPicPr>
        <p:blipFill>
          <a:blip r:embed="rId8" cstate="print"/>
          <a:stretch>
            <a:fillRect/>
          </a:stretch>
        </p:blipFill>
        <p:spPr>
          <a:xfrm>
            <a:off x="7000800" y="2817786"/>
            <a:ext cx="2502335" cy="1866900"/>
          </a:xfrm>
          <a:prstGeom prst="rect">
            <a:avLst/>
          </a:prstGeom>
        </p:spPr>
      </p:pic>
      <p:pic>
        <p:nvPicPr>
          <p:cNvPr id="32" name="그림 21513"/>
          <p:cNvPicPr>
            <a:picLocks noChangeAspect="1"/>
          </p:cNvPicPr>
          <p:nvPr/>
        </p:nvPicPr>
        <p:blipFill>
          <a:blip r:embed="rId9" cstate="print"/>
          <a:stretch>
            <a:fillRect/>
          </a:stretch>
        </p:blipFill>
        <p:spPr>
          <a:xfrm>
            <a:off x="3709231" y="3316353"/>
            <a:ext cx="2482598" cy="2296404"/>
          </a:xfrm>
          <a:prstGeom prst="rect">
            <a:avLst/>
          </a:prstGeom>
        </p:spPr>
      </p:pic>
      <p:pic>
        <p:nvPicPr>
          <p:cNvPr id="33" name="그림 162"/>
          <p:cNvPicPr>
            <a:picLocks noChangeAspect="1"/>
          </p:cNvPicPr>
          <p:nvPr/>
        </p:nvPicPr>
        <p:blipFill>
          <a:blip r:embed="rId10" cstate="print"/>
          <a:stretch>
            <a:fillRect/>
          </a:stretch>
        </p:blipFill>
        <p:spPr>
          <a:xfrm>
            <a:off x="715963" y="1265718"/>
            <a:ext cx="8693150" cy="930732"/>
          </a:xfrm>
          <a:prstGeom prst="rect">
            <a:avLst/>
          </a:prstGeom>
        </p:spPr>
      </p:pic>
      <p:sp>
        <p:nvSpPr>
          <p:cNvPr id="34" name="직사각형 163"/>
          <p:cNvSpPr/>
          <p:nvPr/>
        </p:nvSpPr>
        <p:spPr>
          <a:xfrm>
            <a:off x="814385" y="1319362"/>
            <a:ext cx="8547103" cy="1078244"/>
          </a:xfrm>
          <a:prstGeom prst="rect">
            <a:avLst/>
          </a:prstGeom>
        </p:spPr>
        <p:txBody>
          <a:bodyPr wrap="square">
            <a:spAutoFit/>
          </a:bodyPr>
          <a:lstStyle/>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ETCS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,DSRC(</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Dedicated</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Short</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Range</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Communication</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kullanarak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 ücretli geçiş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noktalarında gereksiz durmaları önlemek için kullanılan bir geçit ödeme sistemidir.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Mart 2018 itibariyle Kore’deki geçiş noktalarının %43 üne uygulanmış ve %78 oranında kullanıcı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geçiş ücretini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bu yolla ödemiştir.</a:t>
            </a:r>
            <a:endParaRPr lang="ko-KR" altLang="en-US" sz="1300"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35" name="그림 21515"/>
          <p:cNvPicPr>
            <a:picLocks noChangeAspect="1"/>
          </p:cNvPicPr>
          <p:nvPr/>
        </p:nvPicPr>
        <p:blipFill rotWithShape="1">
          <a:blip r:embed="rId11" cstate="print"/>
          <a:srcRect t="884"/>
          <a:stretch/>
        </p:blipFill>
        <p:spPr>
          <a:xfrm>
            <a:off x="962025" y="3343709"/>
            <a:ext cx="2363788" cy="2237834"/>
          </a:xfrm>
          <a:prstGeom prst="rect">
            <a:avLst/>
          </a:prstGeom>
        </p:spPr>
      </p:pic>
      <p:sp>
        <p:nvSpPr>
          <p:cNvPr id="36" name="직사각형 57"/>
          <p:cNvSpPr/>
          <p:nvPr/>
        </p:nvSpPr>
        <p:spPr>
          <a:xfrm>
            <a:off x="948055" y="5655626"/>
            <a:ext cx="2277226" cy="261610"/>
          </a:xfrm>
          <a:prstGeom prst="rect">
            <a:avLst/>
          </a:prstGeom>
        </p:spPr>
        <p:txBody>
          <a:bodyPr wrap="none">
            <a:spAutoFit/>
          </a:bodyPr>
          <a:lstStyle/>
          <a:p>
            <a:r>
              <a:rPr lang="en-US" altLang="ko-KR" sz="1100" kern="10" dirty="0">
                <a:solidFill>
                  <a:schemeClr val="tx1">
                    <a:lumMod val="75000"/>
                    <a:lumOff val="25000"/>
                  </a:schemeClr>
                </a:solidFill>
                <a:latin typeface="Arial" panose="020B0604020202020204" pitchFamily="34" charset="0"/>
                <a:cs typeface="Arial" panose="020B0604020202020204" pitchFamily="34" charset="0"/>
              </a:rPr>
              <a:t>" TCS </a:t>
            </a:r>
            <a:r>
              <a:rPr lang="tr-TR" altLang="ko-KR" sz="1100" kern="10" dirty="0">
                <a:solidFill>
                  <a:schemeClr val="tx1">
                    <a:lumMod val="75000"/>
                    <a:lumOff val="25000"/>
                  </a:schemeClr>
                </a:solidFill>
                <a:latin typeface="Arial" panose="020B0604020202020204" pitchFamily="34" charset="0"/>
                <a:cs typeface="Arial" panose="020B0604020202020204" pitchFamily="34" charset="0"/>
              </a:rPr>
              <a:t>kapasitesi</a:t>
            </a:r>
            <a:r>
              <a:rPr lang="en-US" altLang="ko-KR" sz="1100" kern="10" dirty="0">
                <a:solidFill>
                  <a:schemeClr val="tx1">
                    <a:lumMod val="75000"/>
                    <a:lumOff val="25000"/>
                  </a:schemeClr>
                </a:solidFill>
                <a:latin typeface="Arial" panose="020B0604020202020204" pitchFamily="34" charset="0"/>
                <a:cs typeface="Arial" panose="020B0604020202020204" pitchFamily="34" charset="0"/>
              </a:rPr>
              <a:t> : 450 </a:t>
            </a:r>
            <a:r>
              <a:rPr lang="tr-TR" altLang="ko-KR" sz="1100" kern="10" dirty="0">
                <a:solidFill>
                  <a:schemeClr val="tx1">
                    <a:lumMod val="75000"/>
                    <a:lumOff val="25000"/>
                  </a:schemeClr>
                </a:solidFill>
                <a:latin typeface="Arial" panose="020B0604020202020204" pitchFamily="34" charset="0"/>
                <a:cs typeface="Arial" panose="020B0604020202020204" pitchFamily="34" charset="0"/>
              </a:rPr>
              <a:t>araç/saat</a:t>
            </a:r>
            <a:r>
              <a:rPr lang="en-US" altLang="ko-KR" sz="1100" kern="10" dirty="0">
                <a:solidFill>
                  <a:schemeClr val="tx1">
                    <a:lumMod val="75000"/>
                    <a:lumOff val="25000"/>
                  </a:schemeClr>
                </a:solidFill>
                <a:latin typeface="Arial" panose="020B0604020202020204" pitchFamily="34" charset="0"/>
                <a:cs typeface="Arial" panose="020B0604020202020204" pitchFamily="34" charset="0"/>
              </a:rPr>
              <a:t> "</a:t>
            </a:r>
          </a:p>
        </p:txBody>
      </p:sp>
      <p:sp>
        <p:nvSpPr>
          <p:cNvPr id="37"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38" name="그룹 2"/>
          <p:cNvGrpSpPr/>
          <p:nvPr/>
        </p:nvGrpSpPr>
        <p:grpSpPr>
          <a:xfrm>
            <a:off x="7927975" y="625960"/>
            <a:ext cx="1604963" cy="319088"/>
            <a:chOff x="7927975" y="1262063"/>
            <a:chExt cx="1604963" cy="319088"/>
          </a:xfrm>
        </p:grpSpPr>
        <p:sp>
          <p:nvSpPr>
            <p:cNvPr id="39"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0"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1"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2"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3"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4"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5"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6"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7"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8"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49"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0"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1"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2"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3"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4"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5"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6"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7"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8"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59"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0"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1"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2"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3"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4"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5"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6"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7"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8"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69"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0"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1"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2"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3"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4"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5"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6"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7"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8"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9"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0"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1"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82" name="TextBox 92"/>
          <p:cNvSpPr txBox="1"/>
          <p:nvPr/>
        </p:nvSpPr>
        <p:spPr>
          <a:xfrm>
            <a:off x="461263" y="683615"/>
            <a:ext cx="5693033"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Electronic Toll Collection System (ETCS)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-Elektronik Geçiş Ücreti Toplama Sistemi</a:t>
            </a:r>
            <a:endPar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82"/>
          <p:cNvPicPr>
            <a:picLocks noChangeAspect="1"/>
          </p:cNvPicPr>
          <p:nvPr/>
        </p:nvPicPr>
        <p:blipFill>
          <a:blip r:embed="rId2" cstate="print"/>
          <a:stretch>
            <a:fillRect/>
          </a:stretch>
        </p:blipFill>
        <p:spPr>
          <a:xfrm>
            <a:off x="3542349" y="1461817"/>
            <a:ext cx="503112" cy="3708942"/>
          </a:xfrm>
          <a:prstGeom prst="rect">
            <a:avLst/>
          </a:prstGeom>
        </p:spPr>
      </p:pic>
      <p:sp>
        <p:nvSpPr>
          <p:cNvPr id="3" name="Freeform 5"/>
          <p:cNvSpPr>
            <a:spLocks/>
          </p:cNvSpPr>
          <p:nvPr/>
        </p:nvSpPr>
        <p:spPr bwMode="auto">
          <a:xfrm>
            <a:off x="4321693" y="4002088"/>
            <a:ext cx="458788" cy="280988"/>
          </a:xfrm>
          <a:custGeom>
            <a:avLst/>
            <a:gdLst>
              <a:gd name="T0" fmla="*/ 112 w 146"/>
              <a:gd name="T1" fmla="*/ 0 h 89"/>
              <a:gd name="T2" fmla="*/ 32 w 146"/>
              <a:gd name="T3" fmla="*/ 0 h 89"/>
              <a:gd name="T4" fmla="*/ 9 w 146"/>
              <a:gd name="T5" fmla="*/ 9 h 89"/>
              <a:gd name="T6" fmla="*/ 0 w 146"/>
              <a:gd name="T7" fmla="*/ 32 h 89"/>
              <a:gd name="T8" fmla="*/ 0 w 146"/>
              <a:gd name="T9" fmla="*/ 57 h 89"/>
              <a:gd name="T10" fmla="*/ 9 w 146"/>
              <a:gd name="T11" fmla="*/ 79 h 89"/>
              <a:gd name="T12" fmla="*/ 32 w 146"/>
              <a:gd name="T13" fmla="*/ 89 h 89"/>
              <a:gd name="T14" fmla="*/ 112 w 146"/>
              <a:gd name="T15" fmla="*/ 89 h 89"/>
              <a:gd name="T16" fmla="*/ 134 w 146"/>
              <a:gd name="T17" fmla="*/ 79 h 89"/>
              <a:gd name="T18" fmla="*/ 144 w 146"/>
              <a:gd name="T19" fmla="*/ 57 h 89"/>
              <a:gd name="T20" fmla="*/ 146 w 146"/>
              <a:gd name="T21" fmla="*/ 57 h 89"/>
              <a:gd name="T22" fmla="*/ 144 w 146"/>
              <a:gd name="T23" fmla="*/ 57 h 89"/>
              <a:gd name="T24" fmla="*/ 144 w 146"/>
              <a:gd name="T25" fmla="*/ 32 h 89"/>
              <a:gd name="T26" fmla="*/ 134 w 146"/>
              <a:gd name="T27" fmla="*/ 9 h 89"/>
              <a:gd name="T28" fmla="*/ 112 w 146"/>
              <a:gd name="T2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6" h="89">
                <a:moveTo>
                  <a:pt x="112" y="0"/>
                </a:moveTo>
                <a:cubicBezTo>
                  <a:pt x="32" y="0"/>
                  <a:pt x="32" y="0"/>
                  <a:pt x="32" y="0"/>
                </a:cubicBezTo>
                <a:cubicBezTo>
                  <a:pt x="23" y="0"/>
                  <a:pt x="15" y="3"/>
                  <a:pt x="9" y="9"/>
                </a:cubicBezTo>
                <a:cubicBezTo>
                  <a:pt x="3" y="15"/>
                  <a:pt x="0" y="23"/>
                  <a:pt x="0" y="32"/>
                </a:cubicBezTo>
                <a:cubicBezTo>
                  <a:pt x="0" y="57"/>
                  <a:pt x="0" y="57"/>
                  <a:pt x="0" y="57"/>
                </a:cubicBezTo>
                <a:cubicBezTo>
                  <a:pt x="0" y="66"/>
                  <a:pt x="3" y="74"/>
                  <a:pt x="9" y="79"/>
                </a:cubicBezTo>
                <a:cubicBezTo>
                  <a:pt x="15" y="85"/>
                  <a:pt x="23" y="89"/>
                  <a:pt x="32" y="89"/>
                </a:cubicBezTo>
                <a:cubicBezTo>
                  <a:pt x="112" y="89"/>
                  <a:pt x="112" y="89"/>
                  <a:pt x="112" y="89"/>
                </a:cubicBezTo>
                <a:cubicBezTo>
                  <a:pt x="120" y="89"/>
                  <a:pt x="128" y="85"/>
                  <a:pt x="134" y="79"/>
                </a:cubicBezTo>
                <a:cubicBezTo>
                  <a:pt x="140" y="74"/>
                  <a:pt x="144" y="66"/>
                  <a:pt x="144" y="57"/>
                </a:cubicBezTo>
                <a:cubicBezTo>
                  <a:pt x="146" y="57"/>
                  <a:pt x="146" y="57"/>
                  <a:pt x="146" y="57"/>
                </a:cubicBezTo>
                <a:cubicBezTo>
                  <a:pt x="144" y="57"/>
                  <a:pt x="144" y="57"/>
                  <a:pt x="144" y="57"/>
                </a:cubicBezTo>
                <a:cubicBezTo>
                  <a:pt x="144" y="32"/>
                  <a:pt x="144" y="32"/>
                  <a:pt x="144" y="32"/>
                </a:cubicBezTo>
                <a:cubicBezTo>
                  <a:pt x="144" y="23"/>
                  <a:pt x="140" y="15"/>
                  <a:pt x="134" y="9"/>
                </a:cubicBezTo>
                <a:cubicBezTo>
                  <a:pt x="128" y="3"/>
                  <a:pt x="120" y="0"/>
                  <a:pt x="11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 name="Freeform 6"/>
          <p:cNvSpPr>
            <a:spLocks noEditPoints="1"/>
          </p:cNvSpPr>
          <p:nvPr/>
        </p:nvSpPr>
        <p:spPr bwMode="auto">
          <a:xfrm>
            <a:off x="4308993" y="3989388"/>
            <a:ext cx="477838" cy="306388"/>
          </a:xfrm>
          <a:custGeom>
            <a:avLst/>
            <a:gdLst>
              <a:gd name="T0" fmla="*/ 152 w 152"/>
              <a:gd name="T1" fmla="*/ 61 h 97"/>
              <a:gd name="T2" fmla="*/ 152 w 152"/>
              <a:gd name="T3" fmla="*/ 61 h 97"/>
              <a:gd name="T4" fmla="*/ 152 w 152"/>
              <a:gd name="T5" fmla="*/ 61 h 97"/>
              <a:gd name="T6" fmla="*/ 116 w 152"/>
              <a:gd name="T7" fmla="*/ 0 h 97"/>
              <a:gd name="T8" fmla="*/ 36 w 152"/>
              <a:gd name="T9" fmla="*/ 0 h 97"/>
              <a:gd name="T10" fmla="*/ 0 w 152"/>
              <a:gd name="T11" fmla="*/ 36 h 97"/>
              <a:gd name="T12" fmla="*/ 0 w 152"/>
              <a:gd name="T13" fmla="*/ 61 h 97"/>
              <a:gd name="T14" fmla="*/ 36 w 152"/>
              <a:gd name="T15" fmla="*/ 97 h 97"/>
              <a:gd name="T16" fmla="*/ 116 w 152"/>
              <a:gd name="T17" fmla="*/ 97 h 97"/>
              <a:gd name="T18" fmla="*/ 152 w 152"/>
              <a:gd name="T19" fmla="*/ 61 h 97"/>
              <a:gd name="T20" fmla="*/ 150 w 152"/>
              <a:gd name="T21" fmla="*/ 61 h 97"/>
              <a:gd name="T22" fmla="*/ 148 w 152"/>
              <a:gd name="T23" fmla="*/ 61 h 97"/>
              <a:gd name="T24" fmla="*/ 138 w 152"/>
              <a:gd name="T25" fmla="*/ 83 h 97"/>
              <a:gd name="T26" fmla="*/ 116 w 152"/>
              <a:gd name="T27" fmla="*/ 93 h 97"/>
              <a:gd name="T28" fmla="*/ 36 w 152"/>
              <a:gd name="T29" fmla="*/ 93 h 97"/>
              <a:gd name="T30" fmla="*/ 13 w 152"/>
              <a:gd name="T31" fmla="*/ 83 h 97"/>
              <a:gd name="T32" fmla="*/ 4 w 152"/>
              <a:gd name="T33" fmla="*/ 61 h 97"/>
              <a:gd name="T34" fmla="*/ 4 w 152"/>
              <a:gd name="T35" fmla="*/ 36 h 97"/>
              <a:gd name="T36" fmla="*/ 13 w 152"/>
              <a:gd name="T37" fmla="*/ 13 h 97"/>
              <a:gd name="T38" fmla="*/ 36 w 152"/>
              <a:gd name="T39" fmla="*/ 4 h 97"/>
              <a:gd name="T40" fmla="*/ 116 w 152"/>
              <a:gd name="T41" fmla="*/ 4 h 97"/>
              <a:gd name="T42" fmla="*/ 138 w 152"/>
              <a:gd name="T43" fmla="*/ 13 h 97"/>
              <a:gd name="T44" fmla="*/ 148 w 152"/>
              <a:gd name="T45" fmla="*/ 36 h 97"/>
              <a:gd name="T46" fmla="*/ 148 w 152"/>
              <a:gd name="T47" fmla="*/ 61 h 97"/>
              <a:gd name="T48" fmla="*/ 150 w 152"/>
              <a:gd name="T49" fmla="*/ 61 h 97"/>
              <a:gd name="T50" fmla="*/ 152 w 152"/>
              <a:gd name="T51" fmla="*/ 61 h 97"/>
              <a:gd name="T52" fmla="*/ 152 w 152"/>
              <a:gd name="T53" fmla="*/ 61 h 97"/>
              <a:gd name="T54" fmla="*/ 152 w 152"/>
              <a:gd name="T55" fmla="*/ 61 h 97"/>
              <a:gd name="T56" fmla="*/ 152 w 152"/>
              <a:gd name="T57" fmla="*/ 36 h 97"/>
              <a:gd name="T58" fmla="*/ 116 w 152"/>
              <a:gd name="T5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97">
                <a:moveTo>
                  <a:pt x="152" y="61"/>
                </a:moveTo>
                <a:cubicBezTo>
                  <a:pt x="152" y="61"/>
                  <a:pt x="152" y="61"/>
                  <a:pt x="152" y="61"/>
                </a:cubicBezTo>
                <a:cubicBezTo>
                  <a:pt x="152" y="61"/>
                  <a:pt x="152" y="61"/>
                  <a:pt x="152" y="61"/>
                </a:cubicBezTo>
                <a:moveTo>
                  <a:pt x="116" y="0"/>
                </a:moveTo>
                <a:cubicBezTo>
                  <a:pt x="36" y="0"/>
                  <a:pt x="36" y="0"/>
                  <a:pt x="36" y="0"/>
                </a:cubicBezTo>
                <a:cubicBezTo>
                  <a:pt x="16" y="0"/>
                  <a:pt x="0" y="16"/>
                  <a:pt x="0" y="36"/>
                </a:cubicBezTo>
                <a:cubicBezTo>
                  <a:pt x="0" y="61"/>
                  <a:pt x="0" y="61"/>
                  <a:pt x="0" y="61"/>
                </a:cubicBezTo>
                <a:cubicBezTo>
                  <a:pt x="0" y="81"/>
                  <a:pt x="16" y="97"/>
                  <a:pt x="36" y="97"/>
                </a:cubicBezTo>
                <a:cubicBezTo>
                  <a:pt x="116" y="97"/>
                  <a:pt x="116" y="97"/>
                  <a:pt x="116" y="97"/>
                </a:cubicBezTo>
                <a:cubicBezTo>
                  <a:pt x="135" y="97"/>
                  <a:pt x="152" y="81"/>
                  <a:pt x="152" y="61"/>
                </a:cubicBezTo>
                <a:cubicBezTo>
                  <a:pt x="150" y="61"/>
                  <a:pt x="150" y="61"/>
                  <a:pt x="150" y="61"/>
                </a:cubicBezTo>
                <a:cubicBezTo>
                  <a:pt x="148" y="61"/>
                  <a:pt x="148" y="61"/>
                  <a:pt x="148" y="61"/>
                </a:cubicBezTo>
                <a:cubicBezTo>
                  <a:pt x="148" y="70"/>
                  <a:pt x="144" y="78"/>
                  <a:pt x="138" y="83"/>
                </a:cubicBezTo>
                <a:cubicBezTo>
                  <a:pt x="132" y="89"/>
                  <a:pt x="124" y="93"/>
                  <a:pt x="116" y="93"/>
                </a:cubicBezTo>
                <a:cubicBezTo>
                  <a:pt x="36" y="93"/>
                  <a:pt x="36" y="93"/>
                  <a:pt x="36" y="93"/>
                </a:cubicBezTo>
                <a:cubicBezTo>
                  <a:pt x="27" y="93"/>
                  <a:pt x="19" y="89"/>
                  <a:pt x="13" y="83"/>
                </a:cubicBezTo>
                <a:cubicBezTo>
                  <a:pt x="7" y="78"/>
                  <a:pt x="4" y="70"/>
                  <a:pt x="4" y="61"/>
                </a:cubicBezTo>
                <a:cubicBezTo>
                  <a:pt x="4" y="36"/>
                  <a:pt x="4" y="36"/>
                  <a:pt x="4" y="36"/>
                </a:cubicBezTo>
                <a:cubicBezTo>
                  <a:pt x="4" y="27"/>
                  <a:pt x="7" y="19"/>
                  <a:pt x="13" y="13"/>
                </a:cubicBezTo>
                <a:cubicBezTo>
                  <a:pt x="19" y="7"/>
                  <a:pt x="27" y="4"/>
                  <a:pt x="36" y="4"/>
                </a:cubicBezTo>
                <a:cubicBezTo>
                  <a:pt x="116" y="4"/>
                  <a:pt x="116" y="4"/>
                  <a:pt x="116" y="4"/>
                </a:cubicBezTo>
                <a:cubicBezTo>
                  <a:pt x="124" y="4"/>
                  <a:pt x="132" y="7"/>
                  <a:pt x="138" y="13"/>
                </a:cubicBezTo>
                <a:cubicBezTo>
                  <a:pt x="144" y="19"/>
                  <a:pt x="148" y="27"/>
                  <a:pt x="148" y="36"/>
                </a:cubicBezTo>
                <a:cubicBezTo>
                  <a:pt x="148" y="61"/>
                  <a:pt x="148" y="61"/>
                  <a:pt x="148" y="61"/>
                </a:cubicBezTo>
                <a:cubicBezTo>
                  <a:pt x="150" y="61"/>
                  <a:pt x="150" y="61"/>
                  <a:pt x="150" y="61"/>
                </a:cubicBezTo>
                <a:cubicBezTo>
                  <a:pt x="152" y="61"/>
                  <a:pt x="152" y="61"/>
                  <a:pt x="152" y="61"/>
                </a:cubicBezTo>
                <a:cubicBezTo>
                  <a:pt x="152" y="61"/>
                  <a:pt x="152" y="61"/>
                  <a:pt x="152" y="61"/>
                </a:cubicBezTo>
                <a:cubicBezTo>
                  <a:pt x="152" y="61"/>
                  <a:pt x="152" y="61"/>
                  <a:pt x="152" y="61"/>
                </a:cubicBezTo>
                <a:cubicBezTo>
                  <a:pt x="152" y="36"/>
                  <a:pt x="152" y="36"/>
                  <a:pt x="152" y="36"/>
                </a:cubicBezTo>
                <a:cubicBezTo>
                  <a:pt x="152" y="16"/>
                  <a:pt x="135" y="0"/>
                  <a:pt x="116"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 name="Freeform 7"/>
          <p:cNvSpPr>
            <a:spLocks/>
          </p:cNvSpPr>
          <p:nvPr/>
        </p:nvSpPr>
        <p:spPr bwMode="auto">
          <a:xfrm>
            <a:off x="4232793" y="4800601"/>
            <a:ext cx="636588" cy="280988"/>
          </a:xfrm>
          <a:custGeom>
            <a:avLst/>
            <a:gdLst>
              <a:gd name="T0" fmla="*/ 168 w 202"/>
              <a:gd name="T1" fmla="*/ 0 h 89"/>
              <a:gd name="T2" fmla="*/ 32 w 202"/>
              <a:gd name="T3" fmla="*/ 0 h 89"/>
              <a:gd name="T4" fmla="*/ 9 w 202"/>
              <a:gd name="T5" fmla="*/ 9 h 89"/>
              <a:gd name="T6" fmla="*/ 0 w 202"/>
              <a:gd name="T7" fmla="*/ 32 h 89"/>
              <a:gd name="T8" fmla="*/ 0 w 202"/>
              <a:gd name="T9" fmla="*/ 57 h 89"/>
              <a:gd name="T10" fmla="*/ 9 w 202"/>
              <a:gd name="T11" fmla="*/ 79 h 89"/>
              <a:gd name="T12" fmla="*/ 32 w 202"/>
              <a:gd name="T13" fmla="*/ 89 h 89"/>
              <a:gd name="T14" fmla="*/ 168 w 202"/>
              <a:gd name="T15" fmla="*/ 89 h 89"/>
              <a:gd name="T16" fmla="*/ 190 w 202"/>
              <a:gd name="T17" fmla="*/ 79 h 89"/>
              <a:gd name="T18" fmla="*/ 200 w 202"/>
              <a:gd name="T19" fmla="*/ 57 h 89"/>
              <a:gd name="T20" fmla="*/ 202 w 202"/>
              <a:gd name="T21" fmla="*/ 57 h 89"/>
              <a:gd name="T22" fmla="*/ 200 w 202"/>
              <a:gd name="T23" fmla="*/ 57 h 89"/>
              <a:gd name="T24" fmla="*/ 200 w 202"/>
              <a:gd name="T25" fmla="*/ 32 h 89"/>
              <a:gd name="T26" fmla="*/ 190 w 202"/>
              <a:gd name="T27" fmla="*/ 9 h 89"/>
              <a:gd name="T28" fmla="*/ 168 w 202"/>
              <a:gd name="T2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2" h="89">
                <a:moveTo>
                  <a:pt x="168" y="0"/>
                </a:moveTo>
                <a:cubicBezTo>
                  <a:pt x="32" y="0"/>
                  <a:pt x="32" y="0"/>
                  <a:pt x="32" y="0"/>
                </a:cubicBezTo>
                <a:cubicBezTo>
                  <a:pt x="23" y="0"/>
                  <a:pt x="15" y="3"/>
                  <a:pt x="9" y="9"/>
                </a:cubicBezTo>
                <a:cubicBezTo>
                  <a:pt x="3" y="15"/>
                  <a:pt x="0" y="23"/>
                  <a:pt x="0" y="32"/>
                </a:cubicBezTo>
                <a:cubicBezTo>
                  <a:pt x="0" y="57"/>
                  <a:pt x="0" y="57"/>
                  <a:pt x="0" y="57"/>
                </a:cubicBezTo>
                <a:cubicBezTo>
                  <a:pt x="0" y="66"/>
                  <a:pt x="3" y="74"/>
                  <a:pt x="9" y="79"/>
                </a:cubicBezTo>
                <a:cubicBezTo>
                  <a:pt x="15" y="85"/>
                  <a:pt x="23" y="89"/>
                  <a:pt x="32" y="89"/>
                </a:cubicBezTo>
                <a:cubicBezTo>
                  <a:pt x="168" y="89"/>
                  <a:pt x="168" y="89"/>
                  <a:pt x="168" y="89"/>
                </a:cubicBezTo>
                <a:cubicBezTo>
                  <a:pt x="176" y="89"/>
                  <a:pt x="184" y="85"/>
                  <a:pt x="190" y="79"/>
                </a:cubicBezTo>
                <a:cubicBezTo>
                  <a:pt x="196" y="74"/>
                  <a:pt x="200" y="66"/>
                  <a:pt x="200" y="57"/>
                </a:cubicBezTo>
                <a:cubicBezTo>
                  <a:pt x="202" y="57"/>
                  <a:pt x="202" y="57"/>
                  <a:pt x="202" y="57"/>
                </a:cubicBezTo>
                <a:cubicBezTo>
                  <a:pt x="200" y="57"/>
                  <a:pt x="200" y="57"/>
                  <a:pt x="200" y="57"/>
                </a:cubicBezTo>
                <a:cubicBezTo>
                  <a:pt x="200" y="32"/>
                  <a:pt x="200" y="32"/>
                  <a:pt x="200" y="32"/>
                </a:cubicBezTo>
                <a:cubicBezTo>
                  <a:pt x="200" y="23"/>
                  <a:pt x="196" y="15"/>
                  <a:pt x="190" y="9"/>
                </a:cubicBezTo>
                <a:cubicBezTo>
                  <a:pt x="184" y="3"/>
                  <a:pt x="176" y="0"/>
                  <a:pt x="16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 name="Freeform 8"/>
          <p:cNvSpPr>
            <a:spLocks noEditPoints="1"/>
          </p:cNvSpPr>
          <p:nvPr/>
        </p:nvSpPr>
        <p:spPr bwMode="auto">
          <a:xfrm>
            <a:off x="4220093" y="4787901"/>
            <a:ext cx="655638" cy="306388"/>
          </a:xfrm>
          <a:custGeom>
            <a:avLst/>
            <a:gdLst>
              <a:gd name="T0" fmla="*/ 208 w 208"/>
              <a:gd name="T1" fmla="*/ 61 h 97"/>
              <a:gd name="T2" fmla="*/ 208 w 208"/>
              <a:gd name="T3" fmla="*/ 61 h 97"/>
              <a:gd name="T4" fmla="*/ 208 w 208"/>
              <a:gd name="T5" fmla="*/ 61 h 97"/>
              <a:gd name="T6" fmla="*/ 172 w 208"/>
              <a:gd name="T7" fmla="*/ 0 h 97"/>
              <a:gd name="T8" fmla="*/ 36 w 208"/>
              <a:gd name="T9" fmla="*/ 0 h 97"/>
              <a:gd name="T10" fmla="*/ 0 w 208"/>
              <a:gd name="T11" fmla="*/ 36 h 97"/>
              <a:gd name="T12" fmla="*/ 0 w 208"/>
              <a:gd name="T13" fmla="*/ 61 h 97"/>
              <a:gd name="T14" fmla="*/ 36 w 208"/>
              <a:gd name="T15" fmla="*/ 97 h 97"/>
              <a:gd name="T16" fmla="*/ 172 w 208"/>
              <a:gd name="T17" fmla="*/ 97 h 97"/>
              <a:gd name="T18" fmla="*/ 208 w 208"/>
              <a:gd name="T19" fmla="*/ 61 h 97"/>
              <a:gd name="T20" fmla="*/ 206 w 208"/>
              <a:gd name="T21" fmla="*/ 61 h 97"/>
              <a:gd name="T22" fmla="*/ 204 w 208"/>
              <a:gd name="T23" fmla="*/ 61 h 97"/>
              <a:gd name="T24" fmla="*/ 194 w 208"/>
              <a:gd name="T25" fmla="*/ 83 h 97"/>
              <a:gd name="T26" fmla="*/ 172 w 208"/>
              <a:gd name="T27" fmla="*/ 93 h 97"/>
              <a:gd name="T28" fmla="*/ 36 w 208"/>
              <a:gd name="T29" fmla="*/ 93 h 97"/>
              <a:gd name="T30" fmla="*/ 13 w 208"/>
              <a:gd name="T31" fmla="*/ 83 h 97"/>
              <a:gd name="T32" fmla="*/ 4 w 208"/>
              <a:gd name="T33" fmla="*/ 61 h 97"/>
              <a:gd name="T34" fmla="*/ 4 w 208"/>
              <a:gd name="T35" fmla="*/ 36 h 97"/>
              <a:gd name="T36" fmla="*/ 13 w 208"/>
              <a:gd name="T37" fmla="*/ 13 h 97"/>
              <a:gd name="T38" fmla="*/ 36 w 208"/>
              <a:gd name="T39" fmla="*/ 4 h 97"/>
              <a:gd name="T40" fmla="*/ 172 w 208"/>
              <a:gd name="T41" fmla="*/ 4 h 97"/>
              <a:gd name="T42" fmla="*/ 194 w 208"/>
              <a:gd name="T43" fmla="*/ 13 h 97"/>
              <a:gd name="T44" fmla="*/ 204 w 208"/>
              <a:gd name="T45" fmla="*/ 36 h 97"/>
              <a:gd name="T46" fmla="*/ 204 w 208"/>
              <a:gd name="T47" fmla="*/ 61 h 97"/>
              <a:gd name="T48" fmla="*/ 206 w 208"/>
              <a:gd name="T49" fmla="*/ 61 h 97"/>
              <a:gd name="T50" fmla="*/ 208 w 208"/>
              <a:gd name="T51" fmla="*/ 61 h 97"/>
              <a:gd name="T52" fmla="*/ 208 w 208"/>
              <a:gd name="T53" fmla="*/ 61 h 97"/>
              <a:gd name="T54" fmla="*/ 208 w 208"/>
              <a:gd name="T55" fmla="*/ 61 h 97"/>
              <a:gd name="T56" fmla="*/ 208 w 208"/>
              <a:gd name="T57" fmla="*/ 36 h 97"/>
              <a:gd name="T58" fmla="*/ 172 w 208"/>
              <a:gd name="T5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 h="97">
                <a:moveTo>
                  <a:pt x="208" y="61"/>
                </a:moveTo>
                <a:cubicBezTo>
                  <a:pt x="208" y="61"/>
                  <a:pt x="208" y="61"/>
                  <a:pt x="208" y="61"/>
                </a:cubicBezTo>
                <a:cubicBezTo>
                  <a:pt x="208" y="61"/>
                  <a:pt x="208" y="61"/>
                  <a:pt x="208" y="61"/>
                </a:cubicBezTo>
                <a:moveTo>
                  <a:pt x="172" y="0"/>
                </a:moveTo>
                <a:cubicBezTo>
                  <a:pt x="36" y="0"/>
                  <a:pt x="36" y="0"/>
                  <a:pt x="36" y="0"/>
                </a:cubicBezTo>
                <a:cubicBezTo>
                  <a:pt x="16" y="0"/>
                  <a:pt x="0" y="16"/>
                  <a:pt x="0" y="36"/>
                </a:cubicBezTo>
                <a:cubicBezTo>
                  <a:pt x="0" y="61"/>
                  <a:pt x="0" y="61"/>
                  <a:pt x="0" y="61"/>
                </a:cubicBezTo>
                <a:cubicBezTo>
                  <a:pt x="0" y="81"/>
                  <a:pt x="16" y="97"/>
                  <a:pt x="36" y="97"/>
                </a:cubicBezTo>
                <a:cubicBezTo>
                  <a:pt x="172" y="97"/>
                  <a:pt x="172" y="97"/>
                  <a:pt x="172" y="97"/>
                </a:cubicBezTo>
                <a:cubicBezTo>
                  <a:pt x="191" y="97"/>
                  <a:pt x="208" y="81"/>
                  <a:pt x="208" y="61"/>
                </a:cubicBezTo>
                <a:cubicBezTo>
                  <a:pt x="206" y="61"/>
                  <a:pt x="206" y="61"/>
                  <a:pt x="206" y="61"/>
                </a:cubicBezTo>
                <a:cubicBezTo>
                  <a:pt x="204" y="61"/>
                  <a:pt x="204" y="61"/>
                  <a:pt x="204" y="61"/>
                </a:cubicBezTo>
                <a:cubicBezTo>
                  <a:pt x="204" y="70"/>
                  <a:pt x="200" y="78"/>
                  <a:pt x="194" y="83"/>
                </a:cubicBezTo>
                <a:cubicBezTo>
                  <a:pt x="188" y="89"/>
                  <a:pt x="180" y="93"/>
                  <a:pt x="172" y="93"/>
                </a:cubicBezTo>
                <a:cubicBezTo>
                  <a:pt x="36" y="93"/>
                  <a:pt x="36" y="93"/>
                  <a:pt x="36" y="93"/>
                </a:cubicBezTo>
                <a:cubicBezTo>
                  <a:pt x="27" y="93"/>
                  <a:pt x="19" y="89"/>
                  <a:pt x="13" y="83"/>
                </a:cubicBezTo>
                <a:cubicBezTo>
                  <a:pt x="7" y="78"/>
                  <a:pt x="4" y="70"/>
                  <a:pt x="4" y="61"/>
                </a:cubicBezTo>
                <a:cubicBezTo>
                  <a:pt x="4" y="36"/>
                  <a:pt x="4" y="36"/>
                  <a:pt x="4" y="36"/>
                </a:cubicBezTo>
                <a:cubicBezTo>
                  <a:pt x="4" y="27"/>
                  <a:pt x="7" y="19"/>
                  <a:pt x="13" y="13"/>
                </a:cubicBezTo>
                <a:cubicBezTo>
                  <a:pt x="19" y="7"/>
                  <a:pt x="27" y="4"/>
                  <a:pt x="36" y="4"/>
                </a:cubicBezTo>
                <a:cubicBezTo>
                  <a:pt x="172" y="4"/>
                  <a:pt x="172" y="4"/>
                  <a:pt x="172" y="4"/>
                </a:cubicBezTo>
                <a:cubicBezTo>
                  <a:pt x="180" y="4"/>
                  <a:pt x="188" y="7"/>
                  <a:pt x="194" y="13"/>
                </a:cubicBezTo>
                <a:cubicBezTo>
                  <a:pt x="200" y="19"/>
                  <a:pt x="204" y="27"/>
                  <a:pt x="204" y="36"/>
                </a:cubicBezTo>
                <a:cubicBezTo>
                  <a:pt x="204" y="61"/>
                  <a:pt x="204" y="61"/>
                  <a:pt x="204" y="61"/>
                </a:cubicBezTo>
                <a:cubicBezTo>
                  <a:pt x="206" y="61"/>
                  <a:pt x="206" y="61"/>
                  <a:pt x="206" y="61"/>
                </a:cubicBezTo>
                <a:cubicBezTo>
                  <a:pt x="208" y="61"/>
                  <a:pt x="208" y="61"/>
                  <a:pt x="208" y="61"/>
                </a:cubicBezTo>
                <a:cubicBezTo>
                  <a:pt x="208" y="61"/>
                  <a:pt x="208" y="61"/>
                  <a:pt x="208" y="61"/>
                </a:cubicBezTo>
                <a:cubicBezTo>
                  <a:pt x="208" y="61"/>
                  <a:pt x="208" y="61"/>
                  <a:pt x="208" y="61"/>
                </a:cubicBezTo>
                <a:cubicBezTo>
                  <a:pt x="208" y="36"/>
                  <a:pt x="208" y="36"/>
                  <a:pt x="208" y="36"/>
                </a:cubicBezTo>
                <a:cubicBezTo>
                  <a:pt x="208" y="16"/>
                  <a:pt x="191" y="0"/>
                  <a:pt x="172"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 name="Freeform 9"/>
          <p:cNvSpPr>
            <a:spLocks/>
          </p:cNvSpPr>
          <p:nvPr/>
        </p:nvSpPr>
        <p:spPr bwMode="auto">
          <a:xfrm>
            <a:off x="5032893" y="4800601"/>
            <a:ext cx="636588" cy="280988"/>
          </a:xfrm>
          <a:custGeom>
            <a:avLst/>
            <a:gdLst>
              <a:gd name="T0" fmla="*/ 168 w 202"/>
              <a:gd name="T1" fmla="*/ 0 h 89"/>
              <a:gd name="T2" fmla="*/ 32 w 202"/>
              <a:gd name="T3" fmla="*/ 0 h 89"/>
              <a:gd name="T4" fmla="*/ 10 w 202"/>
              <a:gd name="T5" fmla="*/ 9 h 89"/>
              <a:gd name="T6" fmla="*/ 0 w 202"/>
              <a:gd name="T7" fmla="*/ 32 h 89"/>
              <a:gd name="T8" fmla="*/ 0 w 202"/>
              <a:gd name="T9" fmla="*/ 57 h 89"/>
              <a:gd name="T10" fmla="*/ 10 w 202"/>
              <a:gd name="T11" fmla="*/ 79 h 89"/>
              <a:gd name="T12" fmla="*/ 32 w 202"/>
              <a:gd name="T13" fmla="*/ 89 h 89"/>
              <a:gd name="T14" fmla="*/ 168 w 202"/>
              <a:gd name="T15" fmla="*/ 89 h 89"/>
              <a:gd name="T16" fmla="*/ 191 w 202"/>
              <a:gd name="T17" fmla="*/ 79 h 89"/>
              <a:gd name="T18" fmla="*/ 200 w 202"/>
              <a:gd name="T19" fmla="*/ 57 h 89"/>
              <a:gd name="T20" fmla="*/ 202 w 202"/>
              <a:gd name="T21" fmla="*/ 57 h 89"/>
              <a:gd name="T22" fmla="*/ 200 w 202"/>
              <a:gd name="T23" fmla="*/ 57 h 89"/>
              <a:gd name="T24" fmla="*/ 200 w 202"/>
              <a:gd name="T25" fmla="*/ 32 h 89"/>
              <a:gd name="T26" fmla="*/ 191 w 202"/>
              <a:gd name="T27" fmla="*/ 9 h 89"/>
              <a:gd name="T28" fmla="*/ 168 w 202"/>
              <a:gd name="T2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2" h="89">
                <a:moveTo>
                  <a:pt x="168" y="0"/>
                </a:moveTo>
                <a:cubicBezTo>
                  <a:pt x="32" y="0"/>
                  <a:pt x="32" y="0"/>
                  <a:pt x="32" y="0"/>
                </a:cubicBezTo>
                <a:cubicBezTo>
                  <a:pt x="23" y="0"/>
                  <a:pt x="15" y="3"/>
                  <a:pt x="10" y="9"/>
                </a:cubicBezTo>
                <a:cubicBezTo>
                  <a:pt x="4" y="15"/>
                  <a:pt x="0" y="23"/>
                  <a:pt x="0" y="32"/>
                </a:cubicBezTo>
                <a:cubicBezTo>
                  <a:pt x="0" y="57"/>
                  <a:pt x="0" y="57"/>
                  <a:pt x="0" y="57"/>
                </a:cubicBezTo>
                <a:cubicBezTo>
                  <a:pt x="0" y="66"/>
                  <a:pt x="4" y="74"/>
                  <a:pt x="10" y="79"/>
                </a:cubicBezTo>
                <a:cubicBezTo>
                  <a:pt x="15" y="85"/>
                  <a:pt x="23" y="89"/>
                  <a:pt x="32" y="89"/>
                </a:cubicBezTo>
                <a:cubicBezTo>
                  <a:pt x="168" y="89"/>
                  <a:pt x="168" y="89"/>
                  <a:pt x="168" y="89"/>
                </a:cubicBezTo>
                <a:cubicBezTo>
                  <a:pt x="177" y="89"/>
                  <a:pt x="185" y="85"/>
                  <a:pt x="191" y="79"/>
                </a:cubicBezTo>
                <a:cubicBezTo>
                  <a:pt x="197" y="74"/>
                  <a:pt x="200" y="66"/>
                  <a:pt x="200" y="57"/>
                </a:cubicBezTo>
                <a:cubicBezTo>
                  <a:pt x="202" y="57"/>
                  <a:pt x="202" y="57"/>
                  <a:pt x="202" y="57"/>
                </a:cubicBezTo>
                <a:cubicBezTo>
                  <a:pt x="200" y="57"/>
                  <a:pt x="200" y="57"/>
                  <a:pt x="200" y="57"/>
                </a:cubicBezTo>
                <a:cubicBezTo>
                  <a:pt x="200" y="32"/>
                  <a:pt x="200" y="32"/>
                  <a:pt x="200" y="32"/>
                </a:cubicBezTo>
                <a:cubicBezTo>
                  <a:pt x="200" y="23"/>
                  <a:pt x="197" y="15"/>
                  <a:pt x="191" y="9"/>
                </a:cubicBezTo>
                <a:cubicBezTo>
                  <a:pt x="185" y="3"/>
                  <a:pt x="177" y="0"/>
                  <a:pt x="16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 name="Freeform 10"/>
          <p:cNvSpPr>
            <a:spLocks noEditPoints="1"/>
          </p:cNvSpPr>
          <p:nvPr/>
        </p:nvSpPr>
        <p:spPr bwMode="auto">
          <a:xfrm>
            <a:off x="5020193" y="4787901"/>
            <a:ext cx="655638" cy="306388"/>
          </a:xfrm>
          <a:custGeom>
            <a:avLst/>
            <a:gdLst>
              <a:gd name="T0" fmla="*/ 208 w 208"/>
              <a:gd name="T1" fmla="*/ 61 h 97"/>
              <a:gd name="T2" fmla="*/ 208 w 208"/>
              <a:gd name="T3" fmla="*/ 61 h 97"/>
              <a:gd name="T4" fmla="*/ 208 w 208"/>
              <a:gd name="T5" fmla="*/ 61 h 97"/>
              <a:gd name="T6" fmla="*/ 172 w 208"/>
              <a:gd name="T7" fmla="*/ 0 h 97"/>
              <a:gd name="T8" fmla="*/ 36 w 208"/>
              <a:gd name="T9" fmla="*/ 0 h 97"/>
              <a:gd name="T10" fmla="*/ 0 w 208"/>
              <a:gd name="T11" fmla="*/ 36 h 97"/>
              <a:gd name="T12" fmla="*/ 0 w 208"/>
              <a:gd name="T13" fmla="*/ 61 h 97"/>
              <a:gd name="T14" fmla="*/ 36 w 208"/>
              <a:gd name="T15" fmla="*/ 97 h 97"/>
              <a:gd name="T16" fmla="*/ 172 w 208"/>
              <a:gd name="T17" fmla="*/ 97 h 97"/>
              <a:gd name="T18" fmla="*/ 208 w 208"/>
              <a:gd name="T19" fmla="*/ 61 h 97"/>
              <a:gd name="T20" fmla="*/ 206 w 208"/>
              <a:gd name="T21" fmla="*/ 61 h 97"/>
              <a:gd name="T22" fmla="*/ 204 w 208"/>
              <a:gd name="T23" fmla="*/ 61 h 97"/>
              <a:gd name="T24" fmla="*/ 195 w 208"/>
              <a:gd name="T25" fmla="*/ 83 h 97"/>
              <a:gd name="T26" fmla="*/ 172 w 208"/>
              <a:gd name="T27" fmla="*/ 93 h 97"/>
              <a:gd name="T28" fmla="*/ 36 w 208"/>
              <a:gd name="T29" fmla="*/ 93 h 97"/>
              <a:gd name="T30" fmla="*/ 14 w 208"/>
              <a:gd name="T31" fmla="*/ 83 h 97"/>
              <a:gd name="T32" fmla="*/ 4 w 208"/>
              <a:gd name="T33" fmla="*/ 61 h 97"/>
              <a:gd name="T34" fmla="*/ 4 w 208"/>
              <a:gd name="T35" fmla="*/ 36 h 97"/>
              <a:gd name="T36" fmla="*/ 14 w 208"/>
              <a:gd name="T37" fmla="*/ 13 h 97"/>
              <a:gd name="T38" fmla="*/ 36 w 208"/>
              <a:gd name="T39" fmla="*/ 4 h 97"/>
              <a:gd name="T40" fmla="*/ 172 w 208"/>
              <a:gd name="T41" fmla="*/ 4 h 97"/>
              <a:gd name="T42" fmla="*/ 195 w 208"/>
              <a:gd name="T43" fmla="*/ 13 h 97"/>
              <a:gd name="T44" fmla="*/ 204 w 208"/>
              <a:gd name="T45" fmla="*/ 36 h 97"/>
              <a:gd name="T46" fmla="*/ 204 w 208"/>
              <a:gd name="T47" fmla="*/ 61 h 97"/>
              <a:gd name="T48" fmla="*/ 206 w 208"/>
              <a:gd name="T49" fmla="*/ 61 h 97"/>
              <a:gd name="T50" fmla="*/ 208 w 208"/>
              <a:gd name="T51" fmla="*/ 61 h 97"/>
              <a:gd name="T52" fmla="*/ 208 w 208"/>
              <a:gd name="T53" fmla="*/ 61 h 97"/>
              <a:gd name="T54" fmla="*/ 208 w 208"/>
              <a:gd name="T55" fmla="*/ 61 h 97"/>
              <a:gd name="T56" fmla="*/ 208 w 208"/>
              <a:gd name="T57" fmla="*/ 36 h 97"/>
              <a:gd name="T58" fmla="*/ 172 w 208"/>
              <a:gd name="T5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 h="97">
                <a:moveTo>
                  <a:pt x="208" y="61"/>
                </a:moveTo>
                <a:cubicBezTo>
                  <a:pt x="208" y="61"/>
                  <a:pt x="208" y="61"/>
                  <a:pt x="208" y="61"/>
                </a:cubicBezTo>
                <a:cubicBezTo>
                  <a:pt x="208" y="61"/>
                  <a:pt x="208" y="61"/>
                  <a:pt x="208" y="61"/>
                </a:cubicBezTo>
                <a:moveTo>
                  <a:pt x="172" y="0"/>
                </a:moveTo>
                <a:cubicBezTo>
                  <a:pt x="36" y="0"/>
                  <a:pt x="36" y="0"/>
                  <a:pt x="36" y="0"/>
                </a:cubicBezTo>
                <a:cubicBezTo>
                  <a:pt x="16" y="0"/>
                  <a:pt x="0" y="16"/>
                  <a:pt x="0" y="36"/>
                </a:cubicBezTo>
                <a:cubicBezTo>
                  <a:pt x="0" y="61"/>
                  <a:pt x="0" y="61"/>
                  <a:pt x="0" y="61"/>
                </a:cubicBezTo>
                <a:cubicBezTo>
                  <a:pt x="0" y="81"/>
                  <a:pt x="16" y="97"/>
                  <a:pt x="36" y="97"/>
                </a:cubicBezTo>
                <a:cubicBezTo>
                  <a:pt x="172" y="97"/>
                  <a:pt x="172" y="97"/>
                  <a:pt x="172" y="97"/>
                </a:cubicBezTo>
                <a:cubicBezTo>
                  <a:pt x="192" y="97"/>
                  <a:pt x="208" y="81"/>
                  <a:pt x="208" y="61"/>
                </a:cubicBezTo>
                <a:cubicBezTo>
                  <a:pt x="206" y="61"/>
                  <a:pt x="206" y="61"/>
                  <a:pt x="206" y="61"/>
                </a:cubicBezTo>
                <a:cubicBezTo>
                  <a:pt x="204" y="61"/>
                  <a:pt x="204" y="61"/>
                  <a:pt x="204" y="61"/>
                </a:cubicBezTo>
                <a:cubicBezTo>
                  <a:pt x="204" y="70"/>
                  <a:pt x="201" y="78"/>
                  <a:pt x="195" y="83"/>
                </a:cubicBezTo>
                <a:cubicBezTo>
                  <a:pt x="189" y="89"/>
                  <a:pt x="181" y="93"/>
                  <a:pt x="172" y="93"/>
                </a:cubicBezTo>
                <a:cubicBezTo>
                  <a:pt x="36" y="93"/>
                  <a:pt x="36" y="93"/>
                  <a:pt x="36" y="93"/>
                </a:cubicBezTo>
                <a:cubicBezTo>
                  <a:pt x="27" y="93"/>
                  <a:pt x="19" y="89"/>
                  <a:pt x="14" y="83"/>
                </a:cubicBezTo>
                <a:cubicBezTo>
                  <a:pt x="8" y="78"/>
                  <a:pt x="4" y="70"/>
                  <a:pt x="4" y="61"/>
                </a:cubicBezTo>
                <a:cubicBezTo>
                  <a:pt x="4" y="36"/>
                  <a:pt x="4" y="36"/>
                  <a:pt x="4" y="36"/>
                </a:cubicBezTo>
                <a:cubicBezTo>
                  <a:pt x="4" y="27"/>
                  <a:pt x="8" y="19"/>
                  <a:pt x="14" y="13"/>
                </a:cubicBezTo>
                <a:cubicBezTo>
                  <a:pt x="19" y="7"/>
                  <a:pt x="27" y="4"/>
                  <a:pt x="36" y="4"/>
                </a:cubicBezTo>
                <a:cubicBezTo>
                  <a:pt x="172" y="4"/>
                  <a:pt x="172" y="4"/>
                  <a:pt x="172" y="4"/>
                </a:cubicBezTo>
                <a:cubicBezTo>
                  <a:pt x="181" y="4"/>
                  <a:pt x="189" y="7"/>
                  <a:pt x="195" y="13"/>
                </a:cubicBezTo>
                <a:cubicBezTo>
                  <a:pt x="201" y="19"/>
                  <a:pt x="204" y="27"/>
                  <a:pt x="204" y="36"/>
                </a:cubicBezTo>
                <a:cubicBezTo>
                  <a:pt x="204" y="61"/>
                  <a:pt x="204" y="61"/>
                  <a:pt x="204" y="61"/>
                </a:cubicBezTo>
                <a:cubicBezTo>
                  <a:pt x="206" y="61"/>
                  <a:pt x="206" y="61"/>
                  <a:pt x="206" y="61"/>
                </a:cubicBezTo>
                <a:cubicBezTo>
                  <a:pt x="208" y="61"/>
                  <a:pt x="208" y="61"/>
                  <a:pt x="208" y="61"/>
                </a:cubicBezTo>
                <a:cubicBezTo>
                  <a:pt x="208" y="61"/>
                  <a:pt x="208" y="61"/>
                  <a:pt x="208" y="61"/>
                </a:cubicBezTo>
                <a:cubicBezTo>
                  <a:pt x="208" y="61"/>
                  <a:pt x="208" y="61"/>
                  <a:pt x="208" y="61"/>
                </a:cubicBezTo>
                <a:cubicBezTo>
                  <a:pt x="208" y="36"/>
                  <a:pt x="208" y="36"/>
                  <a:pt x="208" y="36"/>
                </a:cubicBezTo>
                <a:cubicBezTo>
                  <a:pt x="208" y="16"/>
                  <a:pt x="192" y="0"/>
                  <a:pt x="172"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11"/>
          <p:cNvSpPr>
            <a:spLocks/>
          </p:cNvSpPr>
          <p:nvPr/>
        </p:nvSpPr>
        <p:spPr bwMode="auto">
          <a:xfrm>
            <a:off x="5758380" y="4800601"/>
            <a:ext cx="636588" cy="280988"/>
          </a:xfrm>
          <a:custGeom>
            <a:avLst/>
            <a:gdLst>
              <a:gd name="T0" fmla="*/ 168 w 202"/>
              <a:gd name="T1" fmla="*/ 0 h 89"/>
              <a:gd name="T2" fmla="*/ 32 w 202"/>
              <a:gd name="T3" fmla="*/ 0 h 89"/>
              <a:gd name="T4" fmla="*/ 10 w 202"/>
              <a:gd name="T5" fmla="*/ 9 h 89"/>
              <a:gd name="T6" fmla="*/ 0 w 202"/>
              <a:gd name="T7" fmla="*/ 32 h 89"/>
              <a:gd name="T8" fmla="*/ 0 w 202"/>
              <a:gd name="T9" fmla="*/ 57 h 89"/>
              <a:gd name="T10" fmla="*/ 10 w 202"/>
              <a:gd name="T11" fmla="*/ 79 h 89"/>
              <a:gd name="T12" fmla="*/ 32 w 202"/>
              <a:gd name="T13" fmla="*/ 89 h 89"/>
              <a:gd name="T14" fmla="*/ 168 w 202"/>
              <a:gd name="T15" fmla="*/ 89 h 89"/>
              <a:gd name="T16" fmla="*/ 191 w 202"/>
              <a:gd name="T17" fmla="*/ 79 h 89"/>
              <a:gd name="T18" fmla="*/ 200 w 202"/>
              <a:gd name="T19" fmla="*/ 57 h 89"/>
              <a:gd name="T20" fmla="*/ 202 w 202"/>
              <a:gd name="T21" fmla="*/ 57 h 89"/>
              <a:gd name="T22" fmla="*/ 200 w 202"/>
              <a:gd name="T23" fmla="*/ 57 h 89"/>
              <a:gd name="T24" fmla="*/ 200 w 202"/>
              <a:gd name="T25" fmla="*/ 32 h 89"/>
              <a:gd name="T26" fmla="*/ 191 w 202"/>
              <a:gd name="T27" fmla="*/ 9 h 89"/>
              <a:gd name="T28" fmla="*/ 168 w 202"/>
              <a:gd name="T2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2" h="89">
                <a:moveTo>
                  <a:pt x="168" y="0"/>
                </a:moveTo>
                <a:cubicBezTo>
                  <a:pt x="32" y="0"/>
                  <a:pt x="32" y="0"/>
                  <a:pt x="32" y="0"/>
                </a:cubicBezTo>
                <a:cubicBezTo>
                  <a:pt x="24" y="0"/>
                  <a:pt x="16" y="3"/>
                  <a:pt x="10" y="9"/>
                </a:cubicBezTo>
                <a:cubicBezTo>
                  <a:pt x="4" y="15"/>
                  <a:pt x="0" y="23"/>
                  <a:pt x="0" y="32"/>
                </a:cubicBezTo>
                <a:cubicBezTo>
                  <a:pt x="0" y="57"/>
                  <a:pt x="0" y="57"/>
                  <a:pt x="0" y="57"/>
                </a:cubicBezTo>
                <a:cubicBezTo>
                  <a:pt x="0" y="66"/>
                  <a:pt x="4" y="74"/>
                  <a:pt x="10" y="79"/>
                </a:cubicBezTo>
                <a:cubicBezTo>
                  <a:pt x="16" y="85"/>
                  <a:pt x="24" y="89"/>
                  <a:pt x="32" y="89"/>
                </a:cubicBezTo>
                <a:cubicBezTo>
                  <a:pt x="168" y="89"/>
                  <a:pt x="168" y="89"/>
                  <a:pt x="168" y="89"/>
                </a:cubicBezTo>
                <a:cubicBezTo>
                  <a:pt x="177" y="89"/>
                  <a:pt x="185" y="85"/>
                  <a:pt x="191" y="79"/>
                </a:cubicBezTo>
                <a:cubicBezTo>
                  <a:pt x="197" y="74"/>
                  <a:pt x="200" y="66"/>
                  <a:pt x="200" y="57"/>
                </a:cubicBezTo>
                <a:cubicBezTo>
                  <a:pt x="202" y="57"/>
                  <a:pt x="202" y="57"/>
                  <a:pt x="202" y="57"/>
                </a:cubicBezTo>
                <a:cubicBezTo>
                  <a:pt x="200" y="57"/>
                  <a:pt x="200" y="57"/>
                  <a:pt x="200" y="57"/>
                </a:cubicBezTo>
                <a:cubicBezTo>
                  <a:pt x="200" y="32"/>
                  <a:pt x="200" y="32"/>
                  <a:pt x="200" y="32"/>
                </a:cubicBezTo>
                <a:cubicBezTo>
                  <a:pt x="200" y="23"/>
                  <a:pt x="197" y="15"/>
                  <a:pt x="191" y="9"/>
                </a:cubicBezTo>
                <a:cubicBezTo>
                  <a:pt x="185" y="3"/>
                  <a:pt x="177" y="0"/>
                  <a:pt x="16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12"/>
          <p:cNvSpPr>
            <a:spLocks noEditPoints="1"/>
          </p:cNvSpPr>
          <p:nvPr/>
        </p:nvSpPr>
        <p:spPr bwMode="auto">
          <a:xfrm>
            <a:off x="5745680" y="4787901"/>
            <a:ext cx="655638" cy="306388"/>
          </a:xfrm>
          <a:custGeom>
            <a:avLst/>
            <a:gdLst>
              <a:gd name="T0" fmla="*/ 208 w 208"/>
              <a:gd name="T1" fmla="*/ 61 h 97"/>
              <a:gd name="T2" fmla="*/ 208 w 208"/>
              <a:gd name="T3" fmla="*/ 61 h 97"/>
              <a:gd name="T4" fmla="*/ 208 w 208"/>
              <a:gd name="T5" fmla="*/ 61 h 97"/>
              <a:gd name="T6" fmla="*/ 172 w 208"/>
              <a:gd name="T7" fmla="*/ 0 h 97"/>
              <a:gd name="T8" fmla="*/ 36 w 208"/>
              <a:gd name="T9" fmla="*/ 0 h 97"/>
              <a:gd name="T10" fmla="*/ 0 w 208"/>
              <a:gd name="T11" fmla="*/ 36 h 97"/>
              <a:gd name="T12" fmla="*/ 0 w 208"/>
              <a:gd name="T13" fmla="*/ 61 h 97"/>
              <a:gd name="T14" fmla="*/ 36 w 208"/>
              <a:gd name="T15" fmla="*/ 97 h 97"/>
              <a:gd name="T16" fmla="*/ 172 w 208"/>
              <a:gd name="T17" fmla="*/ 97 h 97"/>
              <a:gd name="T18" fmla="*/ 208 w 208"/>
              <a:gd name="T19" fmla="*/ 61 h 97"/>
              <a:gd name="T20" fmla="*/ 206 w 208"/>
              <a:gd name="T21" fmla="*/ 61 h 97"/>
              <a:gd name="T22" fmla="*/ 204 w 208"/>
              <a:gd name="T23" fmla="*/ 61 h 97"/>
              <a:gd name="T24" fmla="*/ 195 w 208"/>
              <a:gd name="T25" fmla="*/ 83 h 97"/>
              <a:gd name="T26" fmla="*/ 172 w 208"/>
              <a:gd name="T27" fmla="*/ 93 h 97"/>
              <a:gd name="T28" fmla="*/ 36 w 208"/>
              <a:gd name="T29" fmla="*/ 93 h 97"/>
              <a:gd name="T30" fmla="*/ 14 w 208"/>
              <a:gd name="T31" fmla="*/ 83 h 97"/>
              <a:gd name="T32" fmla="*/ 4 w 208"/>
              <a:gd name="T33" fmla="*/ 61 h 97"/>
              <a:gd name="T34" fmla="*/ 4 w 208"/>
              <a:gd name="T35" fmla="*/ 36 h 97"/>
              <a:gd name="T36" fmla="*/ 14 w 208"/>
              <a:gd name="T37" fmla="*/ 13 h 97"/>
              <a:gd name="T38" fmla="*/ 36 w 208"/>
              <a:gd name="T39" fmla="*/ 4 h 97"/>
              <a:gd name="T40" fmla="*/ 172 w 208"/>
              <a:gd name="T41" fmla="*/ 4 h 97"/>
              <a:gd name="T42" fmla="*/ 195 w 208"/>
              <a:gd name="T43" fmla="*/ 13 h 97"/>
              <a:gd name="T44" fmla="*/ 204 w 208"/>
              <a:gd name="T45" fmla="*/ 36 h 97"/>
              <a:gd name="T46" fmla="*/ 204 w 208"/>
              <a:gd name="T47" fmla="*/ 61 h 97"/>
              <a:gd name="T48" fmla="*/ 206 w 208"/>
              <a:gd name="T49" fmla="*/ 61 h 97"/>
              <a:gd name="T50" fmla="*/ 208 w 208"/>
              <a:gd name="T51" fmla="*/ 61 h 97"/>
              <a:gd name="T52" fmla="*/ 208 w 208"/>
              <a:gd name="T53" fmla="*/ 61 h 97"/>
              <a:gd name="T54" fmla="*/ 208 w 208"/>
              <a:gd name="T55" fmla="*/ 61 h 97"/>
              <a:gd name="T56" fmla="*/ 208 w 208"/>
              <a:gd name="T57" fmla="*/ 36 h 97"/>
              <a:gd name="T58" fmla="*/ 172 w 208"/>
              <a:gd name="T5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 h="97">
                <a:moveTo>
                  <a:pt x="208" y="61"/>
                </a:moveTo>
                <a:cubicBezTo>
                  <a:pt x="208" y="61"/>
                  <a:pt x="208" y="61"/>
                  <a:pt x="208" y="61"/>
                </a:cubicBezTo>
                <a:cubicBezTo>
                  <a:pt x="208" y="61"/>
                  <a:pt x="208" y="61"/>
                  <a:pt x="208" y="61"/>
                </a:cubicBezTo>
                <a:moveTo>
                  <a:pt x="172" y="0"/>
                </a:moveTo>
                <a:cubicBezTo>
                  <a:pt x="36" y="0"/>
                  <a:pt x="36" y="0"/>
                  <a:pt x="36" y="0"/>
                </a:cubicBezTo>
                <a:cubicBezTo>
                  <a:pt x="17" y="0"/>
                  <a:pt x="0" y="16"/>
                  <a:pt x="0" y="36"/>
                </a:cubicBezTo>
                <a:cubicBezTo>
                  <a:pt x="0" y="61"/>
                  <a:pt x="0" y="61"/>
                  <a:pt x="0" y="61"/>
                </a:cubicBezTo>
                <a:cubicBezTo>
                  <a:pt x="0" y="81"/>
                  <a:pt x="17" y="97"/>
                  <a:pt x="36" y="97"/>
                </a:cubicBezTo>
                <a:cubicBezTo>
                  <a:pt x="172" y="97"/>
                  <a:pt x="172" y="97"/>
                  <a:pt x="172" y="97"/>
                </a:cubicBezTo>
                <a:cubicBezTo>
                  <a:pt x="192" y="97"/>
                  <a:pt x="208" y="81"/>
                  <a:pt x="208" y="61"/>
                </a:cubicBezTo>
                <a:cubicBezTo>
                  <a:pt x="206" y="61"/>
                  <a:pt x="206" y="61"/>
                  <a:pt x="206" y="61"/>
                </a:cubicBezTo>
                <a:cubicBezTo>
                  <a:pt x="204" y="61"/>
                  <a:pt x="204" y="61"/>
                  <a:pt x="204" y="61"/>
                </a:cubicBezTo>
                <a:cubicBezTo>
                  <a:pt x="204" y="70"/>
                  <a:pt x="201" y="78"/>
                  <a:pt x="195" y="83"/>
                </a:cubicBezTo>
                <a:cubicBezTo>
                  <a:pt x="189" y="89"/>
                  <a:pt x="181" y="93"/>
                  <a:pt x="172" y="93"/>
                </a:cubicBezTo>
                <a:cubicBezTo>
                  <a:pt x="36" y="93"/>
                  <a:pt x="36" y="93"/>
                  <a:pt x="36" y="93"/>
                </a:cubicBezTo>
                <a:cubicBezTo>
                  <a:pt x="28" y="93"/>
                  <a:pt x="20" y="89"/>
                  <a:pt x="14" y="83"/>
                </a:cubicBezTo>
                <a:cubicBezTo>
                  <a:pt x="8" y="78"/>
                  <a:pt x="4" y="70"/>
                  <a:pt x="4" y="61"/>
                </a:cubicBezTo>
                <a:cubicBezTo>
                  <a:pt x="4" y="36"/>
                  <a:pt x="4" y="36"/>
                  <a:pt x="4" y="36"/>
                </a:cubicBezTo>
                <a:cubicBezTo>
                  <a:pt x="4" y="27"/>
                  <a:pt x="8" y="19"/>
                  <a:pt x="14" y="13"/>
                </a:cubicBezTo>
                <a:cubicBezTo>
                  <a:pt x="20" y="7"/>
                  <a:pt x="28" y="4"/>
                  <a:pt x="36" y="4"/>
                </a:cubicBezTo>
                <a:cubicBezTo>
                  <a:pt x="172" y="4"/>
                  <a:pt x="172" y="4"/>
                  <a:pt x="172" y="4"/>
                </a:cubicBezTo>
                <a:cubicBezTo>
                  <a:pt x="181" y="4"/>
                  <a:pt x="189" y="7"/>
                  <a:pt x="195" y="13"/>
                </a:cubicBezTo>
                <a:cubicBezTo>
                  <a:pt x="201" y="19"/>
                  <a:pt x="204" y="27"/>
                  <a:pt x="204" y="36"/>
                </a:cubicBezTo>
                <a:cubicBezTo>
                  <a:pt x="204" y="61"/>
                  <a:pt x="204" y="61"/>
                  <a:pt x="204" y="61"/>
                </a:cubicBezTo>
                <a:cubicBezTo>
                  <a:pt x="206" y="61"/>
                  <a:pt x="206" y="61"/>
                  <a:pt x="206" y="61"/>
                </a:cubicBezTo>
                <a:cubicBezTo>
                  <a:pt x="208" y="61"/>
                  <a:pt x="208" y="61"/>
                  <a:pt x="208" y="61"/>
                </a:cubicBezTo>
                <a:cubicBezTo>
                  <a:pt x="208" y="61"/>
                  <a:pt x="208" y="61"/>
                  <a:pt x="208" y="61"/>
                </a:cubicBezTo>
                <a:cubicBezTo>
                  <a:pt x="208" y="61"/>
                  <a:pt x="208" y="61"/>
                  <a:pt x="208" y="61"/>
                </a:cubicBezTo>
                <a:cubicBezTo>
                  <a:pt x="208" y="36"/>
                  <a:pt x="208" y="36"/>
                  <a:pt x="208" y="36"/>
                </a:cubicBezTo>
                <a:cubicBezTo>
                  <a:pt x="208" y="16"/>
                  <a:pt x="192" y="0"/>
                  <a:pt x="172"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13"/>
          <p:cNvSpPr>
            <a:spLocks/>
          </p:cNvSpPr>
          <p:nvPr/>
        </p:nvSpPr>
        <p:spPr bwMode="auto">
          <a:xfrm>
            <a:off x="5007493" y="4002088"/>
            <a:ext cx="677863" cy="280988"/>
          </a:xfrm>
          <a:custGeom>
            <a:avLst/>
            <a:gdLst>
              <a:gd name="T0" fmla="*/ 181 w 215"/>
              <a:gd name="T1" fmla="*/ 0 h 89"/>
              <a:gd name="T2" fmla="*/ 32 w 215"/>
              <a:gd name="T3" fmla="*/ 0 h 89"/>
              <a:gd name="T4" fmla="*/ 10 w 215"/>
              <a:gd name="T5" fmla="*/ 9 h 89"/>
              <a:gd name="T6" fmla="*/ 0 w 215"/>
              <a:gd name="T7" fmla="*/ 32 h 89"/>
              <a:gd name="T8" fmla="*/ 0 w 215"/>
              <a:gd name="T9" fmla="*/ 57 h 89"/>
              <a:gd name="T10" fmla="*/ 10 w 215"/>
              <a:gd name="T11" fmla="*/ 79 h 89"/>
              <a:gd name="T12" fmla="*/ 32 w 215"/>
              <a:gd name="T13" fmla="*/ 89 h 89"/>
              <a:gd name="T14" fmla="*/ 181 w 215"/>
              <a:gd name="T15" fmla="*/ 89 h 89"/>
              <a:gd name="T16" fmla="*/ 204 w 215"/>
              <a:gd name="T17" fmla="*/ 79 h 89"/>
              <a:gd name="T18" fmla="*/ 213 w 215"/>
              <a:gd name="T19" fmla="*/ 57 h 89"/>
              <a:gd name="T20" fmla="*/ 215 w 215"/>
              <a:gd name="T21" fmla="*/ 57 h 89"/>
              <a:gd name="T22" fmla="*/ 213 w 215"/>
              <a:gd name="T23" fmla="*/ 57 h 89"/>
              <a:gd name="T24" fmla="*/ 213 w 215"/>
              <a:gd name="T25" fmla="*/ 32 h 89"/>
              <a:gd name="T26" fmla="*/ 204 w 215"/>
              <a:gd name="T27" fmla="*/ 9 h 89"/>
              <a:gd name="T28" fmla="*/ 181 w 215"/>
              <a:gd name="T2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89">
                <a:moveTo>
                  <a:pt x="181" y="0"/>
                </a:moveTo>
                <a:cubicBezTo>
                  <a:pt x="32" y="0"/>
                  <a:pt x="32" y="0"/>
                  <a:pt x="32" y="0"/>
                </a:cubicBezTo>
                <a:cubicBezTo>
                  <a:pt x="24" y="0"/>
                  <a:pt x="16" y="3"/>
                  <a:pt x="10" y="9"/>
                </a:cubicBezTo>
                <a:cubicBezTo>
                  <a:pt x="4" y="15"/>
                  <a:pt x="0" y="23"/>
                  <a:pt x="0" y="32"/>
                </a:cubicBezTo>
                <a:cubicBezTo>
                  <a:pt x="0" y="57"/>
                  <a:pt x="0" y="57"/>
                  <a:pt x="0" y="57"/>
                </a:cubicBezTo>
                <a:cubicBezTo>
                  <a:pt x="0" y="66"/>
                  <a:pt x="4" y="74"/>
                  <a:pt x="10" y="79"/>
                </a:cubicBezTo>
                <a:cubicBezTo>
                  <a:pt x="16" y="85"/>
                  <a:pt x="24" y="89"/>
                  <a:pt x="32" y="89"/>
                </a:cubicBezTo>
                <a:cubicBezTo>
                  <a:pt x="181" y="89"/>
                  <a:pt x="181" y="89"/>
                  <a:pt x="181" y="89"/>
                </a:cubicBezTo>
                <a:cubicBezTo>
                  <a:pt x="190" y="89"/>
                  <a:pt x="198" y="85"/>
                  <a:pt x="204" y="79"/>
                </a:cubicBezTo>
                <a:cubicBezTo>
                  <a:pt x="210" y="74"/>
                  <a:pt x="213" y="66"/>
                  <a:pt x="213" y="57"/>
                </a:cubicBezTo>
                <a:cubicBezTo>
                  <a:pt x="215" y="57"/>
                  <a:pt x="215" y="57"/>
                  <a:pt x="215" y="57"/>
                </a:cubicBezTo>
                <a:cubicBezTo>
                  <a:pt x="213" y="57"/>
                  <a:pt x="213" y="57"/>
                  <a:pt x="213" y="57"/>
                </a:cubicBezTo>
                <a:cubicBezTo>
                  <a:pt x="213" y="32"/>
                  <a:pt x="213" y="32"/>
                  <a:pt x="213" y="32"/>
                </a:cubicBezTo>
                <a:cubicBezTo>
                  <a:pt x="213" y="23"/>
                  <a:pt x="210" y="15"/>
                  <a:pt x="204" y="9"/>
                </a:cubicBezTo>
                <a:cubicBezTo>
                  <a:pt x="198" y="3"/>
                  <a:pt x="190" y="0"/>
                  <a:pt x="18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14"/>
          <p:cNvSpPr>
            <a:spLocks noEditPoints="1"/>
          </p:cNvSpPr>
          <p:nvPr/>
        </p:nvSpPr>
        <p:spPr bwMode="auto">
          <a:xfrm>
            <a:off x="4994793" y="3989388"/>
            <a:ext cx="696913" cy="306388"/>
          </a:xfrm>
          <a:custGeom>
            <a:avLst/>
            <a:gdLst>
              <a:gd name="T0" fmla="*/ 221 w 221"/>
              <a:gd name="T1" fmla="*/ 61 h 97"/>
              <a:gd name="T2" fmla="*/ 221 w 221"/>
              <a:gd name="T3" fmla="*/ 61 h 97"/>
              <a:gd name="T4" fmla="*/ 221 w 221"/>
              <a:gd name="T5" fmla="*/ 61 h 97"/>
              <a:gd name="T6" fmla="*/ 185 w 221"/>
              <a:gd name="T7" fmla="*/ 0 h 97"/>
              <a:gd name="T8" fmla="*/ 36 w 221"/>
              <a:gd name="T9" fmla="*/ 0 h 97"/>
              <a:gd name="T10" fmla="*/ 0 w 221"/>
              <a:gd name="T11" fmla="*/ 36 h 97"/>
              <a:gd name="T12" fmla="*/ 0 w 221"/>
              <a:gd name="T13" fmla="*/ 61 h 97"/>
              <a:gd name="T14" fmla="*/ 36 w 221"/>
              <a:gd name="T15" fmla="*/ 97 h 97"/>
              <a:gd name="T16" fmla="*/ 185 w 221"/>
              <a:gd name="T17" fmla="*/ 97 h 97"/>
              <a:gd name="T18" fmla="*/ 221 w 221"/>
              <a:gd name="T19" fmla="*/ 61 h 97"/>
              <a:gd name="T20" fmla="*/ 219 w 221"/>
              <a:gd name="T21" fmla="*/ 61 h 97"/>
              <a:gd name="T22" fmla="*/ 217 w 221"/>
              <a:gd name="T23" fmla="*/ 61 h 97"/>
              <a:gd name="T24" fmla="*/ 208 w 221"/>
              <a:gd name="T25" fmla="*/ 83 h 97"/>
              <a:gd name="T26" fmla="*/ 185 w 221"/>
              <a:gd name="T27" fmla="*/ 93 h 97"/>
              <a:gd name="T28" fmla="*/ 36 w 221"/>
              <a:gd name="T29" fmla="*/ 93 h 97"/>
              <a:gd name="T30" fmla="*/ 14 w 221"/>
              <a:gd name="T31" fmla="*/ 83 h 97"/>
              <a:gd name="T32" fmla="*/ 4 w 221"/>
              <a:gd name="T33" fmla="*/ 61 h 97"/>
              <a:gd name="T34" fmla="*/ 4 w 221"/>
              <a:gd name="T35" fmla="*/ 36 h 97"/>
              <a:gd name="T36" fmla="*/ 14 w 221"/>
              <a:gd name="T37" fmla="*/ 13 h 97"/>
              <a:gd name="T38" fmla="*/ 36 w 221"/>
              <a:gd name="T39" fmla="*/ 4 h 97"/>
              <a:gd name="T40" fmla="*/ 185 w 221"/>
              <a:gd name="T41" fmla="*/ 4 h 97"/>
              <a:gd name="T42" fmla="*/ 208 w 221"/>
              <a:gd name="T43" fmla="*/ 13 h 97"/>
              <a:gd name="T44" fmla="*/ 217 w 221"/>
              <a:gd name="T45" fmla="*/ 36 h 97"/>
              <a:gd name="T46" fmla="*/ 217 w 221"/>
              <a:gd name="T47" fmla="*/ 61 h 97"/>
              <a:gd name="T48" fmla="*/ 219 w 221"/>
              <a:gd name="T49" fmla="*/ 61 h 97"/>
              <a:gd name="T50" fmla="*/ 221 w 221"/>
              <a:gd name="T51" fmla="*/ 61 h 97"/>
              <a:gd name="T52" fmla="*/ 221 w 221"/>
              <a:gd name="T53" fmla="*/ 61 h 97"/>
              <a:gd name="T54" fmla="*/ 221 w 221"/>
              <a:gd name="T55" fmla="*/ 61 h 97"/>
              <a:gd name="T56" fmla="*/ 221 w 221"/>
              <a:gd name="T57" fmla="*/ 36 h 97"/>
              <a:gd name="T58" fmla="*/ 185 w 221"/>
              <a:gd name="T5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97">
                <a:moveTo>
                  <a:pt x="221" y="61"/>
                </a:moveTo>
                <a:cubicBezTo>
                  <a:pt x="221" y="61"/>
                  <a:pt x="221" y="61"/>
                  <a:pt x="221" y="61"/>
                </a:cubicBezTo>
                <a:cubicBezTo>
                  <a:pt x="221" y="61"/>
                  <a:pt x="221" y="61"/>
                  <a:pt x="221" y="61"/>
                </a:cubicBezTo>
                <a:moveTo>
                  <a:pt x="185" y="0"/>
                </a:moveTo>
                <a:cubicBezTo>
                  <a:pt x="36" y="0"/>
                  <a:pt x="36" y="0"/>
                  <a:pt x="36" y="0"/>
                </a:cubicBezTo>
                <a:cubicBezTo>
                  <a:pt x="17" y="0"/>
                  <a:pt x="0" y="16"/>
                  <a:pt x="0" y="36"/>
                </a:cubicBezTo>
                <a:cubicBezTo>
                  <a:pt x="0" y="61"/>
                  <a:pt x="0" y="61"/>
                  <a:pt x="0" y="61"/>
                </a:cubicBezTo>
                <a:cubicBezTo>
                  <a:pt x="0" y="81"/>
                  <a:pt x="17" y="97"/>
                  <a:pt x="36" y="97"/>
                </a:cubicBezTo>
                <a:cubicBezTo>
                  <a:pt x="185" y="97"/>
                  <a:pt x="185" y="97"/>
                  <a:pt x="185" y="97"/>
                </a:cubicBezTo>
                <a:cubicBezTo>
                  <a:pt x="205" y="97"/>
                  <a:pt x="221" y="81"/>
                  <a:pt x="221" y="61"/>
                </a:cubicBezTo>
                <a:cubicBezTo>
                  <a:pt x="219" y="61"/>
                  <a:pt x="219" y="61"/>
                  <a:pt x="219" y="61"/>
                </a:cubicBezTo>
                <a:cubicBezTo>
                  <a:pt x="217" y="61"/>
                  <a:pt x="217" y="61"/>
                  <a:pt x="217" y="61"/>
                </a:cubicBezTo>
                <a:cubicBezTo>
                  <a:pt x="217" y="70"/>
                  <a:pt x="214" y="78"/>
                  <a:pt x="208" y="83"/>
                </a:cubicBezTo>
                <a:cubicBezTo>
                  <a:pt x="202" y="89"/>
                  <a:pt x="194" y="93"/>
                  <a:pt x="185" y="93"/>
                </a:cubicBezTo>
                <a:cubicBezTo>
                  <a:pt x="36" y="93"/>
                  <a:pt x="36" y="93"/>
                  <a:pt x="36" y="93"/>
                </a:cubicBezTo>
                <a:cubicBezTo>
                  <a:pt x="28" y="93"/>
                  <a:pt x="20" y="89"/>
                  <a:pt x="14" y="83"/>
                </a:cubicBezTo>
                <a:cubicBezTo>
                  <a:pt x="8" y="78"/>
                  <a:pt x="4" y="70"/>
                  <a:pt x="4" y="61"/>
                </a:cubicBezTo>
                <a:cubicBezTo>
                  <a:pt x="4" y="36"/>
                  <a:pt x="4" y="36"/>
                  <a:pt x="4" y="36"/>
                </a:cubicBezTo>
                <a:cubicBezTo>
                  <a:pt x="4" y="27"/>
                  <a:pt x="8" y="19"/>
                  <a:pt x="14" y="13"/>
                </a:cubicBezTo>
                <a:cubicBezTo>
                  <a:pt x="20" y="7"/>
                  <a:pt x="28" y="4"/>
                  <a:pt x="36" y="4"/>
                </a:cubicBezTo>
                <a:cubicBezTo>
                  <a:pt x="185" y="4"/>
                  <a:pt x="185" y="4"/>
                  <a:pt x="185" y="4"/>
                </a:cubicBezTo>
                <a:cubicBezTo>
                  <a:pt x="194" y="4"/>
                  <a:pt x="202" y="7"/>
                  <a:pt x="208" y="13"/>
                </a:cubicBezTo>
                <a:cubicBezTo>
                  <a:pt x="214" y="19"/>
                  <a:pt x="217" y="27"/>
                  <a:pt x="217" y="36"/>
                </a:cubicBezTo>
                <a:cubicBezTo>
                  <a:pt x="217" y="61"/>
                  <a:pt x="217" y="61"/>
                  <a:pt x="217" y="61"/>
                </a:cubicBezTo>
                <a:cubicBezTo>
                  <a:pt x="219" y="61"/>
                  <a:pt x="219" y="61"/>
                  <a:pt x="219" y="61"/>
                </a:cubicBezTo>
                <a:cubicBezTo>
                  <a:pt x="221" y="61"/>
                  <a:pt x="221" y="61"/>
                  <a:pt x="221" y="61"/>
                </a:cubicBezTo>
                <a:cubicBezTo>
                  <a:pt x="221" y="61"/>
                  <a:pt x="221" y="61"/>
                  <a:pt x="221" y="61"/>
                </a:cubicBezTo>
                <a:cubicBezTo>
                  <a:pt x="221" y="61"/>
                  <a:pt x="221" y="61"/>
                  <a:pt x="221" y="61"/>
                </a:cubicBezTo>
                <a:cubicBezTo>
                  <a:pt x="221" y="36"/>
                  <a:pt x="221" y="36"/>
                  <a:pt x="221" y="36"/>
                </a:cubicBezTo>
                <a:cubicBezTo>
                  <a:pt x="221" y="16"/>
                  <a:pt x="205" y="0"/>
                  <a:pt x="185"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15"/>
          <p:cNvSpPr>
            <a:spLocks/>
          </p:cNvSpPr>
          <p:nvPr/>
        </p:nvSpPr>
        <p:spPr bwMode="auto">
          <a:xfrm>
            <a:off x="5821880" y="4002088"/>
            <a:ext cx="512763" cy="280988"/>
          </a:xfrm>
          <a:custGeom>
            <a:avLst/>
            <a:gdLst>
              <a:gd name="T0" fmla="*/ 129 w 163"/>
              <a:gd name="T1" fmla="*/ 0 h 89"/>
              <a:gd name="T2" fmla="*/ 32 w 163"/>
              <a:gd name="T3" fmla="*/ 0 h 89"/>
              <a:gd name="T4" fmla="*/ 9 w 163"/>
              <a:gd name="T5" fmla="*/ 9 h 89"/>
              <a:gd name="T6" fmla="*/ 0 w 163"/>
              <a:gd name="T7" fmla="*/ 32 h 89"/>
              <a:gd name="T8" fmla="*/ 0 w 163"/>
              <a:gd name="T9" fmla="*/ 57 h 89"/>
              <a:gd name="T10" fmla="*/ 9 w 163"/>
              <a:gd name="T11" fmla="*/ 79 h 89"/>
              <a:gd name="T12" fmla="*/ 32 w 163"/>
              <a:gd name="T13" fmla="*/ 89 h 89"/>
              <a:gd name="T14" fmla="*/ 129 w 163"/>
              <a:gd name="T15" fmla="*/ 89 h 89"/>
              <a:gd name="T16" fmla="*/ 152 w 163"/>
              <a:gd name="T17" fmla="*/ 79 h 89"/>
              <a:gd name="T18" fmla="*/ 161 w 163"/>
              <a:gd name="T19" fmla="*/ 57 h 89"/>
              <a:gd name="T20" fmla="*/ 163 w 163"/>
              <a:gd name="T21" fmla="*/ 57 h 89"/>
              <a:gd name="T22" fmla="*/ 161 w 163"/>
              <a:gd name="T23" fmla="*/ 57 h 89"/>
              <a:gd name="T24" fmla="*/ 161 w 163"/>
              <a:gd name="T25" fmla="*/ 32 h 89"/>
              <a:gd name="T26" fmla="*/ 152 w 163"/>
              <a:gd name="T27" fmla="*/ 9 h 89"/>
              <a:gd name="T28" fmla="*/ 129 w 163"/>
              <a:gd name="T2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 h="89">
                <a:moveTo>
                  <a:pt x="129" y="0"/>
                </a:moveTo>
                <a:cubicBezTo>
                  <a:pt x="32" y="0"/>
                  <a:pt x="32" y="0"/>
                  <a:pt x="32" y="0"/>
                </a:cubicBezTo>
                <a:cubicBezTo>
                  <a:pt x="23" y="0"/>
                  <a:pt x="15" y="3"/>
                  <a:pt x="9" y="9"/>
                </a:cubicBezTo>
                <a:cubicBezTo>
                  <a:pt x="3" y="15"/>
                  <a:pt x="0" y="23"/>
                  <a:pt x="0" y="32"/>
                </a:cubicBezTo>
                <a:cubicBezTo>
                  <a:pt x="0" y="57"/>
                  <a:pt x="0" y="57"/>
                  <a:pt x="0" y="57"/>
                </a:cubicBezTo>
                <a:cubicBezTo>
                  <a:pt x="0" y="66"/>
                  <a:pt x="3" y="74"/>
                  <a:pt x="9" y="79"/>
                </a:cubicBezTo>
                <a:cubicBezTo>
                  <a:pt x="15" y="85"/>
                  <a:pt x="23" y="89"/>
                  <a:pt x="32" y="89"/>
                </a:cubicBezTo>
                <a:cubicBezTo>
                  <a:pt x="129" y="89"/>
                  <a:pt x="129" y="89"/>
                  <a:pt x="129" y="89"/>
                </a:cubicBezTo>
                <a:cubicBezTo>
                  <a:pt x="138" y="89"/>
                  <a:pt x="146" y="85"/>
                  <a:pt x="152" y="79"/>
                </a:cubicBezTo>
                <a:cubicBezTo>
                  <a:pt x="157" y="74"/>
                  <a:pt x="161" y="66"/>
                  <a:pt x="161" y="57"/>
                </a:cubicBezTo>
                <a:cubicBezTo>
                  <a:pt x="163" y="57"/>
                  <a:pt x="163" y="57"/>
                  <a:pt x="163" y="57"/>
                </a:cubicBezTo>
                <a:cubicBezTo>
                  <a:pt x="161" y="57"/>
                  <a:pt x="161" y="57"/>
                  <a:pt x="161" y="57"/>
                </a:cubicBezTo>
                <a:cubicBezTo>
                  <a:pt x="161" y="32"/>
                  <a:pt x="161" y="32"/>
                  <a:pt x="161" y="32"/>
                </a:cubicBezTo>
                <a:cubicBezTo>
                  <a:pt x="161" y="23"/>
                  <a:pt x="157" y="15"/>
                  <a:pt x="152" y="9"/>
                </a:cubicBezTo>
                <a:cubicBezTo>
                  <a:pt x="146" y="3"/>
                  <a:pt x="138" y="0"/>
                  <a:pt x="1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6"/>
          <p:cNvSpPr>
            <a:spLocks noEditPoints="1"/>
          </p:cNvSpPr>
          <p:nvPr/>
        </p:nvSpPr>
        <p:spPr bwMode="auto">
          <a:xfrm>
            <a:off x="5809180" y="3989388"/>
            <a:ext cx="531813" cy="306388"/>
          </a:xfrm>
          <a:custGeom>
            <a:avLst/>
            <a:gdLst>
              <a:gd name="T0" fmla="*/ 169 w 169"/>
              <a:gd name="T1" fmla="*/ 61 h 97"/>
              <a:gd name="T2" fmla="*/ 169 w 169"/>
              <a:gd name="T3" fmla="*/ 61 h 97"/>
              <a:gd name="T4" fmla="*/ 169 w 169"/>
              <a:gd name="T5" fmla="*/ 61 h 97"/>
              <a:gd name="T6" fmla="*/ 133 w 169"/>
              <a:gd name="T7" fmla="*/ 0 h 97"/>
              <a:gd name="T8" fmla="*/ 36 w 169"/>
              <a:gd name="T9" fmla="*/ 0 h 97"/>
              <a:gd name="T10" fmla="*/ 0 w 169"/>
              <a:gd name="T11" fmla="*/ 36 h 97"/>
              <a:gd name="T12" fmla="*/ 0 w 169"/>
              <a:gd name="T13" fmla="*/ 61 h 97"/>
              <a:gd name="T14" fmla="*/ 36 w 169"/>
              <a:gd name="T15" fmla="*/ 97 h 97"/>
              <a:gd name="T16" fmla="*/ 133 w 169"/>
              <a:gd name="T17" fmla="*/ 97 h 97"/>
              <a:gd name="T18" fmla="*/ 169 w 169"/>
              <a:gd name="T19" fmla="*/ 61 h 97"/>
              <a:gd name="T20" fmla="*/ 167 w 169"/>
              <a:gd name="T21" fmla="*/ 61 h 97"/>
              <a:gd name="T22" fmla="*/ 165 w 169"/>
              <a:gd name="T23" fmla="*/ 61 h 97"/>
              <a:gd name="T24" fmla="*/ 156 w 169"/>
              <a:gd name="T25" fmla="*/ 83 h 97"/>
              <a:gd name="T26" fmla="*/ 133 w 169"/>
              <a:gd name="T27" fmla="*/ 93 h 97"/>
              <a:gd name="T28" fmla="*/ 36 w 169"/>
              <a:gd name="T29" fmla="*/ 93 h 97"/>
              <a:gd name="T30" fmla="*/ 13 w 169"/>
              <a:gd name="T31" fmla="*/ 83 h 97"/>
              <a:gd name="T32" fmla="*/ 4 w 169"/>
              <a:gd name="T33" fmla="*/ 61 h 97"/>
              <a:gd name="T34" fmla="*/ 4 w 169"/>
              <a:gd name="T35" fmla="*/ 36 h 97"/>
              <a:gd name="T36" fmla="*/ 13 w 169"/>
              <a:gd name="T37" fmla="*/ 13 h 97"/>
              <a:gd name="T38" fmla="*/ 36 w 169"/>
              <a:gd name="T39" fmla="*/ 4 h 97"/>
              <a:gd name="T40" fmla="*/ 133 w 169"/>
              <a:gd name="T41" fmla="*/ 4 h 97"/>
              <a:gd name="T42" fmla="*/ 156 w 169"/>
              <a:gd name="T43" fmla="*/ 13 h 97"/>
              <a:gd name="T44" fmla="*/ 165 w 169"/>
              <a:gd name="T45" fmla="*/ 36 h 97"/>
              <a:gd name="T46" fmla="*/ 165 w 169"/>
              <a:gd name="T47" fmla="*/ 61 h 97"/>
              <a:gd name="T48" fmla="*/ 167 w 169"/>
              <a:gd name="T49" fmla="*/ 61 h 97"/>
              <a:gd name="T50" fmla="*/ 169 w 169"/>
              <a:gd name="T51" fmla="*/ 61 h 97"/>
              <a:gd name="T52" fmla="*/ 169 w 169"/>
              <a:gd name="T53" fmla="*/ 61 h 97"/>
              <a:gd name="T54" fmla="*/ 169 w 169"/>
              <a:gd name="T55" fmla="*/ 61 h 97"/>
              <a:gd name="T56" fmla="*/ 169 w 169"/>
              <a:gd name="T57" fmla="*/ 36 h 97"/>
              <a:gd name="T58" fmla="*/ 133 w 169"/>
              <a:gd name="T5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97">
                <a:moveTo>
                  <a:pt x="169" y="61"/>
                </a:moveTo>
                <a:cubicBezTo>
                  <a:pt x="169" y="61"/>
                  <a:pt x="169" y="61"/>
                  <a:pt x="169" y="61"/>
                </a:cubicBezTo>
                <a:cubicBezTo>
                  <a:pt x="169" y="61"/>
                  <a:pt x="169" y="61"/>
                  <a:pt x="169" y="61"/>
                </a:cubicBezTo>
                <a:moveTo>
                  <a:pt x="133" y="0"/>
                </a:moveTo>
                <a:cubicBezTo>
                  <a:pt x="36" y="0"/>
                  <a:pt x="36" y="0"/>
                  <a:pt x="36" y="0"/>
                </a:cubicBezTo>
                <a:cubicBezTo>
                  <a:pt x="16" y="0"/>
                  <a:pt x="0" y="16"/>
                  <a:pt x="0" y="36"/>
                </a:cubicBezTo>
                <a:cubicBezTo>
                  <a:pt x="0" y="61"/>
                  <a:pt x="0" y="61"/>
                  <a:pt x="0" y="61"/>
                </a:cubicBezTo>
                <a:cubicBezTo>
                  <a:pt x="0" y="81"/>
                  <a:pt x="16" y="97"/>
                  <a:pt x="36" y="97"/>
                </a:cubicBezTo>
                <a:cubicBezTo>
                  <a:pt x="133" y="97"/>
                  <a:pt x="133" y="97"/>
                  <a:pt x="133" y="97"/>
                </a:cubicBezTo>
                <a:cubicBezTo>
                  <a:pt x="153" y="97"/>
                  <a:pt x="169" y="81"/>
                  <a:pt x="169" y="61"/>
                </a:cubicBezTo>
                <a:cubicBezTo>
                  <a:pt x="167" y="61"/>
                  <a:pt x="167" y="61"/>
                  <a:pt x="167" y="61"/>
                </a:cubicBezTo>
                <a:cubicBezTo>
                  <a:pt x="165" y="61"/>
                  <a:pt x="165" y="61"/>
                  <a:pt x="165" y="61"/>
                </a:cubicBezTo>
                <a:cubicBezTo>
                  <a:pt x="165" y="70"/>
                  <a:pt x="161" y="78"/>
                  <a:pt x="156" y="83"/>
                </a:cubicBezTo>
                <a:cubicBezTo>
                  <a:pt x="150" y="89"/>
                  <a:pt x="142" y="93"/>
                  <a:pt x="133" y="93"/>
                </a:cubicBezTo>
                <a:cubicBezTo>
                  <a:pt x="36" y="93"/>
                  <a:pt x="36" y="93"/>
                  <a:pt x="36" y="93"/>
                </a:cubicBezTo>
                <a:cubicBezTo>
                  <a:pt x="27" y="93"/>
                  <a:pt x="19" y="89"/>
                  <a:pt x="13" y="83"/>
                </a:cubicBezTo>
                <a:cubicBezTo>
                  <a:pt x="7" y="78"/>
                  <a:pt x="4" y="70"/>
                  <a:pt x="4" y="61"/>
                </a:cubicBezTo>
                <a:cubicBezTo>
                  <a:pt x="4" y="36"/>
                  <a:pt x="4" y="36"/>
                  <a:pt x="4" y="36"/>
                </a:cubicBezTo>
                <a:cubicBezTo>
                  <a:pt x="4" y="27"/>
                  <a:pt x="7" y="19"/>
                  <a:pt x="13" y="13"/>
                </a:cubicBezTo>
                <a:cubicBezTo>
                  <a:pt x="19" y="7"/>
                  <a:pt x="27" y="4"/>
                  <a:pt x="36" y="4"/>
                </a:cubicBezTo>
                <a:cubicBezTo>
                  <a:pt x="133" y="4"/>
                  <a:pt x="133" y="4"/>
                  <a:pt x="133" y="4"/>
                </a:cubicBezTo>
                <a:cubicBezTo>
                  <a:pt x="142" y="4"/>
                  <a:pt x="150" y="7"/>
                  <a:pt x="156" y="13"/>
                </a:cubicBezTo>
                <a:cubicBezTo>
                  <a:pt x="161" y="19"/>
                  <a:pt x="165" y="27"/>
                  <a:pt x="165" y="36"/>
                </a:cubicBezTo>
                <a:cubicBezTo>
                  <a:pt x="165" y="61"/>
                  <a:pt x="165" y="61"/>
                  <a:pt x="165" y="61"/>
                </a:cubicBezTo>
                <a:cubicBezTo>
                  <a:pt x="167" y="61"/>
                  <a:pt x="167" y="61"/>
                  <a:pt x="167" y="61"/>
                </a:cubicBezTo>
                <a:cubicBezTo>
                  <a:pt x="169" y="61"/>
                  <a:pt x="169" y="61"/>
                  <a:pt x="169" y="61"/>
                </a:cubicBezTo>
                <a:cubicBezTo>
                  <a:pt x="169" y="61"/>
                  <a:pt x="169" y="61"/>
                  <a:pt x="169" y="61"/>
                </a:cubicBezTo>
                <a:cubicBezTo>
                  <a:pt x="169" y="61"/>
                  <a:pt x="169" y="61"/>
                  <a:pt x="169" y="61"/>
                </a:cubicBezTo>
                <a:cubicBezTo>
                  <a:pt x="169" y="36"/>
                  <a:pt x="169" y="36"/>
                  <a:pt x="169" y="36"/>
                </a:cubicBezTo>
                <a:cubicBezTo>
                  <a:pt x="169" y="16"/>
                  <a:pt x="153" y="0"/>
                  <a:pt x="133" y="0"/>
                </a:cubicBezTo>
              </a:path>
            </a:pathLst>
          </a:custGeom>
          <a:solidFill>
            <a:srgbClr val="C9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17"/>
          <p:cNvSpPr>
            <a:spLocks noEditPoints="1"/>
          </p:cNvSpPr>
          <p:nvPr/>
        </p:nvSpPr>
        <p:spPr bwMode="auto">
          <a:xfrm>
            <a:off x="4120893" y="1433513"/>
            <a:ext cx="2373274" cy="3803650"/>
          </a:xfrm>
          <a:custGeom>
            <a:avLst/>
            <a:gdLst>
              <a:gd name="T0" fmla="*/ 822 w 822"/>
              <a:gd name="T1" fmla="*/ 1111 h 1204"/>
              <a:gd name="T2" fmla="*/ 820 w 822"/>
              <a:gd name="T3" fmla="*/ 1051 h 1204"/>
              <a:gd name="T4" fmla="*/ 820 w 822"/>
              <a:gd name="T5" fmla="*/ 979 h 1204"/>
              <a:gd name="T6" fmla="*/ 820 w 822"/>
              <a:gd name="T7" fmla="*/ 923 h 1204"/>
              <a:gd name="T8" fmla="*/ 822 w 822"/>
              <a:gd name="T9" fmla="*/ 863 h 1204"/>
              <a:gd name="T10" fmla="*/ 822 w 822"/>
              <a:gd name="T11" fmla="*/ 799 h 1204"/>
              <a:gd name="T12" fmla="*/ 820 w 822"/>
              <a:gd name="T13" fmla="*/ 739 h 1204"/>
              <a:gd name="T14" fmla="*/ 820 w 822"/>
              <a:gd name="T15" fmla="*/ 667 h 1204"/>
              <a:gd name="T16" fmla="*/ 820 w 822"/>
              <a:gd name="T17" fmla="*/ 611 h 1204"/>
              <a:gd name="T18" fmla="*/ 822 w 822"/>
              <a:gd name="T19" fmla="*/ 551 h 1204"/>
              <a:gd name="T20" fmla="*/ 822 w 822"/>
              <a:gd name="T21" fmla="*/ 487 h 1204"/>
              <a:gd name="T22" fmla="*/ 820 w 822"/>
              <a:gd name="T23" fmla="*/ 427 h 1204"/>
              <a:gd name="T24" fmla="*/ 820 w 822"/>
              <a:gd name="T25" fmla="*/ 355 h 1204"/>
              <a:gd name="T26" fmla="*/ 820 w 822"/>
              <a:gd name="T27" fmla="*/ 299 h 1204"/>
              <a:gd name="T28" fmla="*/ 822 w 822"/>
              <a:gd name="T29" fmla="*/ 239 h 1204"/>
              <a:gd name="T30" fmla="*/ 822 w 822"/>
              <a:gd name="T31" fmla="*/ 175 h 1204"/>
              <a:gd name="T32" fmla="*/ 820 w 822"/>
              <a:gd name="T33" fmla="*/ 115 h 1204"/>
              <a:gd name="T34" fmla="*/ 820 w 822"/>
              <a:gd name="T35" fmla="*/ 43 h 1204"/>
              <a:gd name="T36" fmla="*/ 790 w 822"/>
              <a:gd name="T37" fmla="*/ 3 h 1204"/>
              <a:gd name="T38" fmla="*/ 731 w 822"/>
              <a:gd name="T39" fmla="*/ 0 h 1204"/>
              <a:gd name="T40" fmla="*/ 667 w 822"/>
              <a:gd name="T41" fmla="*/ 0 h 1204"/>
              <a:gd name="T42" fmla="*/ 607 w 822"/>
              <a:gd name="T43" fmla="*/ 2 h 1204"/>
              <a:gd name="T44" fmla="*/ 535 w 822"/>
              <a:gd name="T45" fmla="*/ 2 h 1204"/>
              <a:gd name="T46" fmla="*/ 479 w 822"/>
              <a:gd name="T47" fmla="*/ 2 h 1204"/>
              <a:gd name="T48" fmla="*/ 419 w 822"/>
              <a:gd name="T49" fmla="*/ 0 h 1204"/>
              <a:gd name="T50" fmla="*/ 355 w 822"/>
              <a:gd name="T51" fmla="*/ 0 h 1204"/>
              <a:gd name="T52" fmla="*/ 295 w 822"/>
              <a:gd name="T53" fmla="*/ 2 h 1204"/>
              <a:gd name="T54" fmla="*/ 223 w 822"/>
              <a:gd name="T55" fmla="*/ 2 h 1204"/>
              <a:gd name="T56" fmla="*/ 167 w 822"/>
              <a:gd name="T57" fmla="*/ 2 h 1204"/>
              <a:gd name="T58" fmla="*/ 107 w 822"/>
              <a:gd name="T59" fmla="*/ 0 h 1204"/>
              <a:gd name="T60" fmla="*/ 43 w 822"/>
              <a:gd name="T61" fmla="*/ 0 h 1204"/>
              <a:gd name="T62" fmla="*/ 2 w 822"/>
              <a:gd name="T63" fmla="*/ 36 h 1204"/>
              <a:gd name="T64" fmla="*/ 2 w 822"/>
              <a:gd name="T65" fmla="*/ 108 h 1204"/>
              <a:gd name="T66" fmla="*/ 2 w 822"/>
              <a:gd name="T67" fmla="*/ 164 h 1204"/>
              <a:gd name="T68" fmla="*/ 0 w 822"/>
              <a:gd name="T69" fmla="*/ 224 h 1204"/>
              <a:gd name="T70" fmla="*/ 0 w 822"/>
              <a:gd name="T71" fmla="*/ 288 h 1204"/>
              <a:gd name="T72" fmla="*/ 2 w 822"/>
              <a:gd name="T73" fmla="*/ 348 h 1204"/>
              <a:gd name="T74" fmla="*/ 2 w 822"/>
              <a:gd name="T75" fmla="*/ 420 h 1204"/>
              <a:gd name="T76" fmla="*/ 2 w 822"/>
              <a:gd name="T77" fmla="*/ 476 h 1204"/>
              <a:gd name="T78" fmla="*/ 0 w 822"/>
              <a:gd name="T79" fmla="*/ 536 h 1204"/>
              <a:gd name="T80" fmla="*/ 0 w 822"/>
              <a:gd name="T81" fmla="*/ 600 h 1204"/>
              <a:gd name="T82" fmla="*/ 2 w 822"/>
              <a:gd name="T83" fmla="*/ 660 h 1204"/>
              <a:gd name="T84" fmla="*/ 2 w 822"/>
              <a:gd name="T85" fmla="*/ 732 h 1204"/>
              <a:gd name="T86" fmla="*/ 2 w 822"/>
              <a:gd name="T87" fmla="*/ 788 h 1204"/>
              <a:gd name="T88" fmla="*/ 0 w 822"/>
              <a:gd name="T89" fmla="*/ 848 h 1204"/>
              <a:gd name="T90" fmla="*/ 0 w 822"/>
              <a:gd name="T91" fmla="*/ 912 h 1204"/>
              <a:gd name="T92" fmla="*/ 2 w 822"/>
              <a:gd name="T93" fmla="*/ 972 h 1204"/>
              <a:gd name="T94" fmla="*/ 2 w 822"/>
              <a:gd name="T95" fmla="*/ 1044 h 1204"/>
              <a:gd name="T96" fmla="*/ 2 w 822"/>
              <a:gd name="T97" fmla="*/ 1100 h 1204"/>
              <a:gd name="T98" fmla="*/ 2 w 822"/>
              <a:gd name="T99" fmla="*/ 1160 h 1204"/>
              <a:gd name="T100" fmla="*/ 36 w 822"/>
              <a:gd name="T101" fmla="*/ 1201 h 1204"/>
              <a:gd name="T102" fmla="*/ 96 w 822"/>
              <a:gd name="T103" fmla="*/ 1204 h 1204"/>
              <a:gd name="T104" fmla="*/ 160 w 822"/>
              <a:gd name="T105" fmla="*/ 1204 h 1204"/>
              <a:gd name="T106" fmla="*/ 220 w 822"/>
              <a:gd name="T107" fmla="*/ 1202 h 1204"/>
              <a:gd name="T108" fmla="*/ 292 w 822"/>
              <a:gd name="T109" fmla="*/ 1202 h 1204"/>
              <a:gd name="T110" fmla="*/ 348 w 822"/>
              <a:gd name="T111" fmla="*/ 1202 h 1204"/>
              <a:gd name="T112" fmla="*/ 408 w 822"/>
              <a:gd name="T113" fmla="*/ 1204 h 1204"/>
              <a:gd name="T114" fmla="*/ 472 w 822"/>
              <a:gd name="T115" fmla="*/ 1204 h 1204"/>
              <a:gd name="T116" fmla="*/ 532 w 822"/>
              <a:gd name="T117" fmla="*/ 1202 h 1204"/>
              <a:gd name="T118" fmla="*/ 604 w 822"/>
              <a:gd name="T119" fmla="*/ 1202 h 1204"/>
              <a:gd name="T120" fmla="*/ 660 w 822"/>
              <a:gd name="T121" fmla="*/ 1202 h 1204"/>
              <a:gd name="T122" fmla="*/ 720 w 822"/>
              <a:gd name="T123" fmla="*/ 1204 h 1204"/>
              <a:gd name="T124" fmla="*/ 780 w 822"/>
              <a:gd name="T125" fmla="*/ 120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2" h="1204">
                <a:moveTo>
                  <a:pt x="820" y="1159"/>
                </a:moveTo>
                <a:cubicBezTo>
                  <a:pt x="820" y="1163"/>
                  <a:pt x="820" y="1163"/>
                  <a:pt x="820" y="1163"/>
                </a:cubicBezTo>
                <a:cubicBezTo>
                  <a:pt x="820" y="1164"/>
                  <a:pt x="820" y="1165"/>
                  <a:pt x="820" y="1167"/>
                </a:cubicBezTo>
                <a:cubicBezTo>
                  <a:pt x="822" y="1167"/>
                  <a:pt x="822" y="1167"/>
                  <a:pt x="822" y="1167"/>
                </a:cubicBezTo>
                <a:cubicBezTo>
                  <a:pt x="822" y="1165"/>
                  <a:pt x="822" y="1164"/>
                  <a:pt x="822" y="1163"/>
                </a:cubicBezTo>
                <a:cubicBezTo>
                  <a:pt x="822" y="1159"/>
                  <a:pt x="822" y="1159"/>
                  <a:pt x="822" y="1159"/>
                </a:cubicBezTo>
                <a:lnTo>
                  <a:pt x="820" y="1159"/>
                </a:lnTo>
                <a:close/>
                <a:moveTo>
                  <a:pt x="820" y="1147"/>
                </a:moveTo>
                <a:cubicBezTo>
                  <a:pt x="820" y="1151"/>
                  <a:pt x="820" y="1151"/>
                  <a:pt x="820" y="1151"/>
                </a:cubicBezTo>
                <a:cubicBezTo>
                  <a:pt x="822" y="1151"/>
                  <a:pt x="822" y="1151"/>
                  <a:pt x="822" y="1151"/>
                </a:cubicBezTo>
                <a:cubicBezTo>
                  <a:pt x="822" y="1147"/>
                  <a:pt x="822" y="1147"/>
                  <a:pt x="822" y="1147"/>
                </a:cubicBezTo>
                <a:lnTo>
                  <a:pt x="820" y="1147"/>
                </a:lnTo>
                <a:close/>
                <a:moveTo>
                  <a:pt x="820" y="1135"/>
                </a:moveTo>
                <a:cubicBezTo>
                  <a:pt x="820" y="1139"/>
                  <a:pt x="820" y="1139"/>
                  <a:pt x="820" y="1139"/>
                </a:cubicBezTo>
                <a:cubicBezTo>
                  <a:pt x="822" y="1139"/>
                  <a:pt x="822" y="1139"/>
                  <a:pt x="822" y="1139"/>
                </a:cubicBezTo>
                <a:cubicBezTo>
                  <a:pt x="822" y="1135"/>
                  <a:pt x="822" y="1135"/>
                  <a:pt x="822" y="1135"/>
                </a:cubicBezTo>
                <a:lnTo>
                  <a:pt x="820" y="1135"/>
                </a:lnTo>
                <a:close/>
                <a:moveTo>
                  <a:pt x="820" y="1123"/>
                </a:moveTo>
                <a:cubicBezTo>
                  <a:pt x="820" y="1127"/>
                  <a:pt x="820" y="1127"/>
                  <a:pt x="820" y="1127"/>
                </a:cubicBezTo>
                <a:cubicBezTo>
                  <a:pt x="822" y="1127"/>
                  <a:pt x="822" y="1127"/>
                  <a:pt x="822" y="1127"/>
                </a:cubicBezTo>
                <a:cubicBezTo>
                  <a:pt x="822" y="1123"/>
                  <a:pt x="822" y="1123"/>
                  <a:pt x="822" y="1123"/>
                </a:cubicBezTo>
                <a:lnTo>
                  <a:pt x="820" y="1123"/>
                </a:lnTo>
                <a:close/>
                <a:moveTo>
                  <a:pt x="820" y="1111"/>
                </a:moveTo>
                <a:cubicBezTo>
                  <a:pt x="820" y="1115"/>
                  <a:pt x="820" y="1115"/>
                  <a:pt x="820" y="1115"/>
                </a:cubicBezTo>
                <a:cubicBezTo>
                  <a:pt x="822" y="1115"/>
                  <a:pt x="822" y="1115"/>
                  <a:pt x="822" y="1115"/>
                </a:cubicBezTo>
                <a:cubicBezTo>
                  <a:pt x="822" y="1111"/>
                  <a:pt x="822" y="1111"/>
                  <a:pt x="822" y="1111"/>
                </a:cubicBezTo>
                <a:lnTo>
                  <a:pt x="820" y="1111"/>
                </a:lnTo>
                <a:close/>
                <a:moveTo>
                  <a:pt x="820" y="1099"/>
                </a:moveTo>
                <a:cubicBezTo>
                  <a:pt x="820" y="1103"/>
                  <a:pt x="820" y="1103"/>
                  <a:pt x="820" y="1103"/>
                </a:cubicBezTo>
                <a:cubicBezTo>
                  <a:pt x="822" y="1103"/>
                  <a:pt x="822" y="1103"/>
                  <a:pt x="822" y="1103"/>
                </a:cubicBezTo>
                <a:cubicBezTo>
                  <a:pt x="822" y="1099"/>
                  <a:pt x="822" y="1099"/>
                  <a:pt x="822" y="1099"/>
                </a:cubicBezTo>
                <a:lnTo>
                  <a:pt x="820" y="1099"/>
                </a:lnTo>
                <a:close/>
                <a:moveTo>
                  <a:pt x="820" y="1087"/>
                </a:moveTo>
                <a:cubicBezTo>
                  <a:pt x="820" y="1091"/>
                  <a:pt x="820" y="1091"/>
                  <a:pt x="820" y="1091"/>
                </a:cubicBezTo>
                <a:cubicBezTo>
                  <a:pt x="822" y="1091"/>
                  <a:pt x="822" y="1091"/>
                  <a:pt x="822" y="1091"/>
                </a:cubicBezTo>
                <a:cubicBezTo>
                  <a:pt x="822" y="1087"/>
                  <a:pt x="822" y="1087"/>
                  <a:pt x="822" y="1087"/>
                </a:cubicBezTo>
                <a:lnTo>
                  <a:pt x="820" y="1087"/>
                </a:lnTo>
                <a:close/>
                <a:moveTo>
                  <a:pt x="820" y="1075"/>
                </a:moveTo>
                <a:cubicBezTo>
                  <a:pt x="820" y="1079"/>
                  <a:pt x="820" y="1079"/>
                  <a:pt x="820" y="1079"/>
                </a:cubicBezTo>
                <a:cubicBezTo>
                  <a:pt x="822" y="1079"/>
                  <a:pt x="822" y="1079"/>
                  <a:pt x="822" y="1079"/>
                </a:cubicBezTo>
                <a:cubicBezTo>
                  <a:pt x="822" y="1075"/>
                  <a:pt x="822" y="1075"/>
                  <a:pt x="822" y="1075"/>
                </a:cubicBezTo>
                <a:lnTo>
                  <a:pt x="820" y="1075"/>
                </a:lnTo>
                <a:close/>
                <a:moveTo>
                  <a:pt x="820" y="1063"/>
                </a:moveTo>
                <a:cubicBezTo>
                  <a:pt x="820" y="1067"/>
                  <a:pt x="820" y="1067"/>
                  <a:pt x="820" y="1067"/>
                </a:cubicBezTo>
                <a:cubicBezTo>
                  <a:pt x="822" y="1067"/>
                  <a:pt x="822" y="1067"/>
                  <a:pt x="822" y="1067"/>
                </a:cubicBezTo>
                <a:cubicBezTo>
                  <a:pt x="822" y="1063"/>
                  <a:pt x="822" y="1063"/>
                  <a:pt x="822" y="1063"/>
                </a:cubicBezTo>
                <a:lnTo>
                  <a:pt x="820" y="1063"/>
                </a:lnTo>
                <a:close/>
                <a:moveTo>
                  <a:pt x="820" y="1051"/>
                </a:moveTo>
                <a:cubicBezTo>
                  <a:pt x="820" y="1055"/>
                  <a:pt x="820" y="1055"/>
                  <a:pt x="820" y="1055"/>
                </a:cubicBezTo>
                <a:cubicBezTo>
                  <a:pt x="822" y="1055"/>
                  <a:pt x="822" y="1055"/>
                  <a:pt x="822" y="1055"/>
                </a:cubicBezTo>
                <a:cubicBezTo>
                  <a:pt x="822" y="1051"/>
                  <a:pt x="822" y="1051"/>
                  <a:pt x="822" y="1051"/>
                </a:cubicBezTo>
                <a:lnTo>
                  <a:pt x="820" y="1051"/>
                </a:lnTo>
                <a:close/>
                <a:moveTo>
                  <a:pt x="820" y="1039"/>
                </a:moveTo>
                <a:cubicBezTo>
                  <a:pt x="820" y="1043"/>
                  <a:pt x="820" y="1043"/>
                  <a:pt x="820" y="1043"/>
                </a:cubicBezTo>
                <a:cubicBezTo>
                  <a:pt x="822" y="1043"/>
                  <a:pt x="822" y="1043"/>
                  <a:pt x="822" y="1043"/>
                </a:cubicBezTo>
                <a:cubicBezTo>
                  <a:pt x="822" y="1039"/>
                  <a:pt x="822" y="1039"/>
                  <a:pt x="822" y="1039"/>
                </a:cubicBezTo>
                <a:lnTo>
                  <a:pt x="820" y="1039"/>
                </a:lnTo>
                <a:close/>
                <a:moveTo>
                  <a:pt x="820" y="1027"/>
                </a:moveTo>
                <a:cubicBezTo>
                  <a:pt x="820" y="1031"/>
                  <a:pt x="820" y="1031"/>
                  <a:pt x="820" y="1031"/>
                </a:cubicBezTo>
                <a:cubicBezTo>
                  <a:pt x="822" y="1031"/>
                  <a:pt x="822" y="1031"/>
                  <a:pt x="822" y="1031"/>
                </a:cubicBezTo>
                <a:cubicBezTo>
                  <a:pt x="822" y="1027"/>
                  <a:pt x="822" y="1027"/>
                  <a:pt x="822" y="1027"/>
                </a:cubicBezTo>
                <a:lnTo>
                  <a:pt x="820" y="1027"/>
                </a:lnTo>
                <a:close/>
                <a:moveTo>
                  <a:pt x="820" y="1015"/>
                </a:moveTo>
                <a:cubicBezTo>
                  <a:pt x="820" y="1019"/>
                  <a:pt x="820" y="1019"/>
                  <a:pt x="820" y="1019"/>
                </a:cubicBezTo>
                <a:cubicBezTo>
                  <a:pt x="822" y="1019"/>
                  <a:pt x="822" y="1019"/>
                  <a:pt x="822" y="1019"/>
                </a:cubicBezTo>
                <a:cubicBezTo>
                  <a:pt x="822" y="1015"/>
                  <a:pt x="822" y="1015"/>
                  <a:pt x="822" y="1015"/>
                </a:cubicBezTo>
                <a:lnTo>
                  <a:pt x="820" y="1015"/>
                </a:lnTo>
                <a:close/>
                <a:moveTo>
                  <a:pt x="820" y="1003"/>
                </a:moveTo>
                <a:cubicBezTo>
                  <a:pt x="820" y="1007"/>
                  <a:pt x="820" y="1007"/>
                  <a:pt x="820" y="1007"/>
                </a:cubicBezTo>
                <a:cubicBezTo>
                  <a:pt x="822" y="1007"/>
                  <a:pt x="822" y="1007"/>
                  <a:pt x="822" y="1007"/>
                </a:cubicBezTo>
                <a:cubicBezTo>
                  <a:pt x="822" y="1003"/>
                  <a:pt x="822" y="1003"/>
                  <a:pt x="822" y="1003"/>
                </a:cubicBezTo>
                <a:lnTo>
                  <a:pt x="820" y="1003"/>
                </a:lnTo>
                <a:close/>
                <a:moveTo>
                  <a:pt x="820" y="991"/>
                </a:moveTo>
                <a:cubicBezTo>
                  <a:pt x="820" y="995"/>
                  <a:pt x="820" y="995"/>
                  <a:pt x="820" y="995"/>
                </a:cubicBezTo>
                <a:cubicBezTo>
                  <a:pt x="822" y="995"/>
                  <a:pt x="822" y="995"/>
                  <a:pt x="822" y="995"/>
                </a:cubicBezTo>
                <a:cubicBezTo>
                  <a:pt x="822" y="991"/>
                  <a:pt x="822" y="991"/>
                  <a:pt x="822" y="991"/>
                </a:cubicBezTo>
                <a:lnTo>
                  <a:pt x="820" y="991"/>
                </a:lnTo>
                <a:close/>
                <a:moveTo>
                  <a:pt x="820" y="979"/>
                </a:moveTo>
                <a:cubicBezTo>
                  <a:pt x="820" y="983"/>
                  <a:pt x="820" y="983"/>
                  <a:pt x="820" y="983"/>
                </a:cubicBezTo>
                <a:cubicBezTo>
                  <a:pt x="822" y="983"/>
                  <a:pt x="822" y="983"/>
                  <a:pt x="822" y="983"/>
                </a:cubicBezTo>
                <a:cubicBezTo>
                  <a:pt x="822" y="979"/>
                  <a:pt x="822" y="979"/>
                  <a:pt x="822" y="979"/>
                </a:cubicBezTo>
                <a:lnTo>
                  <a:pt x="820" y="979"/>
                </a:lnTo>
                <a:close/>
                <a:moveTo>
                  <a:pt x="820" y="967"/>
                </a:moveTo>
                <a:cubicBezTo>
                  <a:pt x="820" y="971"/>
                  <a:pt x="820" y="971"/>
                  <a:pt x="820" y="971"/>
                </a:cubicBezTo>
                <a:cubicBezTo>
                  <a:pt x="822" y="971"/>
                  <a:pt x="822" y="971"/>
                  <a:pt x="822" y="971"/>
                </a:cubicBezTo>
                <a:cubicBezTo>
                  <a:pt x="822" y="967"/>
                  <a:pt x="822" y="967"/>
                  <a:pt x="822" y="967"/>
                </a:cubicBezTo>
                <a:lnTo>
                  <a:pt x="820" y="967"/>
                </a:lnTo>
                <a:close/>
                <a:moveTo>
                  <a:pt x="820" y="955"/>
                </a:moveTo>
                <a:cubicBezTo>
                  <a:pt x="820" y="959"/>
                  <a:pt x="820" y="959"/>
                  <a:pt x="820" y="959"/>
                </a:cubicBezTo>
                <a:cubicBezTo>
                  <a:pt x="822" y="959"/>
                  <a:pt x="822" y="959"/>
                  <a:pt x="822" y="959"/>
                </a:cubicBezTo>
                <a:cubicBezTo>
                  <a:pt x="822" y="955"/>
                  <a:pt x="822" y="955"/>
                  <a:pt x="822" y="955"/>
                </a:cubicBezTo>
                <a:lnTo>
                  <a:pt x="820" y="955"/>
                </a:lnTo>
                <a:close/>
                <a:moveTo>
                  <a:pt x="820" y="943"/>
                </a:moveTo>
                <a:cubicBezTo>
                  <a:pt x="820" y="947"/>
                  <a:pt x="820" y="947"/>
                  <a:pt x="820" y="947"/>
                </a:cubicBezTo>
                <a:cubicBezTo>
                  <a:pt x="822" y="947"/>
                  <a:pt x="822" y="947"/>
                  <a:pt x="822" y="947"/>
                </a:cubicBezTo>
                <a:cubicBezTo>
                  <a:pt x="822" y="943"/>
                  <a:pt x="822" y="943"/>
                  <a:pt x="822" y="943"/>
                </a:cubicBezTo>
                <a:lnTo>
                  <a:pt x="820" y="943"/>
                </a:lnTo>
                <a:close/>
                <a:moveTo>
                  <a:pt x="820" y="931"/>
                </a:moveTo>
                <a:cubicBezTo>
                  <a:pt x="820" y="935"/>
                  <a:pt x="820" y="935"/>
                  <a:pt x="820" y="935"/>
                </a:cubicBezTo>
                <a:cubicBezTo>
                  <a:pt x="822" y="935"/>
                  <a:pt x="822" y="935"/>
                  <a:pt x="822" y="935"/>
                </a:cubicBezTo>
                <a:cubicBezTo>
                  <a:pt x="822" y="931"/>
                  <a:pt x="822" y="931"/>
                  <a:pt x="822" y="931"/>
                </a:cubicBezTo>
                <a:lnTo>
                  <a:pt x="820" y="931"/>
                </a:lnTo>
                <a:close/>
                <a:moveTo>
                  <a:pt x="820" y="919"/>
                </a:moveTo>
                <a:cubicBezTo>
                  <a:pt x="820" y="923"/>
                  <a:pt x="820" y="923"/>
                  <a:pt x="820" y="923"/>
                </a:cubicBezTo>
                <a:cubicBezTo>
                  <a:pt x="822" y="923"/>
                  <a:pt x="822" y="923"/>
                  <a:pt x="822" y="923"/>
                </a:cubicBezTo>
                <a:cubicBezTo>
                  <a:pt x="822" y="919"/>
                  <a:pt x="822" y="919"/>
                  <a:pt x="822" y="919"/>
                </a:cubicBezTo>
                <a:lnTo>
                  <a:pt x="820" y="919"/>
                </a:lnTo>
                <a:close/>
                <a:moveTo>
                  <a:pt x="820" y="907"/>
                </a:moveTo>
                <a:cubicBezTo>
                  <a:pt x="820" y="911"/>
                  <a:pt x="820" y="911"/>
                  <a:pt x="820" y="911"/>
                </a:cubicBezTo>
                <a:cubicBezTo>
                  <a:pt x="822" y="911"/>
                  <a:pt x="822" y="911"/>
                  <a:pt x="822" y="911"/>
                </a:cubicBezTo>
                <a:cubicBezTo>
                  <a:pt x="822" y="907"/>
                  <a:pt x="822" y="907"/>
                  <a:pt x="822" y="907"/>
                </a:cubicBezTo>
                <a:lnTo>
                  <a:pt x="820" y="907"/>
                </a:lnTo>
                <a:close/>
                <a:moveTo>
                  <a:pt x="820" y="895"/>
                </a:moveTo>
                <a:cubicBezTo>
                  <a:pt x="820" y="899"/>
                  <a:pt x="820" y="899"/>
                  <a:pt x="820" y="899"/>
                </a:cubicBezTo>
                <a:cubicBezTo>
                  <a:pt x="822" y="899"/>
                  <a:pt x="822" y="899"/>
                  <a:pt x="822" y="899"/>
                </a:cubicBezTo>
                <a:cubicBezTo>
                  <a:pt x="822" y="895"/>
                  <a:pt x="822" y="895"/>
                  <a:pt x="822" y="895"/>
                </a:cubicBezTo>
                <a:lnTo>
                  <a:pt x="820" y="895"/>
                </a:lnTo>
                <a:close/>
                <a:moveTo>
                  <a:pt x="820" y="883"/>
                </a:moveTo>
                <a:cubicBezTo>
                  <a:pt x="820" y="887"/>
                  <a:pt x="820" y="887"/>
                  <a:pt x="820" y="887"/>
                </a:cubicBezTo>
                <a:cubicBezTo>
                  <a:pt x="822" y="887"/>
                  <a:pt x="822" y="887"/>
                  <a:pt x="822" y="887"/>
                </a:cubicBezTo>
                <a:cubicBezTo>
                  <a:pt x="822" y="883"/>
                  <a:pt x="822" y="883"/>
                  <a:pt x="822" y="883"/>
                </a:cubicBezTo>
                <a:lnTo>
                  <a:pt x="820" y="883"/>
                </a:lnTo>
                <a:close/>
                <a:moveTo>
                  <a:pt x="820" y="871"/>
                </a:moveTo>
                <a:cubicBezTo>
                  <a:pt x="820" y="875"/>
                  <a:pt x="820" y="875"/>
                  <a:pt x="820" y="875"/>
                </a:cubicBezTo>
                <a:cubicBezTo>
                  <a:pt x="822" y="875"/>
                  <a:pt x="822" y="875"/>
                  <a:pt x="822" y="875"/>
                </a:cubicBezTo>
                <a:cubicBezTo>
                  <a:pt x="822" y="871"/>
                  <a:pt x="822" y="871"/>
                  <a:pt x="822" y="871"/>
                </a:cubicBezTo>
                <a:lnTo>
                  <a:pt x="820" y="871"/>
                </a:lnTo>
                <a:close/>
                <a:moveTo>
                  <a:pt x="820" y="859"/>
                </a:moveTo>
                <a:cubicBezTo>
                  <a:pt x="820" y="863"/>
                  <a:pt x="820" y="863"/>
                  <a:pt x="820" y="863"/>
                </a:cubicBezTo>
                <a:cubicBezTo>
                  <a:pt x="822" y="863"/>
                  <a:pt x="822" y="863"/>
                  <a:pt x="822" y="863"/>
                </a:cubicBezTo>
                <a:cubicBezTo>
                  <a:pt x="822" y="859"/>
                  <a:pt x="822" y="859"/>
                  <a:pt x="822" y="859"/>
                </a:cubicBezTo>
                <a:lnTo>
                  <a:pt x="820" y="859"/>
                </a:lnTo>
                <a:close/>
                <a:moveTo>
                  <a:pt x="820" y="847"/>
                </a:moveTo>
                <a:cubicBezTo>
                  <a:pt x="820" y="851"/>
                  <a:pt x="820" y="851"/>
                  <a:pt x="820" y="851"/>
                </a:cubicBezTo>
                <a:cubicBezTo>
                  <a:pt x="822" y="851"/>
                  <a:pt x="822" y="851"/>
                  <a:pt x="822" y="851"/>
                </a:cubicBezTo>
                <a:cubicBezTo>
                  <a:pt x="822" y="847"/>
                  <a:pt x="822" y="847"/>
                  <a:pt x="822" y="847"/>
                </a:cubicBezTo>
                <a:lnTo>
                  <a:pt x="820" y="847"/>
                </a:lnTo>
                <a:close/>
                <a:moveTo>
                  <a:pt x="820" y="835"/>
                </a:moveTo>
                <a:cubicBezTo>
                  <a:pt x="820" y="839"/>
                  <a:pt x="820" y="839"/>
                  <a:pt x="820" y="839"/>
                </a:cubicBezTo>
                <a:cubicBezTo>
                  <a:pt x="822" y="839"/>
                  <a:pt x="822" y="839"/>
                  <a:pt x="822" y="839"/>
                </a:cubicBezTo>
                <a:cubicBezTo>
                  <a:pt x="822" y="835"/>
                  <a:pt x="822" y="835"/>
                  <a:pt x="822" y="835"/>
                </a:cubicBezTo>
                <a:lnTo>
                  <a:pt x="820" y="835"/>
                </a:lnTo>
                <a:close/>
                <a:moveTo>
                  <a:pt x="820" y="823"/>
                </a:moveTo>
                <a:cubicBezTo>
                  <a:pt x="820" y="827"/>
                  <a:pt x="820" y="827"/>
                  <a:pt x="820" y="827"/>
                </a:cubicBezTo>
                <a:cubicBezTo>
                  <a:pt x="822" y="827"/>
                  <a:pt x="822" y="827"/>
                  <a:pt x="822" y="827"/>
                </a:cubicBezTo>
                <a:cubicBezTo>
                  <a:pt x="822" y="823"/>
                  <a:pt x="822" y="823"/>
                  <a:pt x="822" y="823"/>
                </a:cubicBezTo>
                <a:lnTo>
                  <a:pt x="820" y="823"/>
                </a:lnTo>
                <a:close/>
                <a:moveTo>
                  <a:pt x="820" y="811"/>
                </a:moveTo>
                <a:cubicBezTo>
                  <a:pt x="820" y="815"/>
                  <a:pt x="820" y="815"/>
                  <a:pt x="820" y="815"/>
                </a:cubicBezTo>
                <a:cubicBezTo>
                  <a:pt x="822" y="815"/>
                  <a:pt x="822" y="815"/>
                  <a:pt x="822" y="815"/>
                </a:cubicBezTo>
                <a:cubicBezTo>
                  <a:pt x="822" y="811"/>
                  <a:pt x="822" y="811"/>
                  <a:pt x="822" y="811"/>
                </a:cubicBezTo>
                <a:lnTo>
                  <a:pt x="820" y="811"/>
                </a:lnTo>
                <a:close/>
                <a:moveTo>
                  <a:pt x="820" y="799"/>
                </a:moveTo>
                <a:cubicBezTo>
                  <a:pt x="820" y="803"/>
                  <a:pt x="820" y="803"/>
                  <a:pt x="820" y="803"/>
                </a:cubicBezTo>
                <a:cubicBezTo>
                  <a:pt x="822" y="803"/>
                  <a:pt x="822" y="803"/>
                  <a:pt x="822" y="803"/>
                </a:cubicBezTo>
                <a:cubicBezTo>
                  <a:pt x="822" y="799"/>
                  <a:pt x="822" y="799"/>
                  <a:pt x="822" y="799"/>
                </a:cubicBezTo>
                <a:lnTo>
                  <a:pt x="820" y="799"/>
                </a:lnTo>
                <a:close/>
                <a:moveTo>
                  <a:pt x="820" y="787"/>
                </a:moveTo>
                <a:cubicBezTo>
                  <a:pt x="820" y="791"/>
                  <a:pt x="820" y="791"/>
                  <a:pt x="820" y="791"/>
                </a:cubicBezTo>
                <a:cubicBezTo>
                  <a:pt x="822" y="791"/>
                  <a:pt x="822" y="791"/>
                  <a:pt x="822" y="791"/>
                </a:cubicBezTo>
                <a:cubicBezTo>
                  <a:pt x="822" y="787"/>
                  <a:pt x="822" y="787"/>
                  <a:pt x="822" y="787"/>
                </a:cubicBezTo>
                <a:lnTo>
                  <a:pt x="820" y="787"/>
                </a:lnTo>
                <a:close/>
                <a:moveTo>
                  <a:pt x="820" y="775"/>
                </a:moveTo>
                <a:cubicBezTo>
                  <a:pt x="820" y="779"/>
                  <a:pt x="820" y="779"/>
                  <a:pt x="820" y="779"/>
                </a:cubicBezTo>
                <a:cubicBezTo>
                  <a:pt x="822" y="779"/>
                  <a:pt x="822" y="779"/>
                  <a:pt x="822" y="779"/>
                </a:cubicBezTo>
                <a:cubicBezTo>
                  <a:pt x="822" y="775"/>
                  <a:pt x="822" y="775"/>
                  <a:pt x="822" y="775"/>
                </a:cubicBezTo>
                <a:lnTo>
                  <a:pt x="820" y="775"/>
                </a:lnTo>
                <a:close/>
                <a:moveTo>
                  <a:pt x="820" y="763"/>
                </a:moveTo>
                <a:cubicBezTo>
                  <a:pt x="820" y="767"/>
                  <a:pt x="820" y="767"/>
                  <a:pt x="820" y="767"/>
                </a:cubicBezTo>
                <a:cubicBezTo>
                  <a:pt x="822" y="767"/>
                  <a:pt x="822" y="767"/>
                  <a:pt x="822" y="767"/>
                </a:cubicBezTo>
                <a:cubicBezTo>
                  <a:pt x="822" y="763"/>
                  <a:pt x="822" y="763"/>
                  <a:pt x="822" y="763"/>
                </a:cubicBezTo>
                <a:lnTo>
                  <a:pt x="820" y="763"/>
                </a:lnTo>
                <a:close/>
                <a:moveTo>
                  <a:pt x="820" y="751"/>
                </a:moveTo>
                <a:cubicBezTo>
                  <a:pt x="820" y="755"/>
                  <a:pt x="820" y="755"/>
                  <a:pt x="820" y="755"/>
                </a:cubicBezTo>
                <a:cubicBezTo>
                  <a:pt x="822" y="755"/>
                  <a:pt x="822" y="755"/>
                  <a:pt x="822" y="755"/>
                </a:cubicBezTo>
                <a:cubicBezTo>
                  <a:pt x="822" y="751"/>
                  <a:pt x="822" y="751"/>
                  <a:pt x="822" y="751"/>
                </a:cubicBezTo>
                <a:lnTo>
                  <a:pt x="820" y="751"/>
                </a:lnTo>
                <a:close/>
                <a:moveTo>
                  <a:pt x="820" y="739"/>
                </a:moveTo>
                <a:cubicBezTo>
                  <a:pt x="820" y="743"/>
                  <a:pt x="820" y="743"/>
                  <a:pt x="820" y="743"/>
                </a:cubicBezTo>
                <a:cubicBezTo>
                  <a:pt x="822" y="743"/>
                  <a:pt x="822" y="743"/>
                  <a:pt x="822" y="743"/>
                </a:cubicBezTo>
                <a:cubicBezTo>
                  <a:pt x="822" y="739"/>
                  <a:pt x="822" y="739"/>
                  <a:pt x="822" y="739"/>
                </a:cubicBezTo>
                <a:lnTo>
                  <a:pt x="820" y="739"/>
                </a:lnTo>
                <a:close/>
                <a:moveTo>
                  <a:pt x="820" y="727"/>
                </a:moveTo>
                <a:cubicBezTo>
                  <a:pt x="820" y="731"/>
                  <a:pt x="820" y="731"/>
                  <a:pt x="820" y="731"/>
                </a:cubicBezTo>
                <a:cubicBezTo>
                  <a:pt x="822" y="731"/>
                  <a:pt x="822" y="731"/>
                  <a:pt x="822" y="731"/>
                </a:cubicBezTo>
                <a:cubicBezTo>
                  <a:pt x="822" y="727"/>
                  <a:pt x="822" y="727"/>
                  <a:pt x="822" y="727"/>
                </a:cubicBezTo>
                <a:lnTo>
                  <a:pt x="820" y="727"/>
                </a:lnTo>
                <a:close/>
                <a:moveTo>
                  <a:pt x="820" y="715"/>
                </a:moveTo>
                <a:cubicBezTo>
                  <a:pt x="820" y="719"/>
                  <a:pt x="820" y="719"/>
                  <a:pt x="820" y="719"/>
                </a:cubicBezTo>
                <a:cubicBezTo>
                  <a:pt x="822" y="719"/>
                  <a:pt x="822" y="719"/>
                  <a:pt x="822" y="719"/>
                </a:cubicBezTo>
                <a:cubicBezTo>
                  <a:pt x="822" y="715"/>
                  <a:pt x="822" y="715"/>
                  <a:pt x="822" y="715"/>
                </a:cubicBezTo>
                <a:lnTo>
                  <a:pt x="820" y="715"/>
                </a:lnTo>
                <a:close/>
                <a:moveTo>
                  <a:pt x="820" y="703"/>
                </a:moveTo>
                <a:cubicBezTo>
                  <a:pt x="820" y="707"/>
                  <a:pt x="820" y="707"/>
                  <a:pt x="820" y="707"/>
                </a:cubicBezTo>
                <a:cubicBezTo>
                  <a:pt x="822" y="707"/>
                  <a:pt x="822" y="707"/>
                  <a:pt x="822" y="707"/>
                </a:cubicBezTo>
                <a:cubicBezTo>
                  <a:pt x="822" y="703"/>
                  <a:pt x="822" y="703"/>
                  <a:pt x="822" y="703"/>
                </a:cubicBezTo>
                <a:lnTo>
                  <a:pt x="820" y="703"/>
                </a:lnTo>
                <a:close/>
                <a:moveTo>
                  <a:pt x="820" y="691"/>
                </a:moveTo>
                <a:cubicBezTo>
                  <a:pt x="820" y="695"/>
                  <a:pt x="820" y="695"/>
                  <a:pt x="820" y="695"/>
                </a:cubicBezTo>
                <a:cubicBezTo>
                  <a:pt x="822" y="695"/>
                  <a:pt x="822" y="695"/>
                  <a:pt x="822" y="695"/>
                </a:cubicBezTo>
                <a:cubicBezTo>
                  <a:pt x="822" y="691"/>
                  <a:pt x="822" y="691"/>
                  <a:pt x="822" y="691"/>
                </a:cubicBezTo>
                <a:lnTo>
                  <a:pt x="820" y="691"/>
                </a:lnTo>
                <a:close/>
                <a:moveTo>
                  <a:pt x="820" y="679"/>
                </a:moveTo>
                <a:cubicBezTo>
                  <a:pt x="820" y="683"/>
                  <a:pt x="820" y="683"/>
                  <a:pt x="820" y="683"/>
                </a:cubicBezTo>
                <a:cubicBezTo>
                  <a:pt x="822" y="683"/>
                  <a:pt x="822" y="683"/>
                  <a:pt x="822" y="683"/>
                </a:cubicBezTo>
                <a:cubicBezTo>
                  <a:pt x="822" y="679"/>
                  <a:pt x="822" y="679"/>
                  <a:pt x="822" y="679"/>
                </a:cubicBezTo>
                <a:lnTo>
                  <a:pt x="820" y="679"/>
                </a:lnTo>
                <a:close/>
                <a:moveTo>
                  <a:pt x="820" y="667"/>
                </a:moveTo>
                <a:cubicBezTo>
                  <a:pt x="820" y="671"/>
                  <a:pt x="820" y="671"/>
                  <a:pt x="820" y="671"/>
                </a:cubicBezTo>
                <a:cubicBezTo>
                  <a:pt x="822" y="671"/>
                  <a:pt x="822" y="671"/>
                  <a:pt x="822" y="671"/>
                </a:cubicBezTo>
                <a:cubicBezTo>
                  <a:pt x="822" y="667"/>
                  <a:pt x="822" y="667"/>
                  <a:pt x="822" y="667"/>
                </a:cubicBezTo>
                <a:lnTo>
                  <a:pt x="820" y="667"/>
                </a:lnTo>
                <a:close/>
                <a:moveTo>
                  <a:pt x="820" y="655"/>
                </a:moveTo>
                <a:cubicBezTo>
                  <a:pt x="820" y="659"/>
                  <a:pt x="820" y="659"/>
                  <a:pt x="820" y="659"/>
                </a:cubicBezTo>
                <a:cubicBezTo>
                  <a:pt x="822" y="659"/>
                  <a:pt x="822" y="659"/>
                  <a:pt x="822" y="659"/>
                </a:cubicBezTo>
                <a:cubicBezTo>
                  <a:pt x="822" y="655"/>
                  <a:pt x="822" y="655"/>
                  <a:pt x="822" y="655"/>
                </a:cubicBezTo>
                <a:lnTo>
                  <a:pt x="820" y="655"/>
                </a:lnTo>
                <a:close/>
                <a:moveTo>
                  <a:pt x="820" y="643"/>
                </a:moveTo>
                <a:cubicBezTo>
                  <a:pt x="820" y="647"/>
                  <a:pt x="820" y="647"/>
                  <a:pt x="820" y="647"/>
                </a:cubicBezTo>
                <a:cubicBezTo>
                  <a:pt x="822" y="647"/>
                  <a:pt x="822" y="647"/>
                  <a:pt x="822" y="647"/>
                </a:cubicBezTo>
                <a:cubicBezTo>
                  <a:pt x="822" y="643"/>
                  <a:pt x="822" y="643"/>
                  <a:pt x="822" y="643"/>
                </a:cubicBezTo>
                <a:lnTo>
                  <a:pt x="820" y="643"/>
                </a:lnTo>
                <a:close/>
                <a:moveTo>
                  <a:pt x="820" y="631"/>
                </a:moveTo>
                <a:cubicBezTo>
                  <a:pt x="820" y="635"/>
                  <a:pt x="820" y="635"/>
                  <a:pt x="820" y="635"/>
                </a:cubicBezTo>
                <a:cubicBezTo>
                  <a:pt x="822" y="635"/>
                  <a:pt x="822" y="635"/>
                  <a:pt x="822" y="635"/>
                </a:cubicBezTo>
                <a:cubicBezTo>
                  <a:pt x="822" y="631"/>
                  <a:pt x="822" y="631"/>
                  <a:pt x="822" y="631"/>
                </a:cubicBezTo>
                <a:lnTo>
                  <a:pt x="820" y="631"/>
                </a:lnTo>
                <a:close/>
                <a:moveTo>
                  <a:pt x="820" y="619"/>
                </a:moveTo>
                <a:cubicBezTo>
                  <a:pt x="820" y="623"/>
                  <a:pt x="820" y="623"/>
                  <a:pt x="820" y="623"/>
                </a:cubicBezTo>
                <a:cubicBezTo>
                  <a:pt x="822" y="623"/>
                  <a:pt x="822" y="623"/>
                  <a:pt x="822" y="623"/>
                </a:cubicBezTo>
                <a:cubicBezTo>
                  <a:pt x="822" y="619"/>
                  <a:pt x="822" y="619"/>
                  <a:pt x="822" y="619"/>
                </a:cubicBezTo>
                <a:lnTo>
                  <a:pt x="820" y="619"/>
                </a:lnTo>
                <a:close/>
                <a:moveTo>
                  <a:pt x="820" y="607"/>
                </a:moveTo>
                <a:cubicBezTo>
                  <a:pt x="820" y="611"/>
                  <a:pt x="820" y="611"/>
                  <a:pt x="820" y="611"/>
                </a:cubicBezTo>
                <a:cubicBezTo>
                  <a:pt x="822" y="611"/>
                  <a:pt x="822" y="611"/>
                  <a:pt x="822" y="611"/>
                </a:cubicBezTo>
                <a:cubicBezTo>
                  <a:pt x="822" y="607"/>
                  <a:pt x="822" y="607"/>
                  <a:pt x="822" y="607"/>
                </a:cubicBezTo>
                <a:lnTo>
                  <a:pt x="820" y="607"/>
                </a:lnTo>
                <a:close/>
                <a:moveTo>
                  <a:pt x="820" y="595"/>
                </a:moveTo>
                <a:cubicBezTo>
                  <a:pt x="820" y="599"/>
                  <a:pt x="820" y="599"/>
                  <a:pt x="820" y="599"/>
                </a:cubicBezTo>
                <a:cubicBezTo>
                  <a:pt x="822" y="599"/>
                  <a:pt x="822" y="599"/>
                  <a:pt x="822" y="599"/>
                </a:cubicBezTo>
                <a:cubicBezTo>
                  <a:pt x="822" y="595"/>
                  <a:pt x="822" y="595"/>
                  <a:pt x="822" y="595"/>
                </a:cubicBezTo>
                <a:lnTo>
                  <a:pt x="820" y="595"/>
                </a:lnTo>
                <a:close/>
                <a:moveTo>
                  <a:pt x="820" y="583"/>
                </a:moveTo>
                <a:cubicBezTo>
                  <a:pt x="820" y="587"/>
                  <a:pt x="820" y="587"/>
                  <a:pt x="820" y="587"/>
                </a:cubicBezTo>
                <a:cubicBezTo>
                  <a:pt x="822" y="587"/>
                  <a:pt x="822" y="587"/>
                  <a:pt x="822" y="587"/>
                </a:cubicBezTo>
                <a:cubicBezTo>
                  <a:pt x="822" y="583"/>
                  <a:pt x="822" y="583"/>
                  <a:pt x="822" y="583"/>
                </a:cubicBezTo>
                <a:lnTo>
                  <a:pt x="820" y="583"/>
                </a:lnTo>
                <a:close/>
                <a:moveTo>
                  <a:pt x="820" y="571"/>
                </a:moveTo>
                <a:cubicBezTo>
                  <a:pt x="820" y="575"/>
                  <a:pt x="820" y="575"/>
                  <a:pt x="820" y="575"/>
                </a:cubicBezTo>
                <a:cubicBezTo>
                  <a:pt x="822" y="575"/>
                  <a:pt x="822" y="575"/>
                  <a:pt x="822" y="575"/>
                </a:cubicBezTo>
                <a:cubicBezTo>
                  <a:pt x="822" y="571"/>
                  <a:pt x="822" y="571"/>
                  <a:pt x="822" y="571"/>
                </a:cubicBezTo>
                <a:lnTo>
                  <a:pt x="820" y="571"/>
                </a:lnTo>
                <a:close/>
                <a:moveTo>
                  <a:pt x="820" y="559"/>
                </a:moveTo>
                <a:cubicBezTo>
                  <a:pt x="820" y="563"/>
                  <a:pt x="820" y="563"/>
                  <a:pt x="820" y="563"/>
                </a:cubicBezTo>
                <a:cubicBezTo>
                  <a:pt x="822" y="563"/>
                  <a:pt x="822" y="563"/>
                  <a:pt x="822" y="563"/>
                </a:cubicBezTo>
                <a:cubicBezTo>
                  <a:pt x="822" y="559"/>
                  <a:pt x="822" y="559"/>
                  <a:pt x="822" y="559"/>
                </a:cubicBezTo>
                <a:lnTo>
                  <a:pt x="820" y="559"/>
                </a:lnTo>
                <a:close/>
                <a:moveTo>
                  <a:pt x="820" y="547"/>
                </a:moveTo>
                <a:cubicBezTo>
                  <a:pt x="820" y="551"/>
                  <a:pt x="820" y="551"/>
                  <a:pt x="820" y="551"/>
                </a:cubicBezTo>
                <a:cubicBezTo>
                  <a:pt x="822" y="551"/>
                  <a:pt x="822" y="551"/>
                  <a:pt x="822" y="551"/>
                </a:cubicBezTo>
                <a:cubicBezTo>
                  <a:pt x="822" y="547"/>
                  <a:pt x="822" y="547"/>
                  <a:pt x="822" y="547"/>
                </a:cubicBezTo>
                <a:lnTo>
                  <a:pt x="820" y="547"/>
                </a:lnTo>
                <a:close/>
                <a:moveTo>
                  <a:pt x="820" y="535"/>
                </a:moveTo>
                <a:cubicBezTo>
                  <a:pt x="820" y="539"/>
                  <a:pt x="820" y="539"/>
                  <a:pt x="820" y="539"/>
                </a:cubicBezTo>
                <a:cubicBezTo>
                  <a:pt x="822" y="539"/>
                  <a:pt x="822" y="539"/>
                  <a:pt x="822" y="539"/>
                </a:cubicBezTo>
                <a:cubicBezTo>
                  <a:pt x="822" y="535"/>
                  <a:pt x="822" y="535"/>
                  <a:pt x="822" y="535"/>
                </a:cubicBezTo>
                <a:lnTo>
                  <a:pt x="820" y="535"/>
                </a:lnTo>
                <a:close/>
                <a:moveTo>
                  <a:pt x="820" y="523"/>
                </a:moveTo>
                <a:cubicBezTo>
                  <a:pt x="820" y="527"/>
                  <a:pt x="820" y="527"/>
                  <a:pt x="820" y="527"/>
                </a:cubicBezTo>
                <a:cubicBezTo>
                  <a:pt x="822" y="527"/>
                  <a:pt x="822" y="527"/>
                  <a:pt x="822" y="527"/>
                </a:cubicBezTo>
                <a:cubicBezTo>
                  <a:pt x="822" y="523"/>
                  <a:pt x="822" y="523"/>
                  <a:pt x="822" y="523"/>
                </a:cubicBezTo>
                <a:lnTo>
                  <a:pt x="820" y="523"/>
                </a:lnTo>
                <a:close/>
                <a:moveTo>
                  <a:pt x="820" y="511"/>
                </a:moveTo>
                <a:cubicBezTo>
                  <a:pt x="820" y="515"/>
                  <a:pt x="820" y="515"/>
                  <a:pt x="820" y="515"/>
                </a:cubicBezTo>
                <a:cubicBezTo>
                  <a:pt x="822" y="515"/>
                  <a:pt x="822" y="515"/>
                  <a:pt x="822" y="515"/>
                </a:cubicBezTo>
                <a:cubicBezTo>
                  <a:pt x="822" y="511"/>
                  <a:pt x="822" y="511"/>
                  <a:pt x="822" y="511"/>
                </a:cubicBezTo>
                <a:lnTo>
                  <a:pt x="820" y="511"/>
                </a:lnTo>
                <a:close/>
                <a:moveTo>
                  <a:pt x="820" y="499"/>
                </a:moveTo>
                <a:cubicBezTo>
                  <a:pt x="820" y="503"/>
                  <a:pt x="820" y="503"/>
                  <a:pt x="820" y="503"/>
                </a:cubicBezTo>
                <a:cubicBezTo>
                  <a:pt x="822" y="503"/>
                  <a:pt x="822" y="503"/>
                  <a:pt x="822" y="503"/>
                </a:cubicBezTo>
                <a:cubicBezTo>
                  <a:pt x="822" y="499"/>
                  <a:pt x="822" y="499"/>
                  <a:pt x="822" y="499"/>
                </a:cubicBezTo>
                <a:lnTo>
                  <a:pt x="820" y="499"/>
                </a:lnTo>
                <a:close/>
                <a:moveTo>
                  <a:pt x="820" y="487"/>
                </a:moveTo>
                <a:cubicBezTo>
                  <a:pt x="820" y="491"/>
                  <a:pt x="820" y="491"/>
                  <a:pt x="820" y="491"/>
                </a:cubicBezTo>
                <a:cubicBezTo>
                  <a:pt x="822" y="491"/>
                  <a:pt x="822" y="491"/>
                  <a:pt x="822" y="491"/>
                </a:cubicBezTo>
                <a:cubicBezTo>
                  <a:pt x="822" y="487"/>
                  <a:pt x="822" y="487"/>
                  <a:pt x="822" y="487"/>
                </a:cubicBezTo>
                <a:lnTo>
                  <a:pt x="820" y="487"/>
                </a:lnTo>
                <a:close/>
                <a:moveTo>
                  <a:pt x="820" y="475"/>
                </a:moveTo>
                <a:cubicBezTo>
                  <a:pt x="820" y="479"/>
                  <a:pt x="820" y="479"/>
                  <a:pt x="820" y="479"/>
                </a:cubicBezTo>
                <a:cubicBezTo>
                  <a:pt x="822" y="479"/>
                  <a:pt x="822" y="479"/>
                  <a:pt x="822" y="479"/>
                </a:cubicBezTo>
                <a:cubicBezTo>
                  <a:pt x="822" y="475"/>
                  <a:pt x="822" y="475"/>
                  <a:pt x="822" y="475"/>
                </a:cubicBezTo>
                <a:lnTo>
                  <a:pt x="820" y="475"/>
                </a:lnTo>
                <a:close/>
                <a:moveTo>
                  <a:pt x="820" y="463"/>
                </a:moveTo>
                <a:cubicBezTo>
                  <a:pt x="820" y="467"/>
                  <a:pt x="820" y="467"/>
                  <a:pt x="820" y="467"/>
                </a:cubicBezTo>
                <a:cubicBezTo>
                  <a:pt x="822" y="467"/>
                  <a:pt x="822" y="467"/>
                  <a:pt x="822" y="467"/>
                </a:cubicBezTo>
                <a:cubicBezTo>
                  <a:pt x="822" y="463"/>
                  <a:pt x="822" y="463"/>
                  <a:pt x="822" y="463"/>
                </a:cubicBezTo>
                <a:lnTo>
                  <a:pt x="820" y="463"/>
                </a:lnTo>
                <a:close/>
                <a:moveTo>
                  <a:pt x="820" y="451"/>
                </a:moveTo>
                <a:cubicBezTo>
                  <a:pt x="820" y="455"/>
                  <a:pt x="820" y="455"/>
                  <a:pt x="820" y="455"/>
                </a:cubicBezTo>
                <a:cubicBezTo>
                  <a:pt x="822" y="455"/>
                  <a:pt x="822" y="455"/>
                  <a:pt x="822" y="455"/>
                </a:cubicBezTo>
                <a:cubicBezTo>
                  <a:pt x="822" y="451"/>
                  <a:pt x="822" y="451"/>
                  <a:pt x="822" y="451"/>
                </a:cubicBezTo>
                <a:lnTo>
                  <a:pt x="820" y="451"/>
                </a:lnTo>
                <a:close/>
                <a:moveTo>
                  <a:pt x="820" y="439"/>
                </a:moveTo>
                <a:cubicBezTo>
                  <a:pt x="820" y="443"/>
                  <a:pt x="820" y="443"/>
                  <a:pt x="820" y="443"/>
                </a:cubicBezTo>
                <a:cubicBezTo>
                  <a:pt x="822" y="443"/>
                  <a:pt x="822" y="443"/>
                  <a:pt x="822" y="443"/>
                </a:cubicBezTo>
                <a:cubicBezTo>
                  <a:pt x="822" y="439"/>
                  <a:pt x="822" y="439"/>
                  <a:pt x="822" y="439"/>
                </a:cubicBezTo>
                <a:lnTo>
                  <a:pt x="820" y="439"/>
                </a:lnTo>
                <a:close/>
                <a:moveTo>
                  <a:pt x="820" y="427"/>
                </a:moveTo>
                <a:cubicBezTo>
                  <a:pt x="820" y="431"/>
                  <a:pt x="820" y="431"/>
                  <a:pt x="820" y="431"/>
                </a:cubicBezTo>
                <a:cubicBezTo>
                  <a:pt x="822" y="431"/>
                  <a:pt x="822" y="431"/>
                  <a:pt x="822" y="431"/>
                </a:cubicBezTo>
                <a:cubicBezTo>
                  <a:pt x="822" y="427"/>
                  <a:pt x="822" y="427"/>
                  <a:pt x="822" y="427"/>
                </a:cubicBezTo>
                <a:lnTo>
                  <a:pt x="820" y="427"/>
                </a:lnTo>
                <a:close/>
                <a:moveTo>
                  <a:pt x="820" y="415"/>
                </a:moveTo>
                <a:cubicBezTo>
                  <a:pt x="820" y="419"/>
                  <a:pt x="820" y="419"/>
                  <a:pt x="820" y="419"/>
                </a:cubicBezTo>
                <a:cubicBezTo>
                  <a:pt x="822" y="419"/>
                  <a:pt x="822" y="419"/>
                  <a:pt x="822" y="419"/>
                </a:cubicBezTo>
                <a:cubicBezTo>
                  <a:pt x="822" y="415"/>
                  <a:pt x="822" y="415"/>
                  <a:pt x="822" y="415"/>
                </a:cubicBezTo>
                <a:lnTo>
                  <a:pt x="820" y="415"/>
                </a:lnTo>
                <a:close/>
                <a:moveTo>
                  <a:pt x="820" y="403"/>
                </a:moveTo>
                <a:cubicBezTo>
                  <a:pt x="820" y="407"/>
                  <a:pt x="820" y="407"/>
                  <a:pt x="820" y="407"/>
                </a:cubicBezTo>
                <a:cubicBezTo>
                  <a:pt x="822" y="407"/>
                  <a:pt x="822" y="407"/>
                  <a:pt x="822" y="407"/>
                </a:cubicBezTo>
                <a:cubicBezTo>
                  <a:pt x="822" y="403"/>
                  <a:pt x="822" y="403"/>
                  <a:pt x="822" y="403"/>
                </a:cubicBezTo>
                <a:lnTo>
                  <a:pt x="820" y="403"/>
                </a:lnTo>
                <a:close/>
                <a:moveTo>
                  <a:pt x="820" y="391"/>
                </a:moveTo>
                <a:cubicBezTo>
                  <a:pt x="820" y="395"/>
                  <a:pt x="820" y="395"/>
                  <a:pt x="820" y="395"/>
                </a:cubicBezTo>
                <a:cubicBezTo>
                  <a:pt x="822" y="395"/>
                  <a:pt x="822" y="395"/>
                  <a:pt x="822" y="395"/>
                </a:cubicBezTo>
                <a:cubicBezTo>
                  <a:pt x="822" y="391"/>
                  <a:pt x="822" y="391"/>
                  <a:pt x="822" y="391"/>
                </a:cubicBezTo>
                <a:lnTo>
                  <a:pt x="820" y="391"/>
                </a:lnTo>
                <a:close/>
                <a:moveTo>
                  <a:pt x="820" y="379"/>
                </a:moveTo>
                <a:cubicBezTo>
                  <a:pt x="820" y="383"/>
                  <a:pt x="820" y="383"/>
                  <a:pt x="820" y="383"/>
                </a:cubicBezTo>
                <a:cubicBezTo>
                  <a:pt x="822" y="383"/>
                  <a:pt x="822" y="383"/>
                  <a:pt x="822" y="383"/>
                </a:cubicBezTo>
                <a:cubicBezTo>
                  <a:pt x="822" y="379"/>
                  <a:pt x="822" y="379"/>
                  <a:pt x="822" y="379"/>
                </a:cubicBezTo>
                <a:lnTo>
                  <a:pt x="820" y="379"/>
                </a:lnTo>
                <a:close/>
                <a:moveTo>
                  <a:pt x="820" y="367"/>
                </a:moveTo>
                <a:cubicBezTo>
                  <a:pt x="820" y="371"/>
                  <a:pt x="820" y="371"/>
                  <a:pt x="820" y="371"/>
                </a:cubicBezTo>
                <a:cubicBezTo>
                  <a:pt x="822" y="371"/>
                  <a:pt x="822" y="371"/>
                  <a:pt x="822" y="371"/>
                </a:cubicBezTo>
                <a:cubicBezTo>
                  <a:pt x="822" y="367"/>
                  <a:pt x="822" y="367"/>
                  <a:pt x="822" y="367"/>
                </a:cubicBezTo>
                <a:lnTo>
                  <a:pt x="820" y="367"/>
                </a:lnTo>
                <a:close/>
                <a:moveTo>
                  <a:pt x="820" y="355"/>
                </a:moveTo>
                <a:cubicBezTo>
                  <a:pt x="820" y="359"/>
                  <a:pt x="820" y="359"/>
                  <a:pt x="820" y="359"/>
                </a:cubicBezTo>
                <a:cubicBezTo>
                  <a:pt x="822" y="359"/>
                  <a:pt x="822" y="359"/>
                  <a:pt x="822" y="359"/>
                </a:cubicBezTo>
                <a:cubicBezTo>
                  <a:pt x="822" y="355"/>
                  <a:pt x="822" y="355"/>
                  <a:pt x="822" y="355"/>
                </a:cubicBezTo>
                <a:lnTo>
                  <a:pt x="820" y="355"/>
                </a:lnTo>
                <a:close/>
                <a:moveTo>
                  <a:pt x="820" y="343"/>
                </a:moveTo>
                <a:cubicBezTo>
                  <a:pt x="820" y="347"/>
                  <a:pt x="820" y="347"/>
                  <a:pt x="820" y="347"/>
                </a:cubicBezTo>
                <a:cubicBezTo>
                  <a:pt x="822" y="347"/>
                  <a:pt x="822" y="347"/>
                  <a:pt x="822" y="347"/>
                </a:cubicBezTo>
                <a:cubicBezTo>
                  <a:pt x="822" y="343"/>
                  <a:pt x="822" y="343"/>
                  <a:pt x="822" y="343"/>
                </a:cubicBezTo>
                <a:lnTo>
                  <a:pt x="820" y="343"/>
                </a:lnTo>
                <a:close/>
                <a:moveTo>
                  <a:pt x="820" y="331"/>
                </a:moveTo>
                <a:cubicBezTo>
                  <a:pt x="820" y="335"/>
                  <a:pt x="820" y="335"/>
                  <a:pt x="820" y="335"/>
                </a:cubicBezTo>
                <a:cubicBezTo>
                  <a:pt x="822" y="335"/>
                  <a:pt x="822" y="335"/>
                  <a:pt x="822" y="335"/>
                </a:cubicBezTo>
                <a:cubicBezTo>
                  <a:pt x="822" y="331"/>
                  <a:pt x="822" y="331"/>
                  <a:pt x="822" y="331"/>
                </a:cubicBezTo>
                <a:lnTo>
                  <a:pt x="820" y="331"/>
                </a:lnTo>
                <a:close/>
                <a:moveTo>
                  <a:pt x="820" y="319"/>
                </a:moveTo>
                <a:cubicBezTo>
                  <a:pt x="820" y="323"/>
                  <a:pt x="820" y="323"/>
                  <a:pt x="820" y="323"/>
                </a:cubicBezTo>
                <a:cubicBezTo>
                  <a:pt x="822" y="323"/>
                  <a:pt x="822" y="323"/>
                  <a:pt x="822" y="323"/>
                </a:cubicBezTo>
                <a:cubicBezTo>
                  <a:pt x="822" y="319"/>
                  <a:pt x="822" y="319"/>
                  <a:pt x="822" y="319"/>
                </a:cubicBezTo>
                <a:lnTo>
                  <a:pt x="820" y="319"/>
                </a:lnTo>
                <a:close/>
                <a:moveTo>
                  <a:pt x="820" y="307"/>
                </a:moveTo>
                <a:cubicBezTo>
                  <a:pt x="820" y="311"/>
                  <a:pt x="820" y="311"/>
                  <a:pt x="820" y="311"/>
                </a:cubicBezTo>
                <a:cubicBezTo>
                  <a:pt x="822" y="311"/>
                  <a:pt x="822" y="311"/>
                  <a:pt x="822" y="311"/>
                </a:cubicBezTo>
                <a:cubicBezTo>
                  <a:pt x="822" y="307"/>
                  <a:pt x="822" y="307"/>
                  <a:pt x="822" y="307"/>
                </a:cubicBezTo>
                <a:lnTo>
                  <a:pt x="820" y="307"/>
                </a:lnTo>
                <a:close/>
                <a:moveTo>
                  <a:pt x="820" y="295"/>
                </a:moveTo>
                <a:cubicBezTo>
                  <a:pt x="820" y="299"/>
                  <a:pt x="820" y="299"/>
                  <a:pt x="820" y="299"/>
                </a:cubicBezTo>
                <a:cubicBezTo>
                  <a:pt x="822" y="299"/>
                  <a:pt x="822" y="299"/>
                  <a:pt x="822" y="299"/>
                </a:cubicBezTo>
                <a:cubicBezTo>
                  <a:pt x="822" y="295"/>
                  <a:pt x="822" y="295"/>
                  <a:pt x="822" y="295"/>
                </a:cubicBezTo>
                <a:lnTo>
                  <a:pt x="820" y="295"/>
                </a:lnTo>
                <a:close/>
                <a:moveTo>
                  <a:pt x="820" y="283"/>
                </a:moveTo>
                <a:cubicBezTo>
                  <a:pt x="820" y="287"/>
                  <a:pt x="820" y="287"/>
                  <a:pt x="820" y="287"/>
                </a:cubicBezTo>
                <a:cubicBezTo>
                  <a:pt x="822" y="287"/>
                  <a:pt x="822" y="287"/>
                  <a:pt x="822" y="287"/>
                </a:cubicBezTo>
                <a:cubicBezTo>
                  <a:pt x="822" y="283"/>
                  <a:pt x="822" y="283"/>
                  <a:pt x="822" y="283"/>
                </a:cubicBezTo>
                <a:lnTo>
                  <a:pt x="820" y="283"/>
                </a:lnTo>
                <a:close/>
                <a:moveTo>
                  <a:pt x="820" y="271"/>
                </a:moveTo>
                <a:cubicBezTo>
                  <a:pt x="820" y="275"/>
                  <a:pt x="820" y="275"/>
                  <a:pt x="820" y="275"/>
                </a:cubicBezTo>
                <a:cubicBezTo>
                  <a:pt x="822" y="275"/>
                  <a:pt x="822" y="275"/>
                  <a:pt x="822" y="275"/>
                </a:cubicBezTo>
                <a:cubicBezTo>
                  <a:pt x="822" y="271"/>
                  <a:pt x="822" y="271"/>
                  <a:pt x="822" y="271"/>
                </a:cubicBezTo>
                <a:lnTo>
                  <a:pt x="820" y="271"/>
                </a:lnTo>
                <a:close/>
                <a:moveTo>
                  <a:pt x="820" y="259"/>
                </a:moveTo>
                <a:cubicBezTo>
                  <a:pt x="820" y="263"/>
                  <a:pt x="820" y="263"/>
                  <a:pt x="820" y="263"/>
                </a:cubicBezTo>
                <a:cubicBezTo>
                  <a:pt x="822" y="263"/>
                  <a:pt x="822" y="263"/>
                  <a:pt x="822" y="263"/>
                </a:cubicBezTo>
                <a:cubicBezTo>
                  <a:pt x="822" y="259"/>
                  <a:pt x="822" y="259"/>
                  <a:pt x="822" y="259"/>
                </a:cubicBezTo>
                <a:lnTo>
                  <a:pt x="820" y="259"/>
                </a:lnTo>
                <a:close/>
                <a:moveTo>
                  <a:pt x="820" y="247"/>
                </a:moveTo>
                <a:cubicBezTo>
                  <a:pt x="820" y="251"/>
                  <a:pt x="820" y="251"/>
                  <a:pt x="820" y="251"/>
                </a:cubicBezTo>
                <a:cubicBezTo>
                  <a:pt x="822" y="251"/>
                  <a:pt x="822" y="251"/>
                  <a:pt x="822" y="251"/>
                </a:cubicBezTo>
                <a:cubicBezTo>
                  <a:pt x="822" y="247"/>
                  <a:pt x="822" y="247"/>
                  <a:pt x="822" y="247"/>
                </a:cubicBezTo>
                <a:lnTo>
                  <a:pt x="820" y="247"/>
                </a:lnTo>
                <a:close/>
                <a:moveTo>
                  <a:pt x="820" y="235"/>
                </a:moveTo>
                <a:cubicBezTo>
                  <a:pt x="820" y="239"/>
                  <a:pt x="820" y="239"/>
                  <a:pt x="820" y="239"/>
                </a:cubicBezTo>
                <a:cubicBezTo>
                  <a:pt x="822" y="239"/>
                  <a:pt x="822" y="239"/>
                  <a:pt x="822" y="239"/>
                </a:cubicBezTo>
                <a:cubicBezTo>
                  <a:pt x="822" y="235"/>
                  <a:pt x="822" y="235"/>
                  <a:pt x="822" y="235"/>
                </a:cubicBezTo>
                <a:lnTo>
                  <a:pt x="820" y="235"/>
                </a:lnTo>
                <a:close/>
                <a:moveTo>
                  <a:pt x="820" y="223"/>
                </a:moveTo>
                <a:cubicBezTo>
                  <a:pt x="820" y="227"/>
                  <a:pt x="820" y="227"/>
                  <a:pt x="820" y="227"/>
                </a:cubicBezTo>
                <a:cubicBezTo>
                  <a:pt x="822" y="227"/>
                  <a:pt x="822" y="227"/>
                  <a:pt x="822" y="227"/>
                </a:cubicBezTo>
                <a:cubicBezTo>
                  <a:pt x="822" y="223"/>
                  <a:pt x="822" y="223"/>
                  <a:pt x="822" y="223"/>
                </a:cubicBezTo>
                <a:lnTo>
                  <a:pt x="820" y="223"/>
                </a:lnTo>
                <a:close/>
                <a:moveTo>
                  <a:pt x="820" y="211"/>
                </a:moveTo>
                <a:cubicBezTo>
                  <a:pt x="820" y="215"/>
                  <a:pt x="820" y="215"/>
                  <a:pt x="820" y="215"/>
                </a:cubicBezTo>
                <a:cubicBezTo>
                  <a:pt x="822" y="215"/>
                  <a:pt x="822" y="215"/>
                  <a:pt x="822" y="215"/>
                </a:cubicBezTo>
                <a:cubicBezTo>
                  <a:pt x="822" y="211"/>
                  <a:pt x="822" y="211"/>
                  <a:pt x="822" y="211"/>
                </a:cubicBezTo>
                <a:lnTo>
                  <a:pt x="820" y="211"/>
                </a:lnTo>
                <a:close/>
                <a:moveTo>
                  <a:pt x="820" y="199"/>
                </a:moveTo>
                <a:cubicBezTo>
                  <a:pt x="820" y="203"/>
                  <a:pt x="820" y="203"/>
                  <a:pt x="820" y="203"/>
                </a:cubicBezTo>
                <a:cubicBezTo>
                  <a:pt x="822" y="203"/>
                  <a:pt x="822" y="203"/>
                  <a:pt x="822" y="203"/>
                </a:cubicBezTo>
                <a:cubicBezTo>
                  <a:pt x="822" y="199"/>
                  <a:pt x="822" y="199"/>
                  <a:pt x="822" y="199"/>
                </a:cubicBezTo>
                <a:lnTo>
                  <a:pt x="820" y="199"/>
                </a:lnTo>
                <a:close/>
                <a:moveTo>
                  <a:pt x="820" y="187"/>
                </a:moveTo>
                <a:cubicBezTo>
                  <a:pt x="820" y="191"/>
                  <a:pt x="820" y="191"/>
                  <a:pt x="820" y="191"/>
                </a:cubicBezTo>
                <a:cubicBezTo>
                  <a:pt x="822" y="191"/>
                  <a:pt x="822" y="191"/>
                  <a:pt x="822" y="191"/>
                </a:cubicBezTo>
                <a:cubicBezTo>
                  <a:pt x="822" y="187"/>
                  <a:pt x="822" y="187"/>
                  <a:pt x="822" y="187"/>
                </a:cubicBezTo>
                <a:lnTo>
                  <a:pt x="820" y="187"/>
                </a:lnTo>
                <a:close/>
                <a:moveTo>
                  <a:pt x="820" y="175"/>
                </a:moveTo>
                <a:cubicBezTo>
                  <a:pt x="820" y="179"/>
                  <a:pt x="820" y="179"/>
                  <a:pt x="820" y="179"/>
                </a:cubicBezTo>
                <a:cubicBezTo>
                  <a:pt x="822" y="179"/>
                  <a:pt x="822" y="179"/>
                  <a:pt x="822" y="179"/>
                </a:cubicBezTo>
                <a:cubicBezTo>
                  <a:pt x="822" y="175"/>
                  <a:pt x="822" y="175"/>
                  <a:pt x="822" y="175"/>
                </a:cubicBezTo>
                <a:lnTo>
                  <a:pt x="820" y="175"/>
                </a:lnTo>
                <a:close/>
                <a:moveTo>
                  <a:pt x="820" y="163"/>
                </a:moveTo>
                <a:cubicBezTo>
                  <a:pt x="820" y="167"/>
                  <a:pt x="820" y="167"/>
                  <a:pt x="820" y="167"/>
                </a:cubicBezTo>
                <a:cubicBezTo>
                  <a:pt x="822" y="167"/>
                  <a:pt x="822" y="167"/>
                  <a:pt x="822" y="167"/>
                </a:cubicBezTo>
                <a:cubicBezTo>
                  <a:pt x="822" y="163"/>
                  <a:pt x="822" y="163"/>
                  <a:pt x="822" y="163"/>
                </a:cubicBezTo>
                <a:lnTo>
                  <a:pt x="820" y="163"/>
                </a:lnTo>
                <a:close/>
                <a:moveTo>
                  <a:pt x="820" y="151"/>
                </a:moveTo>
                <a:cubicBezTo>
                  <a:pt x="820" y="155"/>
                  <a:pt x="820" y="155"/>
                  <a:pt x="820" y="155"/>
                </a:cubicBezTo>
                <a:cubicBezTo>
                  <a:pt x="822" y="155"/>
                  <a:pt x="822" y="155"/>
                  <a:pt x="822" y="155"/>
                </a:cubicBezTo>
                <a:cubicBezTo>
                  <a:pt x="822" y="151"/>
                  <a:pt x="822" y="151"/>
                  <a:pt x="822" y="151"/>
                </a:cubicBezTo>
                <a:lnTo>
                  <a:pt x="820" y="151"/>
                </a:lnTo>
                <a:close/>
                <a:moveTo>
                  <a:pt x="820" y="139"/>
                </a:moveTo>
                <a:cubicBezTo>
                  <a:pt x="820" y="143"/>
                  <a:pt x="820" y="143"/>
                  <a:pt x="820" y="143"/>
                </a:cubicBezTo>
                <a:cubicBezTo>
                  <a:pt x="822" y="143"/>
                  <a:pt x="822" y="143"/>
                  <a:pt x="822" y="143"/>
                </a:cubicBezTo>
                <a:cubicBezTo>
                  <a:pt x="822" y="139"/>
                  <a:pt x="822" y="139"/>
                  <a:pt x="822" y="139"/>
                </a:cubicBezTo>
                <a:lnTo>
                  <a:pt x="820" y="139"/>
                </a:lnTo>
                <a:close/>
                <a:moveTo>
                  <a:pt x="820" y="127"/>
                </a:moveTo>
                <a:cubicBezTo>
                  <a:pt x="820" y="131"/>
                  <a:pt x="820" y="131"/>
                  <a:pt x="820" y="131"/>
                </a:cubicBezTo>
                <a:cubicBezTo>
                  <a:pt x="822" y="131"/>
                  <a:pt x="822" y="131"/>
                  <a:pt x="822" y="131"/>
                </a:cubicBezTo>
                <a:cubicBezTo>
                  <a:pt x="822" y="127"/>
                  <a:pt x="822" y="127"/>
                  <a:pt x="822" y="127"/>
                </a:cubicBezTo>
                <a:lnTo>
                  <a:pt x="820" y="127"/>
                </a:lnTo>
                <a:close/>
                <a:moveTo>
                  <a:pt x="820" y="115"/>
                </a:moveTo>
                <a:cubicBezTo>
                  <a:pt x="820" y="119"/>
                  <a:pt x="820" y="119"/>
                  <a:pt x="820" y="119"/>
                </a:cubicBezTo>
                <a:cubicBezTo>
                  <a:pt x="822" y="119"/>
                  <a:pt x="822" y="119"/>
                  <a:pt x="822" y="119"/>
                </a:cubicBezTo>
                <a:cubicBezTo>
                  <a:pt x="822" y="115"/>
                  <a:pt x="822" y="115"/>
                  <a:pt x="822" y="115"/>
                </a:cubicBezTo>
                <a:lnTo>
                  <a:pt x="820" y="115"/>
                </a:lnTo>
                <a:close/>
                <a:moveTo>
                  <a:pt x="820" y="103"/>
                </a:moveTo>
                <a:cubicBezTo>
                  <a:pt x="820" y="107"/>
                  <a:pt x="820" y="107"/>
                  <a:pt x="820" y="107"/>
                </a:cubicBezTo>
                <a:cubicBezTo>
                  <a:pt x="822" y="107"/>
                  <a:pt x="822" y="107"/>
                  <a:pt x="822" y="107"/>
                </a:cubicBezTo>
                <a:cubicBezTo>
                  <a:pt x="822" y="103"/>
                  <a:pt x="822" y="103"/>
                  <a:pt x="822" y="103"/>
                </a:cubicBezTo>
                <a:lnTo>
                  <a:pt x="820" y="103"/>
                </a:lnTo>
                <a:close/>
                <a:moveTo>
                  <a:pt x="820" y="91"/>
                </a:moveTo>
                <a:cubicBezTo>
                  <a:pt x="820" y="95"/>
                  <a:pt x="820" y="95"/>
                  <a:pt x="820" y="95"/>
                </a:cubicBezTo>
                <a:cubicBezTo>
                  <a:pt x="822" y="95"/>
                  <a:pt x="822" y="95"/>
                  <a:pt x="822" y="95"/>
                </a:cubicBezTo>
                <a:cubicBezTo>
                  <a:pt x="822" y="91"/>
                  <a:pt x="822" y="91"/>
                  <a:pt x="822" y="91"/>
                </a:cubicBezTo>
                <a:lnTo>
                  <a:pt x="820" y="91"/>
                </a:lnTo>
                <a:close/>
                <a:moveTo>
                  <a:pt x="820" y="79"/>
                </a:moveTo>
                <a:cubicBezTo>
                  <a:pt x="820" y="83"/>
                  <a:pt x="820" y="83"/>
                  <a:pt x="820" y="83"/>
                </a:cubicBezTo>
                <a:cubicBezTo>
                  <a:pt x="822" y="83"/>
                  <a:pt x="822" y="83"/>
                  <a:pt x="822" y="83"/>
                </a:cubicBezTo>
                <a:cubicBezTo>
                  <a:pt x="822" y="79"/>
                  <a:pt x="822" y="79"/>
                  <a:pt x="822" y="79"/>
                </a:cubicBezTo>
                <a:lnTo>
                  <a:pt x="820" y="79"/>
                </a:lnTo>
                <a:close/>
                <a:moveTo>
                  <a:pt x="820" y="67"/>
                </a:moveTo>
                <a:cubicBezTo>
                  <a:pt x="820" y="71"/>
                  <a:pt x="820" y="71"/>
                  <a:pt x="820" y="71"/>
                </a:cubicBezTo>
                <a:cubicBezTo>
                  <a:pt x="822" y="71"/>
                  <a:pt x="822" y="71"/>
                  <a:pt x="822" y="71"/>
                </a:cubicBezTo>
                <a:cubicBezTo>
                  <a:pt x="822" y="67"/>
                  <a:pt x="822" y="67"/>
                  <a:pt x="822" y="67"/>
                </a:cubicBezTo>
                <a:lnTo>
                  <a:pt x="820" y="67"/>
                </a:lnTo>
                <a:close/>
                <a:moveTo>
                  <a:pt x="820" y="55"/>
                </a:moveTo>
                <a:cubicBezTo>
                  <a:pt x="820" y="59"/>
                  <a:pt x="820" y="59"/>
                  <a:pt x="820" y="59"/>
                </a:cubicBezTo>
                <a:cubicBezTo>
                  <a:pt x="822" y="59"/>
                  <a:pt x="822" y="59"/>
                  <a:pt x="822" y="59"/>
                </a:cubicBezTo>
                <a:cubicBezTo>
                  <a:pt x="822" y="55"/>
                  <a:pt x="822" y="55"/>
                  <a:pt x="822" y="55"/>
                </a:cubicBezTo>
                <a:lnTo>
                  <a:pt x="820" y="55"/>
                </a:lnTo>
                <a:close/>
                <a:moveTo>
                  <a:pt x="820" y="43"/>
                </a:moveTo>
                <a:cubicBezTo>
                  <a:pt x="820" y="47"/>
                  <a:pt x="820" y="47"/>
                  <a:pt x="820" y="47"/>
                </a:cubicBezTo>
                <a:cubicBezTo>
                  <a:pt x="822" y="47"/>
                  <a:pt x="822" y="47"/>
                  <a:pt x="822" y="47"/>
                </a:cubicBezTo>
                <a:cubicBezTo>
                  <a:pt x="822" y="43"/>
                  <a:pt x="822" y="43"/>
                  <a:pt x="822" y="43"/>
                </a:cubicBezTo>
                <a:lnTo>
                  <a:pt x="820" y="43"/>
                </a:lnTo>
                <a:close/>
                <a:moveTo>
                  <a:pt x="819" y="32"/>
                </a:moveTo>
                <a:cubicBezTo>
                  <a:pt x="820" y="33"/>
                  <a:pt x="820" y="34"/>
                  <a:pt x="820" y="36"/>
                </a:cubicBezTo>
                <a:cubicBezTo>
                  <a:pt x="822" y="35"/>
                  <a:pt x="822" y="35"/>
                  <a:pt x="822" y="35"/>
                </a:cubicBezTo>
                <a:cubicBezTo>
                  <a:pt x="822" y="34"/>
                  <a:pt x="821" y="33"/>
                  <a:pt x="821" y="31"/>
                </a:cubicBezTo>
                <a:lnTo>
                  <a:pt x="819" y="32"/>
                </a:lnTo>
                <a:close/>
                <a:moveTo>
                  <a:pt x="815" y="21"/>
                </a:moveTo>
                <a:cubicBezTo>
                  <a:pt x="815" y="22"/>
                  <a:pt x="816" y="23"/>
                  <a:pt x="817" y="24"/>
                </a:cubicBezTo>
                <a:cubicBezTo>
                  <a:pt x="818" y="24"/>
                  <a:pt x="818" y="24"/>
                  <a:pt x="818" y="24"/>
                </a:cubicBezTo>
                <a:cubicBezTo>
                  <a:pt x="818" y="22"/>
                  <a:pt x="817" y="21"/>
                  <a:pt x="817" y="20"/>
                </a:cubicBezTo>
                <a:lnTo>
                  <a:pt x="815" y="21"/>
                </a:lnTo>
                <a:close/>
                <a:moveTo>
                  <a:pt x="807" y="12"/>
                </a:moveTo>
                <a:cubicBezTo>
                  <a:pt x="808" y="13"/>
                  <a:pt x="809" y="14"/>
                  <a:pt x="810" y="15"/>
                </a:cubicBezTo>
                <a:cubicBezTo>
                  <a:pt x="812" y="13"/>
                  <a:pt x="812" y="13"/>
                  <a:pt x="812" y="13"/>
                </a:cubicBezTo>
                <a:cubicBezTo>
                  <a:pt x="811" y="12"/>
                  <a:pt x="810" y="11"/>
                  <a:pt x="809" y="11"/>
                </a:cubicBezTo>
                <a:lnTo>
                  <a:pt x="807" y="12"/>
                </a:lnTo>
                <a:close/>
                <a:moveTo>
                  <a:pt x="798" y="6"/>
                </a:moveTo>
                <a:cubicBezTo>
                  <a:pt x="799" y="6"/>
                  <a:pt x="800" y="7"/>
                  <a:pt x="801" y="7"/>
                </a:cubicBezTo>
                <a:cubicBezTo>
                  <a:pt x="802" y="6"/>
                  <a:pt x="802" y="6"/>
                  <a:pt x="802" y="6"/>
                </a:cubicBezTo>
                <a:cubicBezTo>
                  <a:pt x="801" y="5"/>
                  <a:pt x="800" y="4"/>
                  <a:pt x="799" y="4"/>
                </a:cubicBezTo>
                <a:lnTo>
                  <a:pt x="798" y="6"/>
                </a:lnTo>
                <a:close/>
                <a:moveTo>
                  <a:pt x="787" y="2"/>
                </a:moveTo>
                <a:cubicBezTo>
                  <a:pt x="788" y="2"/>
                  <a:pt x="789" y="3"/>
                  <a:pt x="790" y="3"/>
                </a:cubicBezTo>
                <a:cubicBezTo>
                  <a:pt x="791" y="1"/>
                  <a:pt x="791" y="1"/>
                  <a:pt x="791" y="1"/>
                </a:cubicBezTo>
                <a:cubicBezTo>
                  <a:pt x="790" y="1"/>
                  <a:pt x="788" y="0"/>
                  <a:pt x="787" y="0"/>
                </a:cubicBezTo>
                <a:lnTo>
                  <a:pt x="787" y="2"/>
                </a:lnTo>
                <a:close/>
                <a:moveTo>
                  <a:pt x="775" y="2"/>
                </a:moveTo>
                <a:cubicBezTo>
                  <a:pt x="779" y="2"/>
                  <a:pt x="779" y="2"/>
                  <a:pt x="779" y="2"/>
                </a:cubicBezTo>
                <a:cubicBezTo>
                  <a:pt x="779" y="0"/>
                  <a:pt x="779" y="0"/>
                  <a:pt x="779" y="0"/>
                </a:cubicBezTo>
                <a:cubicBezTo>
                  <a:pt x="775" y="0"/>
                  <a:pt x="775" y="0"/>
                  <a:pt x="775" y="0"/>
                </a:cubicBezTo>
                <a:lnTo>
                  <a:pt x="775" y="2"/>
                </a:lnTo>
                <a:close/>
                <a:moveTo>
                  <a:pt x="763" y="2"/>
                </a:moveTo>
                <a:cubicBezTo>
                  <a:pt x="767" y="2"/>
                  <a:pt x="767" y="2"/>
                  <a:pt x="767" y="2"/>
                </a:cubicBezTo>
                <a:cubicBezTo>
                  <a:pt x="767" y="0"/>
                  <a:pt x="767" y="0"/>
                  <a:pt x="767" y="0"/>
                </a:cubicBezTo>
                <a:cubicBezTo>
                  <a:pt x="763" y="0"/>
                  <a:pt x="763" y="0"/>
                  <a:pt x="763" y="0"/>
                </a:cubicBezTo>
                <a:lnTo>
                  <a:pt x="763" y="2"/>
                </a:lnTo>
                <a:close/>
                <a:moveTo>
                  <a:pt x="751" y="2"/>
                </a:moveTo>
                <a:cubicBezTo>
                  <a:pt x="755" y="2"/>
                  <a:pt x="755" y="2"/>
                  <a:pt x="755" y="2"/>
                </a:cubicBezTo>
                <a:cubicBezTo>
                  <a:pt x="755" y="0"/>
                  <a:pt x="755" y="0"/>
                  <a:pt x="755" y="0"/>
                </a:cubicBezTo>
                <a:cubicBezTo>
                  <a:pt x="751" y="0"/>
                  <a:pt x="751" y="0"/>
                  <a:pt x="751" y="0"/>
                </a:cubicBezTo>
                <a:lnTo>
                  <a:pt x="751" y="2"/>
                </a:lnTo>
                <a:close/>
                <a:moveTo>
                  <a:pt x="739" y="2"/>
                </a:moveTo>
                <a:cubicBezTo>
                  <a:pt x="743" y="2"/>
                  <a:pt x="743" y="2"/>
                  <a:pt x="743" y="2"/>
                </a:cubicBezTo>
                <a:cubicBezTo>
                  <a:pt x="743" y="0"/>
                  <a:pt x="743" y="0"/>
                  <a:pt x="743" y="0"/>
                </a:cubicBezTo>
                <a:cubicBezTo>
                  <a:pt x="739" y="0"/>
                  <a:pt x="739" y="0"/>
                  <a:pt x="739" y="0"/>
                </a:cubicBezTo>
                <a:lnTo>
                  <a:pt x="739" y="2"/>
                </a:lnTo>
                <a:close/>
                <a:moveTo>
                  <a:pt x="727" y="2"/>
                </a:moveTo>
                <a:cubicBezTo>
                  <a:pt x="731" y="2"/>
                  <a:pt x="731" y="2"/>
                  <a:pt x="731" y="2"/>
                </a:cubicBezTo>
                <a:cubicBezTo>
                  <a:pt x="731" y="0"/>
                  <a:pt x="731" y="0"/>
                  <a:pt x="731" y="0"/>
                </a:cubicBezTo>
                <a:cubicBezTo>
                  <a:pt x="727" y="0"/>
                  <a:pt x="727" y="0"/>
                  <a:pt x="727" y="0"/>
                </a:cubicBezTo>
                <a:lnTo>
                  <a:pt x="727" y="2"/>
                </a:lnTo>
                <a:close/>
                <a:moveTo>
                  <a:pt x="715" y="2"/>
                </a:moveTo>
                <a:cubicBezTo>
                  <a:pt x="719" y="2"/>
                  <a:pt x="719" y="2"/>
                  <a:pt x="719" y="2"/>
                </a:cubicBezTo>
                <a:cubicBezTo>
                  <a:pt x="719" y="0"/>
                  <a:pt x="719" y="0"/>
                  <a:pt x="719" y="0"/>
                </a:cubicBezTo>
                <a:cubicBezTo>
                  <a:pt x="715" y="0"/>
                  <a:pt x="715" y="0"/>
                  <a:pt x="715" y="0"/>
                </a:cubicBezTo>
                <a:lnTo>
                  <a:pt x="715" y="2"/>
                </a:lnTo>
                <a:close/>
                <a:moveTo>
                  <a:pt x="703" y="2"/>
                </a:moveTo>
                <a:cubicBezTo>
                  <a:pt x="707" y="2"/>
                  <a:pt x="707" y="2"/>
                  <a:pt x="707" y="2"/>
                </a:cubicBezTo>
                <a:cubicBezTo>
                  <a:pt x="707" y="0"/>
                  <a:pt x="707" y="0"/>
                  <a:pt x="707" y="0"/>
                </a:cubicBezTo>
                <a:cubicBezTo>
                  <a:pt x="703" y="0"/>
                  <a:pt x="703" y="0"/>
                  <a:pt x="703" y="0"/>
                </a:cubicBezTo>
                <a:lnTo>
                  <a:pt x="703" y="2"/>
                </a:lnTo>
                <a:close/>
                <a:moveTo>
                  <a:pt x="691" y="2"/>
                </a:moveTo>
                <a:cubicBezTo>
                  <a:pt x="695" y="2"/>
                  <a:pt x="695" y="2"/>
                  <a:pt x="695" y="2"/>
                </a:cubicBezTo>
                <a:cubicBezTo>
                  <a:pt x="695" y="0"/>
                  <a:pt x="695" y="0"/>
                  <a:pt x="695" y="0"/>
                </a:cubicBezTo>
                <a:cubicBezTo>
                  <a:pt x="691" y="0"/>
                  <a:pt x="691" y="0"/>
                  <a:pt x="691" y="0"/>
                </a:cubicBezTo>
                <a:lnTo>
                  <a:pt x="691" y="2"/>
                </a:lnTo>
                <a:close/>
                <a:moveTo>
                  <a:pt x="679" y="2"/>
                </a:moveTo>
                <a:cubicBezTo>
                  <a:pt x="683" y="2"/>
                  <a:pt x="683" y="2"/>
                  <a:pt x="683" y="2"/>
                </a:cubicBezTo>
                <a:cubicBezTo>
                  <a:pt x="683" y="0"/>
                  <a:pt x="683" y="0"/>
                  <a:pt x="683" y="0"/>
                </a:cubicBezTo>
                <a:cubicBezTo>
                  <a:pt x="679" y="0"/>
                  <a:pt x="679" y="0"/>
                  <a:pt x="679" y="0"/>
                </a:cubicBezTo>
                <a:lnTo>
                  <a:pt x="679" y="2"/>
                </a:lnTo>
                <a:close/>
                <a:moveTo>
                  <a:pt x="667" y="2"/>
                </a:moveTo>
                <a:cubicBezTo>
                  <a:pt x="671" y="2"/>
                  <a:pt x="671" y="2"/>
                  <a:pt x="671" y="2"/>
                </a:cubicBezTo>
                <a:cubicBezTo>
                  <a:pt x="671" y="0"/>
                  <a:pt x="671" y="0"/>
                  <a:pt x="671" y="0"/>
                </a:cubicBezTo>
                <a:cubicBezTo>
                  <a:pt x="667" y="0"/>
                  <a:pt x="667" y="0"/>
                  <a:pt x="667" y="0"/>
                </a:cubicBezTo>
                <a:lnTo>
                  <a:pt x="667" y="2"/>
                </a:lnTo>
                <a:close/>
                <a:moveTo>
                  <a:pt x="655" y="2"/>
                </a:moveTo>
                <a:cubicBezTo>
                  <a:pt x="659" y="2"/>
                  <a:pt x="659" y="2"/>
                  <a:pt x="659" y="2"/>
                </a:cubicBezTo>
                <a:cubicBezTo>
                  <a:pt x="659" y="0"/>
                  <a:pt x="659" y="0"/>
                  <a:pt x="659" y="0"/>
                </a:cubicBezTo>
                <a:cubicBezTo>
                  <a:pt x="655" y="0"/>
                  <a:pt x="655" y="0"/>
                  <a:pt x="655" y="0"/>
                </a:cubicBezTo>
                <a:lnTo>
                  <a:pt x="655" y="2"/>
                </a:lnTo>
                <a:close/>
                <a:moveTo>
                  <a:pt x="643" y="2"/>
                </a:moveTo>
                <a:cubicBezTo>
                  <a:pt x="647" y="2"/>
                  <a:pt x="647" y="2"/>
                  <a:pt x="647" y="2"/>
                </a:cubicBezTo>
                <a:cubicBezTo>
                  <a:pt x="647" y="0"/>
                  <a:pt x="647" y="0"/>
                  <a:pt x="647" y="0"/>
                </a:cubicBezTo>
                <a:cubicBezTo>
                  <a:pt x="643" y="0"/>
                  <a:pt x="643" y="0"/>
                  <a:pt x="643" y="0"/>
                </a:cubicBezTo>
                <a:lnTo>
                  <a:pt x="643" y="2"/>
                </a:lnTo>
                <a:close/>
                <a:moveTo>
                  <a:pt x="631" y="2"/>
                </a:moveTo>
                <a:cubicBezTo>
                  <a:pt x="635" y="2"/>
                  <a:pt x="635" y="2"/>
                  <a:pt x="635" y="2"/>
                </a:cubicBezTo>
                <a:cubicBezTo>
                  <a:pt x="635" y="0"/>
                  <a:pt x="635" y="0"/>
                  <a:pt x="635" y="0"/>
                </a:cubicBezTo>
                <a:cubicBezTo>
                  <a:pt x="631" y="0"/>
                  <a:pt x="631" y="0"/>
                  <a:pt x="631" y="0"/>
                </a:cubicBezTo>
                <a:lnTo>
                  <a:pt x="631" y="2"/>
                </a:lnTo>
                <a:close/>
                <a:moveTo>
                  <a:pt x="619" y="2"/>
                </a:moveTo>
                <a:cubicBezTo>
                  <a:pt x="623" y="2"/>
                  <a:pt x="623" y="2"/>
                  <a:pt x="623" y="2"/>
                </a:cubicBezTo>
                <a:cubicBezTo>
                  <a:pt x="623" y="0"/>
                  <a:pt x="623" y="0"/>
                  <a:pt x="623" y="0"/>
                </a:cubicBezTo>
                <a:cubicBezTo>
                  <a:pt x="619" y="0"/>
                  <a:pt x="619" y="0"/>
                  <a:pt x="619" y="0"/>
                </a:cubicBezTo>
                <a:lnTo>
                  <a:pt x="619" y="2"/>
                </a:lnTo>
                <a:close/>
                <a:moveTo>
                  <a:pt x="607" y="2"/>
                </a:moveTo>
                <a:cubicBezTo>
                  <a:pt x="611" y="2"/>
                  <a:pt x="611" y="2"/>
                  <a:pt x="611" y="2"/>
                </a:cubicBezTo>
                <a:cubicBezTo>
                  <a:pt x="611" y="0"/>
                  <a:pt x="611" y="0"/>
                  <a:pt x="611" y="0"/>
                </a:cubicBezTo>
                <a:cubicBezTo>
                  <a:pt x="607" y="0"/>
                  <a:pt x="607" y="0"/>
                  <a:pt x="607" y="0"/>
                </a:cubicBezTo>
                <a:lnTo>
                  <a:pt x="607" y="2"/>
                </a:lnTo>
                <a:close/>
                <a:moveTo>
                  <a:pt x="595" y="2"/>
                </a:moveTo>
                <a:cubicBezTo>
                  <a:pt x="599" y="2"/>
                  <a:pt x="599" y="2"/>
                  <a:pt x="599" y="2"/>
                </a:cubicBezTo>
                <a:cubicBezTo>
                  <a:pt x="599" y="0"/>
                  <a:pt x="599" y="0"/>
                  <a:pt x="599" y="0"/>
                </a:cubicBezTo>
                <a:cubicBezTo>
                  <a:pt x="595" y="0"/>
                  <a:pt x="595" y="0"/>
                  <a:pt x="595" y="0"/>
                </a:cubicBezTo>
                <a:lnTo>
                  <a:pt x="595" y="2"/>
                </a:lnTo>
                <a:close/>
                <a:moveTo>
                  <a:pt x="583" y="2"/>
                </a:moveTo>
                <a:cubicBezTo>
                  <a:pt x="587" y="2"/>
                  <a:pt x="587" y="2"/>
                  <a:pt x="587" y="2"/>
                </a:cubicBezTo>
                <a:cubicBezTo>
                  <a:pt x="587" y="0"/>
                  <a:pt x="587" y="0"/>
                  <a:pt x="587" y="0"/>
                </a:cubicBezTo>
                <a:cubicBezTo>
                  <a:pt x="583" y="0"/>
                  <a:pt x="583" y="0"/>
                  <a:pt x="583" y="0"/>
                </a:cubicBezTo>
                <a:lnTo>
                  <a:pt x="583" y="2"/>
                </a:lnTo>
                <a:close/>
                <a:moveTo>
                  <a:pt x="571" y="2"/>
                </a:moveTo>
                <a:cubicBezTo>
                  <a:pt x="575" y="2"/>
                  <a:pt x="575" y="2"/>
                  <a:pt x="575" y="2"/>
                </a:cubicBezTo>
                <a:cubicBezTo>
                  <a:pt x="575" y="0"/>
                  <a:pt x="575" y="0"/>
                  <a:pt x="575" y="0"/>
                </a:cubicBezTo>
                <a:cubicBezTo>
                  <a:pt x="571" y="0"/>
                  <a:pt x="571" y="0"/>
                  <a:pt x="571" y="0"/>
                </a:cubicBezTo>
                <a:lnTo>
                  <a:pt x="571" y="2"/>
                </a:lnTo>
                <a:close/>
                <a:moveTo>
                  <a:pt x="559" y="2"/>
                </a:moveTo>
                <a:cubicBezTo>
                  <a:pt x="563" y="2"/>
                  <a:pt x="563" y="2"/>
                  <a:pt x="563" y="2"/>
                </a:cubicBezTo>
                <a:cubicBezTo>
                  <a:pt x="563" y="0"/>
                  <a:pt x="563" y="0"/>
                  <a:pt x="563" y="0"/>
                </a:cubicBezTo>
                <a:cubicBezTo>
                  <a:pt x="559" y="0"/>
                  <a:pt x="559" y="0"/>
                  <a:pt x="559" y="0"/>
                </a:cubicBezTo>
                <a:lnTo>
                  <a:pt x="559" y="2"/>
                </a:lnTo>
                <a:close/>
                <a:moveTo>
                  <a:pt x="547" y="2"/>
                </a:moveTo>
                <a:cubicBezTo>
                  <a:pt x="551" y="2"/>
                  <a:pt x="551" y="2"/>
                  <a:pt x="551" y="2"/>
                </a:cubicBezTo>
                <a:cubicBezTo>
                  <a:pt x="551" y="0"/>
                  <a:pt x="551" y="0"/>
                  <a:pt x="551" y="0"/>
                </a:cubicBezTo>
                <a:cubicBezTo>
                  <a:pt x="547" y="0"/>
                  <a:pt x="547" y="0"/>
                  <a:pt x="547" y="0"/>
                </a:cubicBezTo>
                <a:lnTo>
                  <a:pt x="547" y="2"/>
                </a:lnTo>
                <a:close/>
                <a:moveTo>
                  <a:pt x="535" y="2"/>
                </a:moveTo>
                <a:cubicBezTo>
                  <a:pt x="539" y="2"/>
                  <a:pt x="539" y="2"/>
                  <a:pt x="539" y="2"/>
                </a:cubicBezTo>
                <a:cubicBezTo>
                  <a:pt x="539" y="0"/>
                  <a:pt x="539" y="0"/>
                  <a:pt x="539" y="0"/>
                </a:cubicBezTo>
                <a:cubicBezTo>
                  <a:pt x="535" y="0"/>
                  <a:pt x="535" y="0"/>
                  <a:pt x="535" y="0"/>
                </a:cubicBezTo>
                <a:lnTo>
                  <a:pt x="535" y="2"/>
                </a:lnTo>
                <a:close/>
                <a:moveTo>
                  <a:pt x="523" y="2"/>
                </a:moveTo>
                <a:cubicBezTo>
                  <a:pt x="527" y="2"/>
                  <a:pt x="527" y="2"/>
                  <a:pt x="527" y="2"/>
                </a:cubicBezTo>
                <a:cubicBezTo>
                  <a:pt x="527" y="0"/>
                  <a:pt x="527" y="0"/>
                  <a:pt x="527" y="0"/>
                </a:cubicBezTo>
                <a:cubicBezTo>
                  <a:pt x="523" y="0"/>
                  <a:pt x="523" y="0"/>
                  <a:pt x="523" y="0"/>
                </a:cubicBezTo>
                <a:lnTo>
                  <a:pt x="523" y="2"/>
                </a:lnTo>
                <a:close/>
                <a:moveTo>
                  <a:pt x="511" y="2"/>
                </a:moveTo>
                <a:cubicBezTo>
                  <a:pt x="515" y="2"/>
                  <a:pt x="515" y="2"/>
                  <a:pt x="515" y="2"/>
                </a:cubicBezTo>
                <a:cubicBezTo>
                  <a:pt x="515" y="0"/>
                  <a:pt x="515" y="0"/>
                  <a:pt x="515" y="0"/>
                </a:cubicBezTo>
                <a:cubicBezTo>
                  <a:pt x="511" y="0"/>
                  <a:pt x="511" y="0"/>
                  <a:pt x="511" y="0"/>
                </a:cubicBezTo>
                <a:lnTo>
                  <a:pt x="511" y="2"/>
                </a:lnTo>
                <a:close/>
                <a:moveTo>
                  <a:pt x="499" y="2"/>
                </a:moveTo>
                <a:cubicBezTo>
                  <a:pt x="503" y="2"/>
                  <a:pt x="503" y="2"/>
                  <a:pt x="503" y="2"/>
                </a:cubicBezTo>
                <a:cubicBezTo>
                  <a:pt x="503" y="0"/>
                  <a:pt x="503" y="0"/>
                  <a:pt x="503" y="0"/>
                </a:cubicBezTo>
                <a:cubicBezTo>
                  <a:pt x="499" y="0"/>
                  <a:pt x="499" y="0"/>
                  <a:pt x="499" y="0"/>
                </a:cubicBezTo>
                <a:lnTo>
                  <a:pt x="499" y="2"/>
                </a:lnTo>
                <a:close/>
                <a:moveTo>
                  <a:pt x="487" y="2"/>
                </a:moveTo>
                <a:cubicBezTo>
                  <a:pt x="491" y="2"/>
                  <a:pt x="491" y="2"/>
                  <a:pt x="491" y="2"/>
                </a:cubicBezTo>
                <a:cubicBezTo>
                  <a:pt x="491" y="0"/>
                  <a:pt x="491" y="0"/>
                  <a:pt x="491" y="0"/>
                </a:cubicBezTo>
                <a:cubicBezTo>
                  <a:pt x="487" y="0"/>
                  <a:pt x="487" y="0"/>
                  <a:pt x="487" y="0"/>
                </a:cubicBezTo>
                <a:lnTo>
                  <a:pt x="487" y="2"/>
                </a:lnTo>
                <a:close/>
                <a:moveTo>
                  <a:pt x="475" y="2"/>
                </a:moveTo>
                <a:cubicBezTo>
                  <a:pt x="479" y="2"/>
                  <a:pt x="479" y="2"/>
                  <a:pt x="479" y="2"/>
                </a:cubicBezTo>
                <a:cubicBezTo>
                  <a:pt x="479" y="0"/>
                  <a:pt x="479" y="0"/>
                  <a:pt x="479" y="0"/>
                </a:cubicBezTo>
                <a:cubicBezTo>
                  <a:pt x="475" y="0"/>
                  <a:pt x="475" y="0"/>
                  <a:pt x="475" y="0"/>
                </a:cubicBezTo>
                <a:lnTo>
                  <a:pt x="475" y="2"/>
                </a:lnTo>
                <a:close/>
                <a:moveTo>
                  <a:pt x="463" y="2"/>
                </a:moveTo>
                <a:cubicBezTo>
                  <a:pt x="467" y="2"/>
                  <a:pt x="467" y="2"/>
                  <a:pt x="467" y="2"/>
                </a:cubicBezTo>
                <a:cubicBezTo>
                  <a:pt x="467" y="0"/>
                  <a:pt x="467" y="0"/>
                  <a:pt x="467" y="0"/>
                </a:cubicBezTo>
                <a:cubicBezTo>
                  <a:pt x="463" y="0"/>
                  <a:pt x="463" y="0"/>
                  <a:pt x="463" y="0"/>
                </a:cubicBezTo>
                <a:lnTo>
                  <a:pt x="463" y="2"/>
                </a:lnTo>
                <a:close/>
                <a:moveTo>
                  <a:pt x="451" y="2"/>
                </a:moveTo>
                <a:cubicBezTo>
                  <a:pt x="455" y="2"/>
                  <a:pt x="455" y="2"/>
                  <a:pt x="455" y="2"/>
                </a:cubicBezTo>
                <a:cubicBezTo>
                  <a:pt x="455" y="0"/>
                  <a:pt x="455" y="0"/>
                  <a:pt x="455" y="0"/>
                </a:cubicBezTo>
                <a:cubicBezTo>
                  <a:pt x="451" y="0"/>
                  <a:pt x="451" y="0"/>
                  <a:pt x="451" y="0"/>
                </a:cubicBezTo>
                <a:lnTo>
                  <a:pt x="451" y="2"/>
                </a:lnTo>
                <a:close/>
                <a:moveTo>
                  <a:pt x="439" y="2"/>
                </a:moveTo>
                <a:cubicBezTo>
                  <a:pt x="443" y="2"/>
                  <a:pt x="443" y="2"/>
                  <a:pt x="443" y="2"/>
                </a:cubicBezTo>
                <a:cubicBezTo>
                  <a:pt x="443" y="0"/>
                  <a:pt x="443" y="0"/>
                  <a:pt x="443" y="0"/>
                </a:cubicBezTo>
                <a:cubicBezTo>
                  <a:pt x="439" y="0"/>
                  <a:pt x="439" y="0"/>
                  <a:pt x="439" y="0"/>
                </a:cubicBezTo>
                <a:lnTo>
                  <a:pt x="439" y="2"/>
                </a:lnTo>
                <a:close/>
                <a:moveTo>
                  <a:pt x="427" y="2"/>
                </a:moveTo>
                <a:cubicBezTo>
                  <a:pt x="431" y="2"/>
                  <a:pt x="431" y="2"/>
                  <a:pt x="431" y="2"/>
                </a:cubicBezTo>
                <a:cubicBezTo>
                  <a:pt x="431" y="0"/>
                  <a:pt x="431" y="0"/>
                  <a:pt x="431" y="0"/>
                </a:cubicBezTo>
                <a:cubicBezTo>
                  <a:pt x="427" y="0"/>
                  <a:pt x="427" y="0"/>
                  <a:pt x="427" y="0"/>
                </a:cubicBezTo>
                <a:lnTo>
                  <a:pt x="427" y="2"/>
                </a:lnTo>
                <a:close/>
                <a:moveTo>
                  <a:pt x="415" y="2"/>
                </a:moveTo>
                <a:cubicBezTo>
                  <a:pt x="419" y="2"/>
                  <a:pt x="419" y="2"/>
                  <a:pt x="419" y="2"/>
                </a:cubicBezTo>
                <a:cubicBezTo>
                  <a:pt x="419" y="0"/>
                  <a:pt x="419" y="0"/>
                  <a:pt x="419" y="0"/>
                </a:cubicBezTo>
                <a:cubicBezTo>
                  <a:pt x="415" y="0"/>
                  <a:pt x="415" y="0"/>
                  <a:pt x="415" y="0"/>
                </a:cubicBezTo>
                <a:lnTo>
                  <a:pt x="415" y="2"/>
                </a:lnTo>
                <a:close/>
                <a:moveTo>
                  <a:pt x="403" y="2"/>
                </a:moveTo>
                <a:cubicBezTo>
                  <a:pt x="407" y="2"/>
                  <a:pt x="407" y="2"/>
                  <a:pt x="407" y="2"/>
                </a:cubicBezTo>
                <a:cubicBezTo>
                  <a:pt x="407" y="0"/>
                  <a:pt x="407" y="0"/>
                  <a:pt x="407" y="0"/>
                </a:cubicBezTo>
                <a:cubicBezTo>
                  <a:pt x="403" y="0"/>
                  <a:pt x="403" y="0"/>
                  <a:pt x="403" y="0"/>
                </a:cubicBezTo>
                <a:lnTo>
                  <a:pt x="403" y="2"/>
                </a:lnTo>
                <a:close/>
                <a:moveTo>
                  <a:pt x="391" y="2"/>
                </a:moveTo>
                <a:cubicBezTo>
                  <a:pt x="395" y="2"/>
                  <a:pt x="395" y="2"/>
                  <a:pt x="395" y="2"/>
                </a:cubicBezTo>
                <a:cubicBezTo>
                  <a:pt x="395" y="0"/>
                  <a:pt x="395" y="0"/>
                  <a:pt x="395" y="0"/>
                </a:cubicBezTo>
                <a:cubicBezTo>
                  <a:pt x="391" y="0"/>
                  <a:pt x="391" y="0"/>
                  <a:pt x="391" y="0"/>
                </a:cubicBezTo>
                <a:lnTo>
                  <a:pt x="391" y="2"/>
                </a:lnTo>
                <a:close/>
                <a:moveTo>
                  <a:pt x="379" y="2"/>
                </a:moveTo>
                <a:cubicBezTo>
                  <a:pt x="383" y="2"/>
                  <a:pt x="383" y="2"/>
                  <a:pt x="383" y="2"/>
                </a:cubicBezTo>
                <a:cubicBezTo>
                  <a:pt x="383" y="0"/>
                  <a:pt x="383" y="0"/>
                  <a:pt x="383" y="0"/>
                </a:cubicBezTo>
                <a:cubicBezTo>
                  <a:pt x="379" y="0"/>
                  <a:pt x="379" y="0"/>
                  <a:pt x="379" y="0"/>
                </a:cubicBezTo>
                <a:lnTo>
                  <a:pt x="379" y="2"/>
                </a:lnTo>
                <a:close/>
                <a:moveTo>
                  <a:pt x="367" y="2"/>
                </a:moveTo>
                <a:cubicBezTo>
                  <a:pt x="371" y="2"/>
                  <a:pt x="371" y="2"/>
                  <a:pt x="371" y="2"/>
                </a:cubicBezTo>
                <a:cubicBezTo>
                  <a:pt x="371" y="0"/>
                  <a:pt x="371" y="0"/>
                  <a:pt x="371" y="0"/>
                </a:cubicBezTo>
                <a:cubicBezTo>
                  <a:pt x="367" y="0"/>
                  <a:pt x="367" y="0"/>
                  <a:pt x="367" y="0"/>
                </a:cubicBezTo>
                <a:lnTo>
                  <a:pt x="367" y="2"/>
                </a:lnTo>
                <a:close/>
                <a:moveTo>
                  <a:pt x="355" y="2"/>
                </a:moveTo>
                <a:cubicBezTo>
                  <a:pt x="359" y="2"/>
                  <a:pt x="359" y="2"/>
                  <a:pt x="359" y="2"/>
                </a:cubicBezTo>
                <a:cubicBezTo>
                  <a:pt x="359" y="0"/>
                  <a:pt x="359" y="0"/>
                  <a:pt x="359" y="0"/>
                </a:cubicBezTo>
                <a:cubicBezTo>
                  <a:pt x="355" y="0"/>
                  <a:pt x="355" y="0"/>
                  <a:pt x="355" y="0"/>
                </a:cubicBezTo>
                <a:lnTo>
                  <a:pt x="355" y="2"/>
                </a:lnTo>
                <a:close/>
                <a:moveTo>
                  <a:pt x="343" y="2"/>
                </a:moveTo>
                <a:cubicBezTo>
                  <a:pt x="347" y="2"/>
                  <a:pt x="347" y="2"/>
                  <a:pt x="347" y="2"/>
                </a:cubicBezTo>
                <a:cubicBezTo>
                  <a:pt x="347" y="0"/>
                  <a:pt x="347" y="0"/>
                  <a:pt x="347" y="0"/>
                </a:cubicBezTo>
                <a:cubicBezTo>
                  <a:pt x="343" y="0"/>
                  <a:pt x="343" y="0"/>
                  <a:pt x="343" y="0"/>
                </a:cubicBezTo>
                <a:lnTo>
                  <a:pt x="343" y="2"/>
                </a:lnTo>
                <a:close/>
                <a:moveTo>
                  <a:pt x="331" y="2"/>
                </a:moveTo>
                <a:cubicBezTo>
                  <a:pt x="335" y="2"/>
                  <a:pt x="335" y="2"/>
                  <a:pt x="335" y="2"/>
                </a:cubicBezTo>
                <a:cubicBezTo>
                  <a:pt x="335" y="0"/>
                  <a:pt x="335" y="0"/>
                  <a:pt x="335" y="0"/>
                </a:cubicBezTo>
                <a:cubicBezTo>
                  <a:pt x="331" y="0"/>
                  <a:pt x="331" y="0"/>
                  <a:pt x="331" y="0"/>
                </a:cubicBezTo>
                <a:lnTo>
                  <a:pt x="331" y="2"/>
                </a:lnTo>
                <a:close/>
                <a:moveTo>
                  <a:pt x="319" y="2"/>
                </a:moveTo>
                <a:cubicBezTo>
                  <a:pt x="323" y="2"/>
                  <a:pt x="323" y="2"/>
                  <a:pt x="323" y="2"/>
                </a:cubicBezTo>
                <a:cubicBezTo>
                  <a:pt x="323" y="0"/>
                  <a:pt x="323" y="0"/>
                  <a:pt x="323" y="0"/>
                </a:cubicBezTo>
                <a:cubicBezTo>
                  <a:pt x="319" y="0"/>
                  <a:pt x="319" y="0"/>
                  <a:pt x="319" y="0"/>
                </a:cubicBezTo>
                <a:lnTo>
                  <a:pt x="319" y="2"/>
                </a:lnTo>
                <a:close/>
                <a:moveTo>
                  <a:pt x="307" y="2"/>
                </a:moveTo>
                <a:cubicBezTo>
                  <a:pt x="311" y="2"/>
                  <a:pt x="311" y="2"/>
                  <a:pt x="311" y="2"/>
                </a:cubicBezTo>
                <a:cubicBezTo>
                  <a:pt x="311" y="0"/>
                  <a:pt x="311" y="0"/>
                  <a:pt x="311" y="0"/>
                </a:cubicBezTo>
                <a:cubicBezTo>
                  <a:pt x="307" y="0"/>
                  <a:pt x="307" y="0"/>
                  <a:pt x="307" y="0"/>
                </a:cubicBezTo>
                <a:lnTo>
                  <a:pt x="307" y="2"/>
                </a:lnTo>
                <a:close/>
                <a:moveTo>
                  <a:pt x="295" y="2"/>
                </a:moveTo>
                <a:cubicBezTo>
                  <a:pt x="299" y="2"/>
                  <a:pt x="299" y="2"/>
                  <a:pt x="299" y="2"/>
                </a:cubicBezTo>
                <a:cubicBezTo>
                  <a:pt x="299" y="0"/>
                  <a:pt x="299" y="0"/>
                  <a:pt x="299" y="0"/>
                </a:cubicBezTo>
                <a:cubicBezTo>
                  <a:pt x="295" y="0"/>
                  <a:pt x="295" y="0"/>
                  <a:pt x="295" y="0"/>
                </a:cubicBezTo>
                <a:lnTo>
                  <a:pt x="295" y="2"/>
                </a:lnTo>
                <a:close/>
                <a:moveTo>
                  <a:pt x="283" y="2"/>
                </a:moveTo>
                <a:cubicBezTo>
                  <a:pt x="287" y="2"/>
                  <a:pt x="287" y="2"/>
                  <a:pt x="287" y="2"/>
                </a:cubicBezTo>
                <a:cubicBezTo>
                  <a:pt x="287" y="0"/>
                  <a:pt x="287" y="0"/>
                  <a:pt x="287" y="0"/>
                </a:cubicBezTo>
                <a:cubicBezTo>
                  <a:pt x="283" y="0"/>
                  <a:pt x="283" y="0"/>
                  <a:pt x="283" y="0"/>
                </a:cubicBezTo>
                <a:lnTo>
                  <a:pt x="283" y="2"/>
                </a:lnTo>
                <a:close/>
                <a:moveTo>
                  <a:pt x="271" y="2"/>
                </a:moveTo>
                <a:cubicBezTo>
                  <a:pt x="275" y="2"/>
                  <a:pt x="275" y="2"/>
                  <a:pt x="275" y="2"/>
                </a:cubicBezTo>
                <a:cubicBezTo>
                  <a:pt x="275" y="0"/>
                  <a:pt x="275" y="0"/>
                  <a:pt x="275" y="0"/>
                </a:cubicBezTo>
                <a:cubicBezTo>
                  <a:pt x="271" y="0"/>
                  <a:pt x="271" y="0"/>
                  <a:pt x="271" y="0"/>
                </a:cubicBezTo>
                <a:lnTo>
                  <a:pt x="271" y="2"/>
                </a:lnTo>
                <a:close/>
                <a:moveTo>
                  <a:pt x="259" y="2"/>
                </a:moveTo>
                <a:cubicBezTo>
                  <a:pt x="263" y="2"/>
                  <a:pt x="263" y="2"/>
                  <a:pt x="263" y="2"/>
                </a:cubicBezTo>
                <a:cubicBezTo>
                  <a:pt x="263" y="0"/>
                  <a:pt x="263" y="0"/>
                  <a:pt x="263" y="0"/>
                </a:cubicBezTo>
                <a:cubicBezTo>
                  <a:pt x="259" y="0"/>
                  <a:pt x="259" y="0"/>
                  <a:pt x="259" y="0"/>
                </a:cubicBezTo>
                <a:lnTo>
                  <a:pt x="259" y="2"/>
                </a:lnTo>
                <a:close/>
                <a:moveTo>
                  <a:pt x="247" y="2"/>
                </a:moveTo>
                <a:cubicBezTo>
                  <a:pt x="251" y="2"/>
                  <a:pt x="251" y="2"/>
                  <a:pt x="251" y="2"/>
                </a:cubicBezTo>
                <a:cubicBezTo>
                  <a:pt x="251" y="0"/>
                  <a:pt x="251" y="0"/>
                  <a:pt x="251" y="0"/>
                </a:cubicBezTo>
                <a:cubicBezTo>
                  <a:pt x="247" y="0"/>
                  <a:pt x="247" y="0"/>
                  <a:pt x="247" y="0"/>
                </a:cubicBezTo>
                <a:lnTo>
                  <a:pt x="247" y="2"/>
                </a:lnTo>
                <a:close/>
                <a:moveTo>
                  <a:pt x="235" y="2"/>
                </a:moveTo>
                <a:cubicBezTo>
                  <a:pt x="239" y="2"/>
                  <a:pt x="239" y="2"/>
                  <a:pt x="239" y="2"/>
                </a:cubicBezTo>
                <a:cubicBezTo>
                  <a:pt x="239" y="0"/>
                  <a:pt x="239" y="0"/>
                  <a:pt x="239" y="0"/>
                </a:cubicBezTo>
                <a:cubicBezTo>
                  <a:pt x="235" y="0"/>
                  <a:pt x="235" y="0"/>
                  <a:pt x="235" y="0"/>
                </a:cubicBezTo>
                <a:lnTo>
                  <a:pt x="235" y="2"/>
                </a:lnTo>
                <a:close/>
                <a:moveTo>
                  <a:pt x="223" y="2"/>
                </a:moveTo>
                <a:cubicBezTo>
                  <a:pt x="227" y="2"/>
                  <a:pt x="227" y="2"/>
                  <a:pt x="227" y="2"/>
                </a:cubicBezTo>
                <a:cubicBezTo>
                  <a:pt x="227" y="0"/>
                  <a:pt x="227" y="0"/>
                  <a:pt x="227" y="0"/>
                </a:cubicBezTo>
                <a:cubicBezTo>
                  <a:pt x="223" y="0"/>
                  <a:pt x="223" y="0"/>
                  <a:pt x="223" y="0"/>
                </a:cubicBezTo>
                <a:lnTo>
                  <a:pt x="223" y="2"/>
                </a:lnTo>
                <a:close/>
                <a:moveTo>
                  <a:pt x="211" y="2"/>
                </a:moveTo>
                <a:cubicBezTo>
                  <a:pt x="215" y="2"/>
                  <a:pt x="215" y="2"/>
                  <a:pt x="215" y="2"/>
                </a:cubicBezTo>
                <a:cubicBezTo>
                  <a:pt x="215" y="0"/>
                  <a:pt x="215" y="0"/>
                  <a:pt x="215" y="0"/>
                </a:cubicBezTo>
                <a:cubicBezTo>
                  <a:pt x="211" y="0"/>
                  <a:pt x="211" y="0"/>
                  <a:pt x="211" y="0"/>
                </a:cubicBezTo>
                <a:lnTo>
                  <a:pt x="211" y="2"/>
                </a:lnTo>
                <a:close/>
                <a:moveTo>
                  <a:pt x="199" y="2"/>
                </a:moveTo>
                <a:cubicBezTo>
                  <a:pt x="203" y="2"/>
                  <a:pt x="203" y="2"/>
                  <a:pt x="203" y="2"/>
                </a:cubicBezTo>
                <a:cubicBezTo>
                  <a:pt x="203" y="0"/>
                  <a:pt x="203" y="0"/>
                  <a:pt x="203" y="0"/>
                </a:cubicBezTo>
                <a:cubicBezTo>
                  <a:pt x="199" y="0"/>
                  <a:pt x="199" y="0"/>
                  <a:pt x="199" y="0"/>
                </a:cubicBezTo>
                <a:lnTo>
                  <a:pt x="199" y="2"/>
                </a:lnTo>
                <a:close/>
                <a:moveTo>
                  <a:pt x="187" y="2"/>
                </a:moveTo>
                <a:cubicBezTo>
                  <a:pt x="191" y="2"/>
                  <a:pt x="191" y="2"/>
                  <a:pt x="191" y="2"/>
                </a:cubicBezTo>
                <a:cubicBezTo>
                  <a:pt x="191" y="0"/>
                  <a:pt x="191" y="0"/>
                  <a:pt x="191" y="0"/>
                </a:cubicBezTo>
                <a:cubicBezTo>
                  <a:pt x="187" y="0"/>
                  <a:pt x="187" y="0"/>
                  <a:pt x="187" y="0"/>
                </a:cubicBezTo>
                <a:lnTo>
                  <a:pt x="187" y="2"/>
                </a:lnTo>
                <a:close/>
                <a:moveTo>
                  <a:pt x="175" y="2"/>
                </a:moveTo>
                <a:cubicBezTo>
                  <a:pt x="179" y="2"/>
                  <a:pt x="179" y="2"/>
                  <a:pt x="179" y="2"/>
                </a:cubicBezTo>
                <a:cubicBezTo>
                  <a:pt x="179" y="0"/>
                  <a:pt x="179" y="0"/>
                  <a:pt x="179" y="0"/>
                </a:cubicBezTo>
                <a:cubicBezTo>
                  <a:pt x="175" y="0"/>
                  <a:pt x="175" y="0"/>
                  <a:pt x="175" y="0"/>
                </a:cubicBezTo>
                <a:lnTo>
                  <a:pt x="175" y="2"/>
                </a:lnTo>
                <a:close/>
                <a:moveTo>
                  <a:pt x="163" y="2"/>
                </a:moveTo>
                <a:cubicBezTo>
                  <a:pt x="167" y="2"/>
                  <a:pt x="167" y="2"/>
                  <a:pt x="167" y="2"/>
                </a:cubicBezTo>
                <a:cubicBezTo>
                  <a:pt x="167" y="0"/>
                  <a:pt x="167" y="0"/>
                  <a:pt x="167" y="0"/>
                </a:cubicBezTo>
                <a:cubicBezTo>
                  <a:pt x="163" y="0"/>
                  <a:pt x="163" y="0"/>
                  <a:pt x="163" y="0"/>
                </a:cubicBezTo>
                <a:lnTo>
                  <a:pt x="163" y="2"/>
                </a:lnTo>
                <a:close/>
                <a:moveTo>
                  <a:pt x="151" y="2"/>
                </a:moveTo>
                <a:cubicBezTo>
                  <a:pt x="155" y="2"/>
                  <a:pt x="155" y="2"/>
                  <a:pt x="155" y="2"/>
                </a:cubicBezTo>
                <a:cubicBezTo>
                  <a:pt x="155" y="0"/>
                  <a:pt x="155" y="0"/>
                  <a:pt x="155" y="0"/>
                </a:cubicBezTo>
                <a:cubicBezTo>
                  <a:pt x="151" y="0"/>
                  <a:pt x="151" y="0"/>
                  <a:pt x="151" y="0"/>
                </a:cubicBezTo>
                <a:lnTo>
                  <a:pt x="151" y="2"/>
                </a:lnTo>
                <a:close/>
                <a:moveTo>
                  <a:pt x="139" y="2"/>
                </a:moveTo>
                <a:cubicBezTo>
                  <a:pt x="143" y="2"/>
                  <a:pt x="143" y="2"/>
                  <a:pt x="143" y="2"/>
                </a:cubicBezTo>
                <a:cubicBezTo>
                  <a:pt x="143" y="0"/>
                  <a:pt x="143" y="0"/>
                  <a:pt x="143" y="0"/>
                </a:cubicBezTo>
                <a:cubicBezTo>
                  <a:pt x="139" y="0"/>
                  <a:pt x="139" y="0"/>
                  <a:pt x="139" y="0"/>
                </a:cubicBezTo>
                <a:lnTo>
                  <a:pt x="139" y="2"/>
                </a:lnTo>
                <a:close/>
                <a:moveTo>
                  <a:pt x="127" y="2"/>
                </a:moveTo>
                <a:cubicBezTo>
                  <a:pt x="131" y="2"/>
                  <a:pt x="131" y="2"/>
                  <a:pt x="131" y="2"/>
                </a:cubicBezTo>
                <a:cubicBezTo>
                  <a:pt x="131" y="0"/>
                  <a:pt x="131" y="0"/>
                  <a:pt x="131" y="0"/>
                </a:cubicBezTo>
                <a:cubicBezTo>
                  <a:pt x="127" y="0"/>
                  <a:pt x="127" y="0"/>
                  <a:pt x="127" y="0"/>
                </a:cubicBezTo>
                <a:lnTo>
                  <a:pt x="127" y="2"/>
                </a:lnTo>
                <a:close/>
                <a:moveTo>
                  <a:pt x="115" y="2"/>
                </a:moveTo>
                <a:cubicBezTo>
                  <a:pt x="119" y="2"/>
                  <a:pt x="119" y="2"/>
                  <a:pt x="119" y="2"/>
                </a:cubicBezTo>
                <a:cubicBezTo>
                  <a:pt x="119" y="0"/>
                  <a:pt x="119" y="0"/>
                  <a:pt x="119" y="0"/>
                </a:cubicBezTo>
                <a:cubicBezTo>
                  <a:pt x="115" y="0"/>
                  <a:pt x="115" y="0"/>
                  <a:pt x="115" y="0"/>
                </a:cubicBezTo>
                <a:lnTo>
                  <a:pt x="115" y="2"/>
                </a:lnTo>
                <a:close/>
                <a:moveTo>
                  <a:pt x="103" y="2"/>
                </a:moveTo>
                <a:cubicBezTo>
                  <a:pt x="107" y="2"/>
                  <a:pt x="107" y="2"/>
                  <a:pt x="107" y="2"/>
                </a:cubicBezTo>
                <a:cubicBezTo>
                  <a:pt x="107" y="0"/>
                  <a:pt x="107" y="0"/>
                  <a:pt x="107" y="0"/>
                </a:cubicBezTo>
                <a:cubicBezTo>
                  <a:pt x="103" y="0"/>
                  <a:pt x="103" y="0"/>
                  <a:pt x="103" y="0"/>
                </a:cubicBezTo>
                <a:lnTo>
                  <a:pt x="103" y="2"/>
                </a:lnTo>
                <a:close/>
                <a:moveTo>
                  <a:pt x="91" y="2"/>
                </a:moveTo>
                <a:cubicBezTo>
                  <a:pt x="95" y="2"/>
                  <a:pt x="95" y="2"/>
                  <a:pt x="95" y="2"/>
                </a:cubicBezTo>
                <a:cubicBezTo>
                  <a:pt x="95" y="0"/>
                  <a:pt x="95" y="0"/>
                  <a:pt x="95" y="0"/>
                </a:cubicBezTo>
                <a:cubicBezTo>
                  <a:pt x="91" y="0"/>
                  <a:pt x="91" y="0"/>
                  <a:pt x="91" y="0"/>
                </a:cubicBezTo>
                <a:lnTo>
                  <a:pt x="91" y="2"/>
                </a:lnTo>
                <a:close/>
                <a:moveTo>
                  <a:pt x="79" y="2"/>
                </a:moveTo>
                <a:cubicBezTo>
                  <a:pt x="83" y="2"/>
                  <a:pt x="83" y="2"/>
                  <a:pt x="83" y="2"/>
                </a:cubicBezTo>
                <a:cubicBezTo>
                  <a:pt x="83" y="0"/>
                  <a:pt x="83" y="0"/>
                  <a:pt x="83" y="0"/>
                </a:cubicBezTo>
                <a:cubicBezTo>
                  <a:pt x="79" y="0"/>
                  <a:pt x="79" y="0"/>
                  <a:pt x="79" y="0"/>
                </a:cubicBezTo>
                <a:lnTo>
                  <a:pt x="79" y="2"/>
                </a:lnTo>
                <a:close/>
                <a:moveTo>
                  <a:pt x="67" y="2"/>
                </a:moveTo>
                <a:cubicBezTo>
                  <a:pt x="71" y="2"/>
                  <a:pt x="71" y="2"/>
                  <a:pt x="71" y="2"/>
                </a:cubicBezTo>
                <a:cubicBezTo>
                  <a:pt x="71" y="0"/>
                  <a:pt x="71" y="0"/>
                  <a:pt x="71" y="0"/>
                </a:cubicBezTo>
                <a:cubicBezTo>
                  <a:pt x="67" y="0"/>
                  <a:pt x="67" y="0"/>
                  <a:pt x="67" y="0"/>
                </a:cubicBezTo>
                <a:lnTo>
                  <a:pt x="67" y="2"/>
                </a:lnTo>
                <a:close/>
                <a:moveTo>
                  <a:pt x="55" y="2"/>
                </a:moveTo>
                <a:cubicBezTo>
                  <a:pt x="59" y="2"/>
                  <a:pt x="59" y="2"/>
                  <a:pt x="59" y="2"/>
                </a:cubicBezTo>
                <a:cubicBezTo>
                  <a:pt x="59" y="0"/>
                  <a:pt x="59" y="0"/>
                  <a:pt x="59" y="0"/>
                </a:cubicBezTo>
                <a:cubicBezTo>
                  <a:pt x="55" y="0"/>
                  <a:pt x="55" y="0"/>
                  <a:pt x="55" y="0"/>
                </a:cubicBezTo>
                <a:lnTo>
                  <a:pt x="55" y="2"/>
                </a:lnTo>
                <a:close/>
                <a:moveTo>
                  <a:pt x="43" y="2"/>
                </a:moveTo>
                <a:cubicBezTo>
                  <a:pt x="47" y="2"/>
                  <a:pt x="47" y="2"/>
                  <a:pt x="47" y="2"/>
                </a:cubicBezTo>
                <a:cubicBezTo>
                  <a:pt x="47" y="0"/>
                  <a:pt x="47" y="0"/>
                  <a:pt x="47" y="0"/>
                </a:cubicBezTo>
                <a:cubicBezTo>
                  <a:pt x="43" y="0"/>
                  <a:pt x="43" y="0"/>
                  <a:pt x="43" y="0"/>
                </a:cubicBezTo>
                <a:lnTo>
                  <a:pt x="43" y="2"/>
                </a:lnTo>
                <a:close/>
                <a:moveTo>
                  <a:pt x="31" y="3"/>
                </a:moveTo>
                <a:cubicBezTo>
                  <a:pt x="32" y="3"/>
                  <a:pt x="34" y="2"/>
                  <a:pt x="35" y="2"/>
                </a:cubicBezTo>
                <a:cubicBezTo>
                  <a:pt x="35" y="0"/>
                  <a:pt x="35" y="0"/>
                  <a:pt x="35" y="0"/>
                </a:cubicBezTo>
                <a:cubicBezTo>
                  <a:pt x="33" y="0"/>
                  <a:pt x="32" y="1"/>
                  <a:pt x="31" y="1"/>
                </a:cubicBezTo>
                <a:lnTo>
                  <a:pt x="31" y="3"/>
                </a:lnTo>
                <a:close/>
                <a:moveTo>
                  <a:pt x="20" y="8"/>
                </a:moveTo>
                <a:cubicBezTo>
                  <a:pt x="22" y="7"/>
                  <a:pt x="23" y="6"/>
                  <a:pt x="24" y="6"/>
                </a:cubicBezTo>
                <a:cubicBezTo>
                  <a:pt x="23" y="4"/>
                  <a:pt x="23" y="4"/>
                  <a:pt x="23" y="4"/>
                </a:cubicBezTo>
                <a:cubicBezTo>
                  <a:pt x="22" y="5"/>
                  <a:pt x="21" y="5"/>
                  <a:pt x="19" y="6"/>
                </a:cubicBezTo>
                <a:cubicBezTo>
                  <a:pt x="20" y="8"/>
                  <a:pt x="20" y="8"/>
                  <a:pt x="20" y="8"/>
                </a:cubicBezTo>
                <a:close/>
                <a:moveTo>
                  <a:pt x="12" y="15"/>
                </a:moveTo>
                <a:cubicBezTo>
                  <a:pt x="12" y="14"/>
                  <a:pt x="13" y="13"/>
                  <a:pt x="14" y="13"/>
                </a:cubicBezTo>
                <a:cubicBezTo>
                  <a:pt x="13" y="11"/>
                  <a:pt x="13" y="11"/>
                  <a:pt x="13" y="11"/>
                </a:cubicBezTo>
                <a:cubicBezTo>
                  <a:pt x="12" y="12"/>
                  <a:pt x="11" y="13"/>
                  <a:pt x="10" y="14"/>
                </a:cubicBezTo>
                <a:lnTo>
                  <a:pt x="12" y="15"/>
                </a:lnTo>
                <a:close/>
                <a:moveTo>
                  <a:pt x="5" y="25"/>
                </a:moveTo>
                <a:cubicBezTo>
                  <a:pt x="6" y="24"/>
                  <a:pt x="6" y="23"/>
                  <a:pt x="7" y="22"/>
                </a:cubicBezTo>
                <a:cubicBezTo>
                  <a:pt x="5" y="21"/>
                  <a:pt x="5" y="21"/>
                  <a:pt x="5" y="21"/>
                </a:cubicBezTo>
                <a:cubicBezTo>
                  <a:pt x="5" y="22"/>
                  <a:pt x="4" y="23"/>
                  <a:pt x="3" y="24"/>
                </a:cubicBezTo>
                <a:lnTo>
                  <a:pt x="5" y="25"/>
                </a:lnTo>
                <a:close/>
                <a:moveTo>
                  <a:pt x="2" y="36"/>
                </a:moveTo>
                <a:cubicBezTo>
                  <a:pt x="2" y="35"/>
                  <a:pt x="3" y="34"/>
                  <a:pt x="3" y="33"/>
                </a:cubicBezTo>
                <a:cubicBezTo>
                  <a:pt x="1" y="32"/>
                  <a:pt x="1" y="32"/>
                  <a:pt x="1" y="32"/>
                </a:cubicBezTo>
                <a:cubicBezTo>
                  <a:pt x="1" y="33"/>
                  <a:pt x="0" y="35"/>
                  <a:pt x="0" y="36"/>
                </a:cubicBezTo>
                <a:cubicBezTo>
                  <a:pt x="2" y="36"/>
                  <a:pt x="2" y="36"/>
                  <a:pt x="2" y="36"/>
                </a:cubicBezTo>
                <a:close/>
                <a:moveTo>
                  <a:pt x="2" y="48"/>
                </a:moveTo>
                <a:cubicBezTo>
                  <a:pt x="2" y="44"/>
                  <a:pt x="2" y="44"/>
                  <a:pt x="2" y="44"/>
                </a:cubicBezTo>
                <a:cubicBezTo>
                  <a:pt x="0" y="44"/>
                  <a:pt x="0" y="44"/>
                  <a:pt x="0" y="44"/>
                </a:cubicBezTo>
                <a:cubicBezTo>
                  <a:pt x="0" y="48"/>
                  <a:pt x="0" y="48"/>
                  <a:pt x="0" y="48"/>
                </a:cubicBezTo>
                <a:lnTo>
                  <a:pt x="2" y="48"/>
                </a:lnTo>
                <a:close/>
                <a:moveTo>
                  <a:pt x="2" y="60"/>
                </a:moveTo>
                <a:cubicBezTo>
                  <a:pt x="2" y="56"/>
                  <a:pt x="2" y="56"/>
                  <a:pt x="2" y="56"/>
                </a:cubicBezTo>
                <a:cubicBezTo>
                  <a:pt x="0" y="56"/>
                  <a:pt x="0" y="56"/>
                  <a:pt x="0" y="56"/>
                </a:cubicBezTo>
                <a:cubicBezTo>
                  <a:pt x="0" y="60"/>
                  <a:pt x="0" y="60"/>
                  <a:pt x="0" y="60"/>
                </a:cubicBezTo>
                <a:lnTo>
                  <a:pt x="2" y="60"/>
                </a:lnTo>
                <a:close/>
                <a:moveTo>
                  <a:pt x="2" y="72"/>
                </a:moveTo>
                <a:cubicBezTo>
                  <a:pt x="2" y="68"/>
                  <a:pt x="2" y="68"/>
                  <a:pt x="2" y="68"/>
                </a:cubicBezTo>
                <a:cubicBezTo>
                  <a:pt x="0" y="68"/>
                  <a:pt x="0" y="68"/>
                  <a:pt x="0" y="68"/>
                </a:cubicBezTo>
                <a:cubicBezTo>
                  <a:pt x="0" y="72"/>
                  <a:pt x="0" y="72"/>
                  <a:pt x="0" y="72"/>
                </a:cubicBezTo>
                <a:lnTo>
                  <a:pt x="2" y="72"/>
                </a:lnTo>
                <a:close/>
                <a:moveTo>
                  <a:pt x="2" y="84"/>
                </a:moveTo>
                <a:cubicBezTo>
                  <a:pt x="2" y="80"/>
                  <a:pt x="2" y="80"/>
                  <a:pt x="2" y="80"/>
                </a:cubicBezTo>
                <a:cubicBezTo>
                  <a:pt x="0" y="80"/>
                  <a:pt x="0" y="80"/>
                  <a:pt x="0" y="80"/>
                </a:cubicBezTo>
                <a:cubicBezTo>
                  <a:pt x="0" y="84"/>
                  <a:pt x="0" y="84"/>
                  <a:pt x="0" y="84"/>
                </a:cubicBezTo>
                <a:lnTo>
                  <a:pt x="2" y="84"/>
                </a:lnTo>
                <a:close/>
                <a:moveTo>
                  <a:pt x="2" y="96"/>
                </a:moveTo>
                <a:cubicBezTo>
                  <a:pt x="2" y="92"/>
                  <a:pt x="2" y="92"/>
                  <a:pt x="2" y="92"/>
                </a:cubicBezTo>
                <a:cubicBezTo>
                  <a:pt x="0" y="92"/>
                  <a:pt x="0" y="92"/>
                  <a:pt x="0" y="92"/>
                </a:cubicBezTo>
                <a:cubicBezTo>
                  <a:pt x="0" y="96"/>
                  <a:pt x="0" y="96"/>
                  <a:pt x="0" y="96"/>
                </a:cubicBezTo>
                <a:lnTo>
                  <a:pt x="2" y="96"/>
                </a:lnTo>
                <a:close/>
                <a:moveTo>
                  <a:pt x="2" y="108"/>
                </a:moveTo>
                <a:cubicBezTo>
                  <a:pt x="2" y="104"/>
                  <a:pt x="2" y="104"/>
                  <a:pt x="2" y="104"/>
                </a:cubicBezTo>
                <a:cubicBezTo>
                  <a:pt x="0" y="104"/>
                  <a:pt x="0" y="104"/>
                  <a:pt x="0" y="104"/>
                </a:cubicBezTo>
                <a:cubicBezTo>
                  <a:pt x="0" y="108"/>
                  <a:pt x="0" y="108"/>
                  <a:pt x="0" y="108"/>
                </a:cubicBezTo>
                <a:lnTo>
                  <a:pt x="2" y="108"/>
                </a:lnTo>
                <a:close/>
                <a:moveTo>
                  <a:pt x="2" y="120"/>
                </a:moveTo>
                <a:cubicBezTo>
                  <a:pt x="2" y="116"/>
                  <a:pt x="2" y="116"/>
                  <a:pt x="2" y="116"/>
                </a:cubicBezTo>
                <a:cubicBezTo>
                  <a:pt x="0" y="116"/>
                  <a:pt x="0" y="116"/>
                  <a:pt x="0" y="116"/>
                </a:cubicBezTo>
                <a:cubicBezTo>
                  <a:pt x="0" y="120"/>
                  <a:pt x="0" y="120"/>
                  <a:pt x="0" y="120"/>
                </a:cubicBezTo>
                <a:lnTo>
                  <a:pt x="2" y="120"/>
                </a:lnTo>
                <a:close/>
                <a:moveTo>
                  <a:pt x="2" y="132"/>
                </a:moveTo>
                <a:cubicBezTo>
                  <a:pt x="2" y="128"/>
                  <a:pt x="2" y="128"/>
                  <a:pt x="2" y="128"/>
                </a:cubicBezTo>
                <a:cubicBezTo>
                  <a:pt x="0" y="128"/>
                  <a:pt x="0" y="128"/>
                  <a:pt x="0" y="128"/>
                </a:cubicBezTo>
                <a:cubicBezTo>
                  <a:pt x="0" y="132"/>
                  <a:pt x="0" y="132"/>
                  <a:pt x="0" y="132"/>
                </a:cubicBezTo>
                <a:lnTo>
                  <a:pt x="2" y="132"/>
                </a:lnTo>
                <a:close/>
                <a:moveTo>
                  <a:pt x="2" y="144"/>
                </a:moveTo>
                <a:cubicBezTo>
                  <a:pt x="2" y="140"/>
                  <a:pt x="2" y="140"/>
                  <a:pt x="2" y="140"/>
                </a:cubicBezTo>
                <a:cubicBezTo>
                  <a:pt x="0" y="140"/>
                  <a:pt x="0" y="140"/>
                  <a:pt x="0" y="140"/>
                </a:cubicBezTo>
                <a:cubicBezTo>
                  <a:pt x="0" y="144"/>
                  <a:pt x="0" y="144"/>
                  <a:pt x="0" y="144"/>
                </a:cubicBezTo>
                <a:lnTo>
                  <a:pt x="2" y="144"/>
                </a:lnTo>
                <a:close/>
                <a:moveTo>
                  <a:pt x="2" y="156"/>
                </a:moveTo>
                <a:cubicBezTo>
                  <a:pt x="2" y="152"/>
                  <a:pt x="2" y="152"/>
                  <a:pt x="2" y="152"/>
                </a:cubicBezTo>
                <a:cubicBezTo>
                  <a:pt x="0" y="152"/>
                  <a:pt x="0" y="152"/>
                  <a:pt x="0" y="152"/>
                </a:cubicBezTo>
                <a:cubicBezTo>
                  <a:pt x="0" y="156"/>
                  <a:pt x="0" y="156"/>
                  <a:pt x="0" y="156"/>
                </a:cubicBezTo>
                <a:lnTo>
                  <a:pt x="2" y="156"/>
                </a:lnTo>
                <a:close/>
                <a:moveTo>
                  <a:pt x="2" y="168"/>
                </a:moveTo>
                <a:cubicBezTo>
                  <a:pt x="2" y="164"/>
                  <a:pt x="2" y="164"/>
                  <a:pt x="2" y="164"/>
                </a:cubicBezTo>
                <a:cubicBezTo>
                  <a:pt x="0" y="164"/>
                  <a:pt x="0" y="164"/>
                  <a:pt x="0" y="164"/>
                </a:cubicBezTo>
                <a:cubicBezTo>
                  <a:pt x="0" y="168"/>
                  <a:pt x="0" y="168"/>
                  <a:pt x="0" y="168"/>
                </a:cubicBezTo>
                <a:lnTo>
                  <a:pt x="2" y="168"/>
                </a:lnTo>
                <a:close/>
                <a:moveTo>
                  <a:pt x="2" y="180"/>
                </a:moveTo>
                <a:cubicBezTo>
                  <a:pt x="2" y="176"/>
                  <a:pt x="2" y="176"/>
                  <a:pt x="2" y="176"/>
                </a:cubicBezTo>
                <a:cubicBezTo>
                  <a:pt x="0" y="176"/>
                  <a:pt x="0" y="176"/>
                  <a:pt x="0" y="176"/>
                </a:cubicBezTo>
                <a:cubicBezTo>
                  <a:pt x="0" y="180"/>
                  <a:pt x="0" y="180"/>
                  <a:pt x="0" y="180"/>
                </a:cubicBezTo>
                <a:lnTo>
                  <a:pt x="2" y="180"/>
                </a:lnTo>
                <a:close/>
                <a:moveTo>
                  <a:pt x="2" y="192"/>
                </a:moveTo>
                <a:cubicBezTo>
                  <a:pt x="2" y="188"/>
                  <a:pt x="2" y="188"/>
                  <a:pt x="2" y="188"/>
                </a:cubicBezTo>
                <a:cubicBezTo>
                  <a:pt x="0" y="188"/>
                  <a:pt x="0" y="188"/>
                  <a:pt x="0" y="188"/>
                </a:cubicBezTo>
                <a:cubicBezTo>
                  <a:pt x="0" y="192"/>
                  <a:pt x="0" y="192"/>
                  <a:pt x="0" y="192"/>
                </a:cubicBezTo>
                <a:lnTo>
                  <a:pt x="2" y="192"/>
                </a:lnTo>
                <a:close/>
                <a:moveTo>
                  <a:pt x="2" y="204"/>
                </a:moveTo>
                <a:cubicBezTo>
                  <a:pt x="2" y="200"/>
                  <a:pt x="2" y="200"/>
                  <a:pt x="2" y="200"/>
                </a:cubicBezTo>
                <a:cubicBezTo>
                  <a:pt x="0" y="200"/>
                  <a:pt x="0" y="200"/>
                  <a:pt x="0" y="200"/>
                </a:cubicBezTo>
                <a:cubicBezTo>
                  <a:pt x="0" y="204"/>
                  <a:pt x="0" y="204"/>
                  <a:pt x="0" y="204"/>
                </a:cubicBezTo>
                <a:lnTo>
                  <a:pt x="2" y="204"/>
                </a:lnTo>
                <a:close/>
                <a:moveTo>
                  <a:pt x="2" y="216"/>
                </a:moveTo>
                <a:cubicBezTo>
                  <a:pt x="2" y="212"/>
                  <a:pt x="2" y="212"/>
                  <a:pt x="2" y="212"/>
                </a:cubicBezTo>
                <a:cubicBezTo>
                  <a:pt x="0" y="212"/>
                  <a:pt x="0" y="212"/>
                  <a:pt x="0" y="212"/>
                </a:cubicBezTo>
                <a:cubicBezTo>
                  <a:pt x="0" y="216"/>
                  <a:pt x="0" y="216"/>
                  <a:pt x="0" y="216"/>
                </a:cubicBezTo>
                <a:lnTo>
                  <a:pt x="2" y="216"/>
                </a:lnTo>
                <a:close/>
                <a:moveTo>
                  <a:pt x="2" y="228"/>
                </a:moveTo>
                <a:cubicBezTo>
                  <a:pt x="2" y="224"/>
                  <a:pt x="2" y="224"/>
                  <a:pt x="2" y="224"/>
                </a:cubicBezTo>
                <a:cubicBezTo>
                  <a:pt x="0" y="224"/>
                  <a:pt x="0" y="224"/>
                  <a:pt x="0" y="224"/>
                </a:cubicBezTo>
                <a:cubicBezTo>
                  <a:pt x="0" y="228"/>
                  <a:pt x="0" y="228"/>
                  <a:pt x="0" y="228"/>
                </a:cubicBezTo>
                <a:lnTo>
                  <a:pt x="2" y="228"/>
                </a:lnTo>
                <a:close/>
                <a:moveTo>
                  <a:pt x="2" y="240"/>
                </a:moveTo>
                <a:cubicBezTo>
                  <a:pt x="2" y="236"/>
                  <a:pt x="2" y="236"/>
                  <a:pt x="2" y="236"/>
                </a:cubicBezTo>
                <a:cubicBezTo>
                  <a:pt x="0" y="236"/>
                  <a:pt x="0" y="236"/>
                  <a:pt x="0" y="236"/>
                </a:cubicBezTo>
                <a:cubicBezTo>
                  <a:pt x="0" y="240"/>
                  <a:pt x="0" y="240"/>
                  <a:pt x="0" y="240"/>
                </a:cubicBezTo>
                <a:lnTo>
                  <a:pt x="2" y="240"/>
                </a:lnTo>
                <a:close/>
                <a:moveTo>
                  <a:pt x="2" y="252"/>
                </a:moveTo>
                <a:cubicBezTo>
                  <a:pt x="2" y="248"/>
                  <a:pt x="2" y="248"/>
                  <a:pt x="2" y="248"/>
                </a:cubicBezTo>
                <a:cubicBezTo>
                  <a:pt x="0" y="248"/>
                  <a:pt x="0" y="248"/>
                  <a:pt x="0" y="248"/>
                </a:cubicBezTo>
                <a:cubicBezTo>
                  <a:pt x="0" y="252"/>
                  <a:pt x="0" y="252"/>
                  <a:pt x="0" y="252"/>
                </a:cubicBezTo>
                <a:lnTo>
                  <a:pt x="2" y="252"/>
                </a:lnTo>
                <a:close/>
                <a:moveTo>
                  <a:pt x="2" y="264"/>
                </a:moveTo>
                <a:cubicBezTo>
                  <a:pt x="2" y="260"/>
                  <a:pt x="2" y="260"/>
                  <a:pt x="2" y="260"/>
                </a:cubicBezTo>
                <a:cubicBezTo>
                  <a:pt x="0" y="260"/>
                  <a:pt x="0" y="260"/>
                  <a:pt x="0" y="260"/>
                </a:cubicBezTo>
                <a:cubicBezTo>
                  <a:pt x="0" y="264"/>
                  <a:pt x="0" y="264"/>
                  <a:pt x="0" y="264"/>
                </a:cubicBezTo>
                <a:lnTo>
                  <a:pt x="2" y="264"/>
                </a:lnTo>
                <a:close/>
                <a:moveTo>
                  <a:pt x="2" y="276"/>
                </a:moveTo>
                <a:cubicBezTo>
                  <a:pt x="2" y="272"/>
                  <a:pt x="2" y="272"/>
                  <a:pt x="2" y="272"/>
                </a:cubicBezTo>
                <a:cubicBezTo>
                  <a:pt x="0" y="272"/>
                  <a:pt x="0" y="272"/>
                  <a:pt x="0" y="272"/>
                </a:cubicBezTo>
                <a:cubicBezTo>
                  <a:pt x="0" y="276"/>
                  <a:pt x="0" y="276"/>
                  <a:pt x="0" y="276"/>
                </a:cubicBezTo>
                <a:lnTo>
                  <a:pt x="2" y="276"/>
                </a:lnTo>
                <a:close/>
                <a:moveTo>
                  <a:pt x="2" y="288"/>
                </a:moveTo>
                <a:cubicBezTo>
                  <a:pt x="2" y="284"/>
                  <a:pt x="2" y="284"/>
                  <a:pt x="2" y="284"/>
                </a:cubicBezTo>
                <a:cubicBezTo>
                  <a:pt x="0" y="284"/>
                  <a:pt x="0" y="284"/>
                  <a:pt x="0" y="284"/>
                </a:cubicBezTo>
                <a:cubicBezTo>
                  <a:pt x="0" y="288"/>
                  <a:pt x="0" y="288"/>
                  <a:pt x="0" y="288"/>
                </a:cubicBezTo>
                <a:lnTo>
                  <a:pt x="2" y="288"/>
                </a:lnTo>
                <a:close/>
                <a:moveTo>
                  <a:pt x="2" y="300"/>
                </a:moveTo>
                <a:cubicBezTo>
                  <a:pt x="2" y="296"/>
                  <a:pt x="2" y="296"/>
                  <a:pt x="2" y="296"/>
                </a:cubicBezTo>
                <a:cubicBezTo>
                  <a:pt x="0" y="296"/>
                  <a:pt x="0" y="296"/>
                  <a:pt x="0" y="296"/>
                </a:cubicBezTo>
                <a:cubicBezTo>
                  <a:pt x="0" y="300"/>
                  <a:pt x="0" y="300"/>
                  <a:pt x="0" y="300"/>
                </a:cubicBezTo>
                <a:lnTo>
                  <a:pt x="2" y="300"/>
                </a:lnTo>
                <a:close/>
                <a:moveTo>
                  <a:pt x="2" y="312"/>
                </a:moveTo>
                <a:cubicBezTo>
                  <a:pt x="2" y="308"/>
                  <a:pt x="2" y="308"/>
                  <a:pt x="2" y="308"/>
                </a:cubicBezTo>
                <a:cubicBezTo>
                  <a:pt x="0" y="308"/>
                  <a:pt x="0" y="308"/>
                  <a:pt x="0" y="308"/>
                </a:cubicBezTo>
                <a:cubicBezTo>
                  <a:pt x="0" y="312"/>
                  <a:pt x="0" y="312"/>
                  <a:pt x="0" y="312"/>
                </a:cubicBezTo>
                <a:lnTo>
                  <a:pt x="2" y="312"/>
                </a:lnTo>
                <a:close/>
                <a:moveTo>
                  <a:pt x="2" y="324"/>
                </a:moveTo>
                <a:cubicBezTo>
                  <a:pt x="2" y="320"/>
                  <a:pt x="2" y="320"/>
                  <a:pt x="2" y="320"/>
                </a:cubicBezTo>
                <a:cubicBezTo>
                  <a:pt x="0" y="320"/>
                  <a:pt x="0" y="320"/>
                  <a:pt x="0" y="320"/>
                </a:cubicBezTo>
                <a:cubicBezTo>
                  <a:pt x="0" y="324"/>
                  <a:pt x="0" y="324"/>
                  <a:pt x="0" y="324"/>
                </a:cubicBezTo>
                <a:lnTo>
                  <a:pt x="2" y="324"/>
                </a:lnTo>
                <a:close/>
                <a:moveTo>
                  <a:pt x="2" y="336"/>
                </a:moveTo>
                <a:cubicBezTo>
                  <a:pt x="2" y="332"/>
                  <a:pt x="2" y="332"/>
                  <a:pt x="2" y="332"/>
                </a:cubicBezTo>
                <a:cubicBezTo>
                  <a:pt x="0" y="332"/>
                  <a:pt x="0" y="332"/>
                  <a:pt x="0" y="332"/>
                </a:cubicBezTo>
                <a:cubicBezTo>
                  <a:pt x="0" y="336"/>
                  <a:pt x="0" y="336"/>
                  <a:pt x="0" y="336"/>
                </a:cubicBezTo>
                <a:lnTo>
                  <a:pt x="2" y="336"/>
                </a:lnTo>
                <a:close/>
                <a:moveTo>
                  <a:pt x="2" y="348"/>
                </a:moveTo>
                <a:cubicBezTo>
                  <a:pt x="2" y="344"/>
                  <a:pt x="2" y="344"/>
                  <a:pt x="2" y="344"/>
                </a:cubicBezTo>
                <a:cubicBezTo>
                  <a:pt x="0" y="344"/>
                  <a:pt x="0" y="344"/>
                  <a:pt x="0" y="344"/>
                </a:cubicBezTo>
                <a:cubicBezTo>
                  <a:pt x="0" y="348"/>
                  <a:pt x="0" y="348"/>
                  <a:pt x="0" y="348"/>
                </a:cubicBezTo>
                <a:lnTo>
                  <a:pt x="2" y="348"/>
                </a:lnTo>
                <a:close/>
                <a:moveTo>
                  <a:pt x="2" y="360"/>
                </a:moveTo>
                <a:cubicBezTo>
                  <a:pt x="2" y="356"/>
                  <a:pt x="2" y="356"/>
                  <a:pt x="2" y="356"/>
                </a:cubicBezTo>
                <a:cubicBezTo>
                  <a:pt x="0" y="356"/>
                  <a:pt x="0" y="356"/>
                  <a:pt x="0" y="356"/>
                </a:cubicBezTo>
                <a:cubicBezTo>
                  <a:pt x="0" y="360"/>
                  <a:pt x="0" y="360"/>
                  <a:pt x="0" y="360"/>
                </a:cubicBezTo>
                <a:lnTo>
                  <a:pt x="2" y="360"/>
                </a:lnTo>
                <a:close/>
                <a:moveTo>
                  <a:pt x="2" y="372"/>
                </a:moveTo>
                <a:cubicBezTo>
                  <a:pt x="2" y="368"/>
                  <a:pt x="2" y="368"/>
                  <a:pt x="2" y="368"/>
                </a:cubicBezTo>
                <a:cubicBezTo>
                  <a:pt x="0" y="368"/>
                  <a:pt x="0" y="368"/>
                  <a:pt x="0" y="368"/>
                </a:cubicBezTo>
                <a:cubicBezTo>
                  <a:pt x="0" y="372"/>
                  <a:pt x="0" y="372"/>
                  <a:pt x="0" y="372"/>
                </a:cubicBezTo>
                <a:lnTo>
                  <a:pt x="2" y="372"/>
                </a:lnTo>
                <a:close/>
                <a:moveTo>
                  <a:pt x="2" y="384"/>
                </a:moveTo>
                <a:cubicBezTo>
                  <a:pt x="2" y="380"/>
                  <a:pt x="2" y="380"/>
                  <a:pt x="2" y="380"/>
                </a:cubicBezTo>
                <a:cubicBezTo>
                  <a:pt x="0" y="380"/>
                  <a:pt x="0" y="380"/>
                  <a:pt x="0" y="380"/>
                </a:cubicBezTo>
                <a:cubicBezTo>
                  <a:pt x="0" y="384"/>
                  <a:pt x="0" y="384"/>
                  <a:pt x="0" y="384"/>
                </a:cubicBezTo>
                <a:lnTo>
                  <a:pt x="2" y="384"/>
                </a:lnTo>
                <a:close/>
                <a:moveTo>
                  <a:pt x="2" y="396"/>
                </a:moveTo>
                <a:cubicBezTo>
                  <a:pt x="2" y="392"/>
                  <a:pt x="2" y="392"/>
                  <a:pt x="2" y="392"/>
                </a:cubicBezTo>
                <a:cubicBezTo>
                  <a:pt x="0" y="392"/>
                  <a:pt x="0" y="392"/>
                  <a:pt x="0" y="392"/>
                </a:cubicBezTo>
                <a:cubicBezTo>
                  <a:pt x="0" y="396"/>
                  <a:pt x="0" y="396"/>
                  <a:pt x="0" y="396"/>
                </a:cubicBezTo>
                <a:lnTo>
                  <a:pt x="2" y="396"/>
                </a:lnTo>
                <a:close/>
                <a:moveTo>
                  <a:pt x="2" y="408"/>
                </a:moveTo>
                <a:cubicBezTo>
                  <a:pt x="2" y="404"/>
                  <a:pt x="2" y="404"/>
                  <a:pt x="2" y="404"/>
                </a:cubicBezTo>
                <a:cubicBezTo>
                  <a:pt x="0" y="404"/>
                  <a:pt x="0" y="404"/>
                  <a:pt x="0" y="404"/>
                </a:cubicBezTo>
                <a:cubicBezTo>
                  <a:pt x="0" y="408"/>
                  <a:pt x="0" y="408"/>
                  <a:pt x="0" y="408"/>
                </a:cubicBezTo>
                <a:lnTo>
                  <a:pt x="2" y="408"/>
                </a:lnTo>
                <a:close/>
                <a:moveTo>
                  <a:pt x="2" y="420"/>
                </a:moveTo>
                <a:cubicBezTo>
                  <a:pt x="2" y="416"/>
                  <a:pt x="2" y="416"/>
                  <a:pt x="2" y="416"/>
                </a:cubicBezTo>
                <a:cubicBezTo>
                  <a:pt x="0" y="416"/>
                  <a:pt x="0" y="416"/>
                  <a:pt x="0" y="416"/>
                </a:cubicBezTo>
                <a:cubicBezTo>
                  <a:pt x="0" y="420"/>
                  <a:pt x="0" y="420"/>
                  <a:pt x="0" y="420"/>
                </a:cubicBezTo>
                <a:lnTo>
                  <a:pt x="2" y="420"/>
                </a:lnTo>
                <a:close/>
                <a:moveTo>
                  <a:pt x="2" y="432"/>
                </a:moveTo>
                <a:cubicBezTo>
                  <a:pt x="2" y="428"/>
                  <a:pt x="2" y="428"/>
                  <a:pt x="2" y="428"/>
                </a:cubicBezTo>
                <a:cubicBezTo>
                  <a:pt x="0" y="428"/>
                  <a:pt x="0" y="428"/>
                  <a:pt x="0" y="428"/>
                </a:cubicBezTo>
                <a:cubicBezTo>
                  <a:pt x="0" y="432"/>
                  <a:pt x="0" y="432"/>
                  <a:pt x="0" y="432"/>
                </a:cubicBezTo>
                <a:lnTo>
                  <a:pt x="2" y="432"/>
                </a:lnTo>
                <a:close/>
                <a:moveTo>
                  <a:pt x="2" y="444"/>
                </a:moveTo>
                <a:cubicBezTo>
                  <a:pt x="2" y="440"/>
                  <a:pt x="2" y="440"/>
                  <a:pt x="2" y="440"/>
                </a:cubicBezTo>
                <a:cubicBezTo>
                  <a:pt x="0" y="440"/>
                  <a:pt x="0" y="440"/>
                  <a:pt x="0" y="440"/>
                </a:cubicBezTo>
                <a:cubicBezTo>
                  <a:pt x="0" y="444"/>
                  <a:pt x="0" y="444"/>
                  <a:pt x="0" y="444"/>
                </a:cubicBezTo>
                <a:lnTo>
                  <a:pt x="2" y="444"/>
                </a:lnTo>
                <a:close/>
                <a:moveTo>
                  <a:pt x="2" y="456"/>
                </a:moveTo>
                <a:cubicBezTo>
                  <a:pt x="2" y="452"/>
                  <a:pt x="2" y="452"/>
                  <a:pt x="2" y="452"/>
                </a:cubicBezTo>
                <a:cubicBezTo>
                  <a:pt x="0" y="452"/>
                  <a:pt x="0" y="452"/>
                  <a:pt x="0" y="452"/>
                </a:cubicBezTo>
                <a:cubicBezTo>
                  <a:pt x="0" y="456"/>
                  <a:pt x="0" y="456"/>
                  <a:pt x="0" y="456"/>
                </a:cubicBezTo>
                <a:lnTo>
                  <a:pt x="2" y="456"/>
                </a:lnTo>
                <a:close/>
                <a:moveTo>
                  <a:pt x="2" y="468"/>
                </a:moveTo>
                <a:cubicBezTo>
                  <a:pt x="2" y="464"/>
                  <a:pt x="2" y="464"/>
                  <a:pt x="2" y="464"/>
                </a:cubicBezTo>
                <a:cubicBezTo>
                  <a:pt x="0" y="464"/>
                  <a:pt x="0" y="464"/>
                  <a:pt x="0" y="464"/>
                </a:cubicBezTo>
                <a:cubicBezTo>
                  <a:pt x="0" y="468"/>
                  <a:pt x="0" y="468"/>
                  <a:pt x="0" y="468"/>
                </a:cubicBezTo>
                <a:lnTo>
                  <a:pt x="2" y="468"/>
                </a:lnTo>
                <a:close/>
                <a:moveTo>
                  <a:pt x="2" y="480"/>
                </a:moveTo>
                <a:cubicBezTo>
                  <a:pt x="2" y="476"/>
                  <a:pt x="2" y="476"/>
                  <a:pt x="2" y="476"/>
                </a:cubicBezTo>
                <a:cubicBezTo>
                  <a:pt x="0" y="476"/>
                  <a:pt x="0" y="476"/>
                  <a:pt x="0" y="476"/>
                </a:cubicBezTo>
                <a:cubicBezTo>
                  <a:pt x="0" y="480"/>
                  <a:pt x="0" y="480"/>
                  <a:pt x="0" y="480"/>
                </a:cubicBezTo>
                <a:lnTo>
                  <a:pt x="2" y="480"/>
                </a:lnTo>
                <a:close/>
                <a:moveTo>
                  <a:pt x="2" y="492"/>
                </a:moveTo>
                <a:cubicBezTo>
                  <a:pt x="2" y="488"/>
                  <a:pt x="2" y="488"/>
                  <a:pt x="2" y="488"/>
                </a:cubicBezTo>
                <a:cubicBezTo>
                  <a:pt x="0" y="488"/>
                  <a:pt x="0" y="488"/>
                  <a:pt x="0" y="488"/>
                </a:cubicBezTo>
                <a:cubicBezTo>
                  <a:pt x="0" y="492"/>
                  <a:pt x="0" y="492"/>
                  <a:pt x="0" y="492"/>
                </a:cubicBezTo>
                <a:lnTo>
                  <a:pt x="2" y="492"/>
                </a:lnTo>
                <a:close/>
                <a:moveTo>
                  <a:pt x="2" y="504"/>
                </a:moveTo>
                <a:cubicBezTo>
                  <a:pt x="2" y="500"/>
                  <a:pt x="2" y="500"/>
                  <a:pt x="2" y="500"/>
                </a:cubicBezTo>
                <a:cubicBezTo>
                  <a:pt x="0" y="500"/>
                  <a:pt x="0" y="500"/>
                  <a:pt x="0" y="500"/>
                </a:cubicBezTo>
                <a:cubicBezTo>
                  <a:pt x="0" y="504"/>
                  <a:pt x="0" y="504"/>
                  <a:pt x="0" y="504"/>
                </a:cubicBezTo>
                <a:lnTo>
                  <a:pt x="2" y="504"/>
                </a:lnTo>
                <a:close/>
                <a:moveTo>
                  <a:pt x="2" y="516"/>
                </a:moveTo>
                <a:cubicBezTo>
                  <a:pt x="2" y="512"/>
                  <a:pt x="2" y="512"/>
                  <a:pt x="2" y="512"/>
                </a:cubicBezTo>
                <a:cubicBezTo>
                  <a:pt x="0" y="512"/>
                  <a:pt x="0" y="512"/>
                  <a:pt x="0" y="512"/>
                </a:cubicBezTo>
                <a:cubicBezTo>
                  <a:pt x="0" y="516"/>
                  <a:pt x="0" y="516"/>
                  <a:pt x="0" y="516"/>
                </a:cubicBezTo>
                <a:lnTo>
                  <a:pt x="2" y="516"/>
                </a:lnTo>
                <a:close/>
                <a:moveTo>
                  <a:pt x="2" y="528"/>
                </a:moveTo>
                <a:cubicBezTo>
                  <a:pt x="2" y="524"/>
                  <a:pt x="2" y="524"/>
                  <a:pt x="2" y="524"/>
                </a:cubicBezTo>
                <a:cubicBezTo>
                  <a:pt x="0" y="524"/>
                  <a:pt x="0" y="524"/>
                  <a:pt x="0" y="524"/>
                </a:cubicBezTo>
                <a:cubicBezTo>
                  <a:pt x="0" y="528"/>
                  <a:pt x="0" y="528"/>
                  <a:pt x="0" y="528"/>
                </a:cubicBezTo>
                <a:lnTo>
                  <a:pt x="2" y="528"/>
                </a:lnTo>
                <a:close/>
                <a:moveTo>
                  <a:pt x="2" y="540"/>
                </a:moveTo>
                <a:cubicBezTo>
                  <a:pt x="2" y="536"/>
                  <a:pt x="2" y="536"/>
                  <a:pt x="2" y="536"/>
                </a:cubicBezTo>
                <a:cubicBezTo>
                  <a:pt x="0" y="536"/>
                  <a:pt x="0" y="536"/>
                  <a:pt x="0" y="536"/>
                </a:cubicBezTo>
                <a:cubicBezTo>
                  <a:pt x="0" y="540"/>
                  <a:pt x="0" y="540"/>
                  <a:pt x="0" y="540"/>
                </a:cubicBezTo>
                <a:lnTo>
                  <a:pt x="2" y="540"/>
                </a:lnTo>
                <a:close/>
                <a:moveTo>
                  <a:pt x="2" y="552"/>
                </a:moveTo>
                <a:cubicBezTo>
                  <a:pt x="2" y="548"/>
                  <a:pt x="2" y="548"/>
                  <a:pt x="2" y="548"/>
                </a:cubicBezTo>
                <a:cubicBezTo>
                  <a:pt x="0" y="548"/>
                  <a:pt x="0" y="548"/>
                  <a:pt x="0" y="548"/>
                </a:cubicBezTo>
                <a:cubicBezTo>
                  <a:pt x="0" y="552"/>
                  <a:pt x="0" y="552"/>
                  <a:pt x="0" y="552"/>
                </a:cubicBezTo>
                <a:lnTo>
                  <a:pt x="2" y="552"/>
                </a:lnTo>
                <a:close/>
                <a:moveTo>
                  <a:pt x="2" y="564"/>
                </a:moveTo>
                <a:cubicBezTo>
                  <a:pt x="2" y="560"/>
                  <a:pt x="2" y="560"/>
                  <a:pt x="2" y="560"/>
                </a:cubicBezTo>
                <a:cubicBezTo>
                  <a:pt x="0" y="560"/>
                  <a:pt x="0" y="560"/>
                  <a:pt x="0" y="560"/>
                </a:cubicBezTo>
                <a:cubicBezTo>
                  <a:pt x="0" y="564"/>
                  <a:pt x="0" y="564"/>
                  <a:pt x="0" y="564"/>
                </a:cubicBezTo>
                <a:lnTo>
                  <a:pt x="2" y="564"/>
                </a:lnTo>
                <a:close/>
                <a:moveTo>
                  <a:pt x="2" y="576"/>
                </a:moveTo>
                <a:cubicBezTo>
                  <a:pt x="2" y="572"/>
                  <a:pt x="2" y="572"/>
                  <a:pt x="2" y="572"/>
                </a:cubicBezTo>
                <a:cubicBezTo>
                  <a:pt x="0" y="572"/>
                  <a:pt x="0" y="572"/>
                  <a:pt x="0" y="572"/>
                </a:cubicBezTo>
                <a:cubicBezTo>
                  <a:pt x="0" y="576"/>
                  <a:pt x="0" y="576"/>
                  <a:pt x="0" y="576"/>
                </a:cubicBezTo>
                <a:lnTo>
                  <a:pt x="2" y="576"/>
                </a:lnTo>
                <a:close/>
                <a:moveTo>
                  <a:pt x="2" y="588"/>
                </a:moveTo>
                <a:cubicBezTo>
                  <a:pt x="2" y="584"/>
                  <a:pt x="2" y="584"/>
                  <a:pt x="2" y="584"/>
                </a:cubicBezTo>
                <a:cubicBezTo>
                  <a:pt x="0" y="584"/>
                  <a:pt x="0" y="584"/>
                  <a:pt x="0" y="584"/>
                </a:cubicBezTo>
                <a:cubicBezTo>
                  <a:pt x="0" y="588"/>
                  <a:pt x="0" y="588"/>
                  <a:pt x="0" y="588"/>
                </a:cubicBezTo>
                <a:lnTo>
                  <a:pt x="2" y="588"/>
                </a:lnTo>
                <a:close/>
                <a:moveTo>
                  <a:pt x="2" y="600"/>
                </a:moveTo>
                <a:cubicBezTo>
                  <a:pt x="2" y="596"/>
                  <a:pt x="2" y="596"/>
                  <a:pt x="2" y="596"/>
                </a:cubicBezTo>
                <a:cubicBezTo>
                  <a:pt x="0" y="596"/>
                  <a:pt x="0" y="596"/>
                  <a:pt x="0" y="596"/>
                </a:cubicBezTo>
                <a:cubicBezTo>
                  <a:pt x="0" y="600"/>
                  <a:pt x="0" y="600"/>
                  <a:pt x="0" y="600"/>
                </a:cubicBezTo>
                <a:lnTo>
                  <a:pt x="2" y="600"/>
                </a:lnTo>
                <a:close/>
                <a:moveTo>
                  <a:pt x="2" y="612"/>
                </a:moveTo>
                <a:cubicBezTo>
                  <a:pt x="2" y="608"/>
                  <a:pt x="2" y="608"/>
                  <a:pt x="2" y="608"/>
                </a:cubicBezTo>
                <a:cubicBezTo>
                  <a:pt x="0" y="608"/>
                  <a:pt x="0" y="608"/>
                  <a:pt x="0" y="608"/>
                </a:cubicBezTo>
                <a:cubicBezTo>
                  <a:pt x="0" y="612"/>
                  <a:pt x="0" y="612"/>
                  <a:pt x="0" y="612"/>
                </a:cubicBezTo>
                <a:lnTo>
                  <a:pt x="2" y="612"/>
                </a:lnTo>
                <a:close/>
                <a:moveTo>
                  <a:pt x="2" y="624"/>
                </a:moveTo>
                <a:cubicBezTo>
                  <a:pt x="2" y="620"/>
                  <a:pt x="2" y="620"/>
                  <a:pt x="2" y="620"/>
                </a:cubicBezTo>
                <a:cubicBezTo>
                  <a:pt x="0" y="620"/>
                  <a:pt x="0" y="620"/>
                  <a:pt x="0" y="620"/>
                </a:cubicBezTo>
                <a:cubicBezTo>
                  <a:pt x="0" y="624"/>
                  <a:pt x="0" y="624"/>
                  <a:pt x="0" y="624"/>
                </a:cubicBezTo>
                <a:lnTo>
                  <a:pt x="2" y="624"/>
                </a:lnTo>
                <a:close/>
                <a:moveTo>
                  <a:pt x="2" y="636"/>
                </a:moveTo>
                <a:cubicBezTo>
                  <a:pt x="2" y="632"/>
                  <a:pt x="2" y="632"/>
                  <a:pt x="2" y="632"/>
                </a:cubicBezTo>
                <a:cubicBezTo>
                  <a:pt x="0" y="632"/>
                  <a:pt x="0" y="632"/>
                  <a:pt x="0" y="632"/>
                </a:cubicBezTo>
                <a:cubicBezTo>
                  <a:pt x="0" y="636"/>
                  <a:pt x="0" y="636"/>
                  <a:pt x="0" y="636"/>
                </a:cubicBezTo>
                <a:lnTo>
                  <a:pt x="2" y="636"/>
                </a:lnTo>
                <a:close/>
                <a:moveTo>
                  <a:pt x="2" y="648"/>
                </a:moveTo>
                <a:cubicBezTo>
                  <a:pt x="2" y="644"/>
                  <a:pt x="2" y="644"/>
                  <a:pt x="2" y="644"/>
                </a:cubicBezTo>
                <a:cubicBezTo>
                  <a:pt x="0" y="644"/>
                  <a:pt x="0" y="644"/>
                  <a:pt x="0" y="644"/>
                </a:cubicBezTo>
                <a:cubicBezTo>
                  <a:pt x="0" y="648"/>
                  <a:pt x="0" y="648"/>
                  <a:pt x="0" y="648"/>
                </a:cubicBezTo>
                <a:lnTo>
                  <a:pt x="2" y="648"/>
                </a:lnTo>
                <a:close/>
                <a:moveTo>
                  <a:pt x="2" y="660"/>
                </a:moveTo>
                <a:cubicBezTo>
                  <a:pt x="2" y="656"/>
                  <a:pt x="2" y="656"/>
                  <a:pt x="2" y="656"/>
                </a:cubicBezTo>
                <a:cubicBezTo>
                  <a:pt x="0" y="656"/>
                  <a:pt x="0" y="656"/>
                  <a:pt x="0" y="656"/>
                </a:cubicBezTo>
                <a:cubicBezTo>
                  <a:pt x="0" y="660"/>
                  <a:pt x="0" y="660"/>
                  <a:pt x="0" y="660"/>
                </a:cubicBezTo>
                <a:lnTo>
                  <a:pt x="2" y="660"/>
                </a:lnTo>
                <a:close/>
                <a:moveTo>
                  <a:pt x="2" y="672"/>
                </a:moveTo>
                <a:cubicBezTo>
                  <a:pt x="2" y="668"/>
                  <a:pt x="2" y="668"/>
                  <a:pt x="2" y="668"/>
                </a:cubicBezTo>
                <a:cubicBezTo>
                  <a:pt x="0" y="668"/>
                  <a:pt x="0" y="668"/>
                  <a:pt x="0" y="668"/>
                </a:cubicBezTo>
                <a:cubicBezTo>
                  <a:pt x="0" y="672"/>
                  <a:pt x="0" y="672"/>
                  <a:pt x="0" y="672"/>
                </a:cubicBezTo>
                <a:lnTo>
                  <a:pt x="2" y="672"/>
                </a:lnTo>
                <a:close/>
                <a:moveTo>
                  <a:pt x="2" y="684"/>
                </a:moveTo>
                <a:cubicBezTo>
                  <a:pt x="2" y="680"/>
                  <a:pt x="2" y="680"/>
                  <a:pt x="2" y="680"/>
                </a:cubicBezTo>
                <a:cubicBezTo>
                  <a:pt x="0" y="680"/>
                  <a:pt x="0" y="680"/>
                  <a:pt x="0" y="680"/>
                </a:cubicBezTo>
                <a:cubicBezTo>
                  <a:pt x="0" y="684"/>
                  <a:pt x="0" y="684"/>
                  <a:pt x="0" y="684"/>
                </a:cubicBezTo>
                <a:lnTo>
                  <a:pt x="2" y="684"/>
                </a:lnTo>
                <a:close/>
                <a:moveTo>
                  <a:pt x="2" y="696"/>
                </a:moveTo>
                <a:cubicBezTo>
                  <a:pt x="2" y="692"/>
                  <a:pt x="2" y="692"/>
                  <a:pt x="2" y="692"/>
                </a:cubicBezTo>
                <a:cubicBezTo>
                  <a:pt x="0" y="692"/>
                  <a:pt x="0" y="692"/>
                  <a:pt x="0" y="692"/>
                </a:cubicBezTo>
                <a:cubicBezTo>
                  <a:pt x="0" y="696"/>
                  <a:pt x="0" y="696"/>
                  <a:pt x="0" y="696"/>
                </a:cubicBezTo>
                <a:lnTo>
                  <a:pt x="2" y="696"/>
                </a:lnTo>
                <a:close/>
                <a:moveTo>
                  <a:pt x="2" y="708"/>
                </a:moveTo>
                <a:cubicBezTo>
                  <a:pt x="2" y="704"/>
                  <a:pt x="2" y="704"/>
                  <a:pt x="2" y="704"/>
                </a:cubicBezTo>
                <a:cubicBezTo>
                  <a:pt x="0" y="704"/>
                  <a:pt x="0" y="704"/>
                  <a:pt x="0" y="704"/>
                </a:cubicBezTo>
                <a:cubicBezTo>
                  <a:pt x="0" y="708"/>
                  <a:pt x="0" y="708"/>
                  <a:pt x="0" y="708"/>
                </a:cubicBezTo>
                <a:lnTo>
                  <a:pt x="2" y="708"/>
                </a:lnTo>
                <a:close/>
                <a:moveTo>
                  <a:pt x="2" y="720"/>
                </a:moveTo>
                <a:cubicBezTo>
                  <a:pt x="2" y="716"/>
                  <a:pt x="2" y="716"/>
                  <a:pt x="2" y="716"/>
                </a:cubicBezTo>
                <a:cubicBezTo>
                  <a:pt x="0" y="716"/>
                  <a:pt x="0" y="716"/>
                  <a:pt x="0" y="716"/>
                </a:cubicBezTo>
                <a:cubicBezTo>
                  <a:pt x="0" y="720"/>
                  <a:pt x="0" y="720"/>
                  <a:pt x="0" y="720"/>
                </a:cubicBezTo>
                <a:lnTo>
                  <a:pt x="2" y="720"/>
                </a:lnTo>
                <a:close/>
                <a:moveTo>
                  <a:pt x="2" y="732"/>
                </a:moveTo>
                <a:cubicBezTo>
                  <a:pt x="2" y="728"/>
                  <a:pt x="2" y="728"/>
                  <a:pt x="2" y="728"/>
                </a:cubicBezTo>
                <a:cubicBezTo>
                  <a:pt x="0" y="728"/>
                  <a:pt x="0" y="728"/>
                  <a:pt x="0" y="728"/>
                </a:cubicBezTo>
                <a:cubicBezTo>
                  <a:pt x="0" y="732"/>
                  <a:pt x="0" y="732"/>
                  <a:pt x="0" y="732"/>
                </a:cubicBezTo>
                <a:lnTo>
                  <a:pt x="2" y="732"/>
                </a:lnTo>
                <a:close/>
                <a:moveTo>
                  <a:pt x="2" y="744"/>
                </a:moveTo>
                <a:cubicBezTo>
                  <a:pt x="2" y="740"/>
                  <a:pt x="2" y="740"/>
                  <a:pt x="2" y="740"/>
                </a:cubicBezTo>
                <a:cubicBezTo>
                  <a:pt x="0" y="740"/>
                  <a:pt x="0" y="740"/>
                  <a:pt x="0" y="740"/>
                </a:cubicBezTo>
                <a:cubicBezTo>
                  <a:pt x="0" y="744"/>
                  <a:pt x="0" y="744"/>
                  <a:pt x="0" y="744"/>
                </a:cubicBezTo>
                <a:lnTo>
                  <a:pt x="2" y="744"/>
                </a:lnTo>
                <a:close/>
                <a:moveTo>
                  <a:pt x="2" y="756"/>
                </a:moveTo>
                <a:cubicBezTo>
                  <a:pt x="2" y="752"/>
                  <a:pt x="2" y="752"/>
                  <a:pt x="2" y="752"/>
                </a:cubicBezTo>
                <a:cubicBezTo>
                  <a:pt x="0" y="752"/>
                  <a:pt x="0" y="752"/>
                  <a:pt x="0" y="752"/>
                </a:cubicBezTo>
                <a:cubicBezTo>
                  <a:pt x="0" y="756"/>
                  <a:pt x="0" y="756"/>
                  <a:pt x="0" y="756"/>
                </a:cubicBezTo>
                <a:lnTo>
                  <a:pt x="2" y="756"/>
                </a:lnTo>
                <a:close/>
                <a:moveTo>
                  <a:pt x="2" y="768"/>
                </a:moveTo>
                <a:cubicBezTo>
                  <a:pt x="2" y="764"/>
                  <a:pt x="2" y="764"/>
                  <a:pt x="2" y="764"/>
                </a:cubicBezTo>
                <a:cubicBezTo>
                  <a:pt x="0" y="764"/>
                  <a:pt x="0" y="764"/>
                  <a:pt x="0" y="764"/>
                </a:cubicBezTo>
                <a:cubicBezTo>
                  <a:pt x="0" y="768"/>
                  <a:pt x="0" y="768"/>
                  <a:pt x="0" y="768"/>
                </a:cubicBezTo>
                <a:lnTo>
                  <a:pt x="2" y="768"/>
                </a:lnTo>
                <a:close/>
                <a:moveTo>
                  <a:pt x="2" y="780"/>
                </a:moveTo>
                <a:cubicBezTo>
                  <a:pt x="2" y="776"/>
                  <a:pt x="2" y="776"/>
                  <a:pt x="2" y="776"/>
                </a:cubicBezTo>
                <a:cubicBezTo>
                  <a:pt x="0" y="776"/>
                  <a:pt x="0" y="776"/>
                  <a:pt x="0" y="776"/>
                </a:cubicBezTo>
                <a:cubicBezTo>
                  <a:pt x="0" y="780"/>
                  <a:pt x="0" y="780"/>
                  <a:pt x="0" y="780"/>
                </a:cubicBezTo>
                <a:lnTo>
                  <a:pt x="2" y="780"/>
                </a:lnTo>
                <a:close/>
                <a:moveTo>
                  <a:pt x="2" y="792"/>
                </a:moveTo>
                <a:cubicBezTo>
                  <a:pt x="2" y="788"/>
                  <a:pt x="2" y="788"/>
                  <a:pt x="2" y="788"/>
                </a:cubicBezTo>
                <a:cubicBezTo>
                  <a:pt x="0" y="788"/>
                  <a:pt x="0" y="788"/>
                  <a:pt x="0" y="788"/>
                </a:cubicBezTo>
                <a:cubicBezTo>
                  <a:pt x="0" y="792"/>
                  <a:pt x="0" y="792"/>
                  <a:pt x="0" y="792"/>
                </a:cubicBezTo>
                <a:lnTo>
                  <a:pt x="2" y="792"/>
                </a:lnTo>
                <a:close/>
                <a:moveTo>
                  <a:pt x="2" y="804"/>
                </a:moveTo>
                <a:cubicBezTo>
                  <a:pt x="2" y="800"/>
                  <a:pt x="2" y="800"/>
                  <a:pt x="2" y="800"/>
                </a:cubicBezTo>
                <a:cubicBezTo>
                  <a:pt x="0" y="800"/>
                  <a:pt x="0" y="800"/>
                  <a:pt x="0" y="800"/>
                </a:cubicBezTo>
                <a:cubicBezTo>
                  <a:pt x="0" y="804"/>
                  <a:pt x="0" y="804"/>
                  <a:pt x="0" y="804"/>
                </a:cubicBezTo>
                <a:lnTo>
                  <a:pt x="2" y="804"/>
                </a:lnTo>
                <a:close/>
                <a:moveTo>
                  <a:pt x="2" y="816"/>
                </a:moveTo>
                <a:cubicBezTo>
                  <a:pt x="2" y="812"/>
                  <a:pt x="2" y="812"/>
                  <a:pt x="2" y="812"/>
                </a:cubicBezTo>
                <a:cubicBezTo>
                  <a:pt x="0" y="812"/>
                  <a:pt x="0" y="812"/>
                  <a:pt x="0" y="812"/>
                </a:cubicBezTo>
                <a:cubicBezTo>
                  <a:pt x="0" y="816"/>
                  <a:pt x="0" y="816"/>
                  <a:pt x="0" y="816"/>
                </a:cubicBezTo>
                <a:lnTo>
                  <a:pt x="2" y="816"/>
                </a:lnTo>
                <a:close/>
                <a:moveTo>
                  <a:pt x="2" y="828"/>
                </a:moveTo>
                <a:cubicBezTo>
                  <a:pt x="2" y="824"/>
                  <a:pt x="2" y="824"/>
                  <a:pt x="2" y="824"/>
                </a:cubicBezTo>
                <a:cubicBezTo>
                  <a:pt x="0" y="824"/>
                  <a:pt x="0" y="824"/>
                  <a:pt x="0" y="824"/>
                </a:cubicBezTo>
                <a:cubicBezTo>
                  <a:pt x="0" y="828"/>
                  <a:pt x="0" y="828"/>
                  <a:pt x="0" y="828"/>
                </a:cubicBezTo>
                <a:lnTo>
                  <a:pt x="2" y="828"/>
                </a:lnTo>
                <a:close/>
                <a:moveTo>
                  <a:pt x="2" y="840"/>
                </a:moveTo>
                <a:cubicBezTo>
                  <a:pt x="2" y="836"/>
                  <a:pt x="2" y="836"/>
                  <a:pt x="2" y="836"/>
                </a:cubicBezTo>
                <a:cubicBezTo>
                  <a:pt x="0" y="836"/>
                  <a:pt x="0" y="836"/>
                  <a:pt x="0" y="836"/>
                </a:cubicBezTo>
                <a:cubicBezTo>
                  <a:pt x="0" y="840"/>
                  <a:pt x="0" y="840"/>
                  <a:pt x="0" y="840"/>
                </a:cubicBezTo>
                <a:lnTo>
                  <a:pt x="2" y="840"/>
                </a:lnTo>
                <a:close/>
                <a:moveTo>
                  <a:pt x="2" y="852"/>
                </a:moveTo>
                <a:cubicBezTo>
                  <a:pt x="2" y="848"/>
                  <a:pt x="2" y="848"/>
                  <a:pt x="2" y="848"/>
                </a:cubicBezTo>
                <a:cubicBezTo>
                  <a:pt x="0" y="848"/>
                  <a:pt x="0" y="848"/>
                  <a:pt x="0" y="848"/>
                </a:cubicBezTo>
                <a:cubicBezTo>
                  <a:pt x="0" y="852"/>
                  <a:pt x="0" y="852"/>
                  <a:pt x="0" y="852"/>
                </a:cubicBezTo>
                <a:lnTo>
                  <a:pt x="2" y="852"/>
                </a:lnTo>
                <a:close/>
                <a:moveTo>
                  <a:pt x="2" y="864"/>
                </a:moveTo>
                <a:cubicBezTo>
                  <a:pt x="2" y="860"/>
                  <a:pt x="2" y="860"/>
                  <a:pt x="2" y="860"/>
                </a:cubicBezTo>
                <a:cubicBezTo>
                  <a:pt x="0" y="860"/>
                  <a:pt x="0" y="860"/>
                  <a:pt x="0" y="860"/>
                </a:cubicBezTo>
                <a:cubicBezTo>
                  <a:pt x="0" y="864"/>
                  <a:pt x="0" y="864"/>
                  <a:pt x="0" y="864"/>
                </a:cubicBezTo>
                <a:lnTo>
                  <a:pt x="2" y="864"/>
                </a:lnTo>
                <a:close/>
                <a:moveTo>
                  <a:pt x="2" y="876"/>
                </a:moveTo>
                <a:cubicBezTo>
                  <a:pt x="2" y="872"/>
                  <a:pt x="2" y="872"/>
                  <a:pt x="2" y="872"/>
                </a:cubicBezTo>
                <a:cubicBezTo>
                  <a:pt x="0" y="872"/>
                  <a:pt x="0" y="872"/>
                  <a:pt x="0" y="872"/>
                </a:cubicBezTo>
                <a:cubicBezTo>
                  <a:pt x="0" y="876"/>
                  <a:pt x="0" y="876"/>
                  <a:pt x="0" y="876"/>
                </a:cubicBezTo>
                <a:lnTo>
                  <a:pt x="2" y="876"/>
                </a:lnTo>
                <a:close/>
                <a:moveTo>
                  <a:pt x="2" y="888"/>
                </a:moveTo>
                <a:cubicBezTo>
                  <a:pt x="2" y="884"/>
                  <a:pt x="2" y="884"/>
                  <a:pt x="2" y="884"/>
                </a:cubicBezTo>
                <a:cubicBezTo>
                  <a:pt x="0" y="884"/>
                  <a:pt x="0" y="884"/>
                  <a:pt x="0" y="884"/>
                </a:cubicBezTo>
                <a:cubicBezTo>
                  <a:pt x="0" y="888"/>
                  <a:pt x="0" y="888"/>
                  <a:pt x="0" y="888"/>
                </a:cubicBezTo>
                <a:lnTo>
                  <a:pt x="2" y="888"/>
                </a:lnTo>
                <a:close/>
                <a:moveTo>
                  <a:pt x="2" y="900"/>
                </a:moveTo>
                <a:cubicBezTo>
                  <a:pt x="2" y="896"/>
                  <a:pt x="2" y="896"/>
                  <a:pt x="2" y="896"/>
                </a:cubicBezTo>
                <a:cubicBezTo>
                  <a:pt x="0" y="896"/>
                  <a:pt x="0" y="896"/>
                  <a:pt x="0" y="896"/>
                </a:cubicBezTo>
                <a:cubicBezTo>
                  <a:pt x="0" y="900"/>
                  <a:pt x="0" y="900"/>
                  <a:pt x="0" y="900"/>
                </a:cubicBezTo>
                <a:lnTo>
                  <a:pt x="2" y="900"/>
                </a:lnTo>
                <a:close/>
                <a:moveTo>
                  <a:pt x="2" y="912"/>
                </a:moveTo>
                <a:cubicBezTo>
                  <a:pt x="2" y="908"/>
                  <a:pt x="2" y="908"/>
                  <a:pt x="2" y="908"/>
                </a:cubicBezTo>
                <a:cubicBezTo>
                  <a:pt x="0" y="908"/>
                  <a:pt x="0" y="908"/>
                  <a:pt x="0" y="908"/>
                </a:cubicBezTo>
                <a:cubicBezTo>
                  <a:pt x="0" y="912"/>
                  <a:pt x="0" y="912"/>
                  <a:pt x="0" y="912"/>
                </a:cubicBezTo>
                <a:lnTo>
                  <a:pt x="2" y="912"/>
                </a:lnTo>
                <a:close/>
                <a:moveTo>
                  <a:pt x="2" y="924"/>
                </a:moveTo>
                <a:cubicBezTo>
                  <a:pt x="2" y="920"/>
                  <a:pt x="2" y="920"/>
                  <a:pt x="2" y="920"/>
                </a:cubicBezTo>
                <a:cubicBezTo>
                  <a:pt x="0" y="920"/>
                  <a:pt x="0" y="920"/>
                  <a:pt x="0" y="920"/>
                </a:cubicBezTo>
                <a:cubicBezTo>
                  <a:pt x="0" y="924"/>
                  <a:pt x="0" y="924"/>
                  <a:pt x="0" y="924"/>
                </a:cubicBezTo>
                <a:lnTo>
                  <a:pt x="2" y="924"/>
                </a:lnTo>
                <a:close/>
                <a:moveTo>
                  <a:pt x="2" y="936"/>
                </a:moveTo>
                <a:cubicBezTo>
                  <a:pt x="2" y="932"/>
                  <a:pt x="2" y="932"/>
                  <a:pt x="2" y="932"/>
                </a:cubicBezTo>
                <a:cubicBezTo>
                  <a:pt x="0" y="932"/>
                  <a:pt x="0" y="932"/>
                  <a:pt x="0" y="932"/>
                </a:cubicBezTo>
                <a:cubicBezTo>
                  <a:pt x="0" y="936"/>
                  <a:pt x="0" y="936"/>
                  <a:pt x="0" y="936"/>
                </a:cubicBezTo>
                <a:lnTo>
                  <a:pt x="2" y="936"/>
                </a:lnTo>
                <a:close/>
                <a:moveTo>
                  <a:pt x="2" y="948"/>
                </a:moveTo>
                <a:cubicBezTo>
                  <a:pt x="2" y="944"/>
                  <a:pt x="2" y="944"/>
                  <a:pt x="2" y="944"/>
                </a:cubicBezTo>
                <a:cubicBezTo>
                  <a:pt x="0" y="944"/>
                  <a:pt x="0" y="944"/>
                  <a:pt x="0" y="944"/>
                </a:cubicBezTo>
                <a:cubicBezTo>
                  <a:pt x="0" y="948"/>
                  <a:pt x="0" y="948"/>
                  <a:pt x="0" y="948"/>
                </a:cubicBezTo>
                <a:lnTo>
                  <a:pt x="2" y="948"/>
                </a:lnTo>
                <a:close/>
                <a:moveTo>
                  <a:pt x="2" y="960"/>
                </a:moveTo>
                <a:cubicBezTo>
                  <a:pt x="2" y="956"/>
                  <a:pt x="2" y="956"/>
                  <a:pt x="2" y="956"/>
                </a:cubicBezTo>
                <a:cubicBezTo>
                  <a:pt x="0" y="956"/>
                  <a:pt x="0" y="956"/>
                  <a:pt x="0" y="956"/>
                </a:cubicBezTo>
                <a:cubicBezTo>
                  <a:pt x="0" y="960"/>
                  <a:pt x="0" y="960"/>
                  <a:pt x="0" y="960"/>
                </a:cubicBezTo>
                <a:lnTo>
                  <a:pt x="2" y="960"/>
                </a:lnTo>
                <a:close/>
                <a:moveTo>
                  <a:pt x="2" y="972"/>
                </a:moveTo>
                <a:cubicBezTo>
                  <a:pt x="2" y="968"/>
                  <a:pt x="2" y="968"/>
                  <a:pt x="2" y="968"/>
                </a:cubicBezTo>
                <a:cubicBezTo>
                  <a:pt x="0" y="968"/>
                  <a:pt x="0" y="968"/>
                  <a:pt x="0" y="968"/>
                </a:cubicBezTo>
                <a:cubicBezTo>
                  <a:pt x="0" y="972"/>
                  <a:pt x="0" y="972"/>
                  <a:pt x="0" y="972"/>
                </a:cubicBezTo>
                <a:lnTo>
                  <a:pt x="2" y="972"/>
                </a:lnTo>
                <a:close/>
                <a:moveTo>
                  <a:pt x="2" y="984"/>
                </a:moveTo>
                <a:cubicBezTo>
                  <a:pt x="2" y="980"/>
                  <a:pt x="2" y="980"/>
                  <a:pt x="2" y="980"/>
                </a:cubicBezTo>
                <a:cubicBezTo>
                  <a:pt x="0" y="980"/>
                  <a:pt x="0" y="980"/>
                  <a:pt x="0" y="980"/>
                </a:cubicBezTo>
                <a:cubicBezTo>
                  <a:pt x="0" y="984"/>
                  <a:pt x="0" y="984"/>
                  <a:pt x="0" y="984"/>
                </a:cubicBezTo>
                <a:lnTo>
                  <a:pt x="2" y="984"/>
                </a:lnTo>
                <a:close/>
                <a:moveTo>
                  <a:pt x="2" y="996"/>
                </a:moveTo>
                <a:cubicBezTo>
                  <a:pt x="2" y="992"/>
                  <a:pt x="2" y="992"/>
                  <a:pt x="2" y="992"/>
                </a:cubicBezTo>
                <a:cubicBezTo>
                  <a:pt x="0" y="992"/>
                  <a:pt x="0" y="992"/>
                  <a:pt x="0" y="992"/>
                </a:cubicBezTo>
                <a:cubicBezTo>
                  <a:pt x="0" y="996"/>
                  <a:pt x="0" y="996"/>
                  <a:pt x="0" y="996"/>
                </a:cubicBezTo>
                <a:lnTo>
                  <a:pt x="2" y="996"/>
                </a:lnTo>
                <a:close/>
                <a:moveTo>
                  <a:pt x="2" y="1008"/>
                </a:moveTo>
                <a:cubicBezTo>
                  <a:pt x="2" y="1004"/>
                  <a:pt x="2" y="1004"/>
                  <a:pt x="2" y="1004"/>
                </a:cubicBezTo>
                <a:cubicBezTo>
                  <a:pt x="0" y="1004"/>
                  <a:pt x="0" y="1004"/>
                  <a:pt x="0" y="1004"/>
                </a:cubicBezTo>
                <a:cubicBezTo>
                  <a:pt x="0" y="1008"/>
                  <a:pt x="0" y="1008"/>
                  <a:pt x="0" y="1008"/>
                </a:cubicBezTo>
                <a:lnTo>
                  <a:pt x="2" y="1008"/>
                </a:lnTo>
                <a:close/>
                <a:moveTo>
                  <a:pt x="2" y="1020"/>
                </a:moveTo>
                <a:cubicBezTo>
                  <a:pt x="2" y="1016"/>
                  <a:pt x="2" y="1016"/>
                  <a:pt x="2" y="1016"/>
                </a:cubicBezTo>
                <a:cubicBezTo>
                  <a:pt x="0" y="1016"/>
                  <a:pt x="0" y="1016"/>
                  <a:pt x="0" y="1016"/>
                </a:cubicBezTo>
                <a:cubicBezTo>
                  <a:pt x="0" y="1020"/>
                  <a:pt x="0" y="1020"/>
                  <a:pt x="0" y="1020"/>
                </a:cubicBezTo>
                <a:lnTo>
                  <a:pt x="2" y="1020"/>
                </a:lnTo>
                <a:close/>
                <a:moveTo>
                  <a:pt x="2" y="1032"/>
                </a:moveTo>
                <a:cubicBezTo>
                  <a:pt x="2" y="1028"/>
                  <a:pt x="2" y="1028"/>
                  <a:pt x="2" y="1028"/>
                </a:cubicBezTo>
                <a:cubicBezTo>
                  <a:pt x="0" y="1028"/>
                  <a:pt x="0" y="1028"/>
                  <a:pt x="0" y="1028"/>
                </a:cubicBezTo>
                <a:cubicBezTo>
                  <a:pt x="0" y="1032"/>
                  <a:pt x="0" y="1032"/>
                  <a:pt x="0" y="1032"/>
                </a:cubicBezTo>
                <a:lnTo>
                  <a:pt x="2" y="1032"/>
                </a:lnTo>
                <a:close/>
                <a:moveTo>
                  <a:pt x="2" y="1044"/>
                </a:moveTo>
                <a:cubicBezTo>
                  <a:pt x="2" y="1040"/>
                  <a:pt x="2" y="1040"/>
                  <a:pt x="2" y="1040"/>
                </a:cubicBezTo>
                <a:cubicBezTo>
                  <a:pt x="0" y="1040"/>
                  <a:pt x="0" y="1040"/>
                  <a:pt x="0" y="1040"/>
                </a:cubicBezTo>
                <a:cubicBezTo>
                  <a:pt x="0" y="1044"/>
                  <a:pt x="0" y="1044"/>
                  <a:pt x="0" y="1044"/>
                </a:cubicBezTo>
                <a:lnTo>
                  <a:pt x="2" y="1044"/>
                </a:lnTo>
                <a:close/>
                <a:moveTo>
                  <a:pt x="2" y="1056"/>
                </a:moveTo>
                <a:cubicBezTo>
                  <a:pt x="2" y="1052"/>
                  <a:pt x="2" y="1052"/>
                  <a:pt x="2" y="1052"/>
                </a:cubicBezTo>
                <a:cubicBezTo>
                  <a:pt x="0" y="1052"/>
                  <a:pt x="0" y="1052"/>
                  <a:pt x="0" y="1052"/>
                </a:cubicBezTo>
                <a:cubicBezTo>
                  <a:pt x="0" y="1056"/>
                  <a:pt x="0" y="1056"/>
                  <a:pt x="0" y="1056"/>
                </a:cubicBezTo>
                <a:lnTo>
                  <a:pt x="2" y="1056"/>
                </a:lnTo>
                <a:close/>
                <a:moveTo>
                  <a:pt x="2" y="1068"/>
                </a:moveTo>
                <a:cubicBezTo>
                  <a:pt x="2" y="1064"/>
                  <a:pt x="2" y="1064"/>
                  <a:pt x="2" y="1064"/>
                </a:cubicBezTo>
                <a:cubicBezTo>
                  <a:pt x="0" y="1064"/>
                  <a:pt x="0" y="1064"/>
                  <a:pt x="0" y="1064"/>
                </a:cubicBezTo>
                <a:cubicBezTo>
                  <a:pt x="0" y="1068"/>
                  <a:pt x="0" y="1068"/>
                  <a:pt x="0" y="1068"/>
                </a:cubicBezTo>
                <a:lnTo>
                  <a:pt x="2" y="1068"/>
                </a:lnTo>
                <a:close/>
                <a:moveTo>
                  <a:pt x="2" y="1080"/>
                </a:moveTo>
                <a:cubicBezTo>
                  <a:pt x="2" y="1076"/>
                  <a:pt x="2" y="1076"/>
                  <a:pt x="2" y="1076"/>
                </a:cubicBezTo>
                <a:cubicBezTo>
                  <a:pt x="0" y="1076"/>
                  <a:pt x="0" y="1076"/>
                  <a:pt x="0" y="1076"/>
                </a:cubicBezTo>
                <a:cubicBezTo>
                  <a:pt x="0" y="1080"/>
                  <a:pt x="0" y="1080"/>
                  <a:pt x="0" y="1080"/>
                </a:cubicBezTo>
                <a:lnTo>
                  <a:pt x="2" y="1080"/>
                </a:lnTo>
                <a:close/>
                <a:moveTo>
                  <a:pt x="2" y="1092"/>
                </a:moveTo>
                <a:cubicBezTo>
                  <a:pt x="2" y="1088"/>
                  <a:pt x="2" y="1088"/>
                  <a:pt x="2" y="1088"/>
                </a:cubicBezTo>
                <a:cubicBezTo>
                  <a:pt x="0" y="1088"/>
                  <a:pt x="0" y="1088"/>
                  <a:pt x="0" y="1088"/>
                </a:cubicBezTo>
                <a:cubicBezTo>
                  <a:pt x="0" y="1092"/>
                  <a:pt x="0" y="1092"/>
                  <a:pt x="0" y="1092"/>
                </a:cubicBezTo>
                <a:lnTo>
                  <a:pt x="2" y="1092"/>
                </a:lnTo>
                <a:close/>
                <a:moveTo>
                  <a:pt x="2" y="1104"/>
                </a:moveTo>
                <a:cubicBezTo>
                  <a:pt x="2" y="1100"/>
                  <a:pt x="2" y="1100"/>
                  <a:pt x="2" y="1100"/>
                </a:cubicBezTo>
                <a:cubicBezTo>
                  <a:pt x="0" y="1100"/>
                  <a:pt x="0" y="1100"/>
                  <a:pt x="0" y="1100"/>
                </a:cubicBezTo>
                <a:cubicBezTo>
                  <a:pt x="0" y="1104"/>
                  <a:pt x="0" y="1104"/>
                  <a:pt x="0" y="1104"/>
                </a:cubicBezTo>
                <a:lnTo>
                  <a:pt x="2" y="1104"/>
                </a:lnTo>
                <a:close/>
                <a:moveTo>
                  <a:pt x="2" y="1116"/>
                </a:moveTo>
                <a:cubicBezTo>
                  <a:pt x="2" y="1112"/>
                  <a:pt x="2" y="1112"/>
                  <a:pt x="2" y="1112"/>
                </a:cubicBezTo>
                <a:cubicBezTo>
                  <a:pt x="0" y="1112"/>
                  <a:pt x="0" y="1112"/>
                  <a:pt x="0" y="1112"/>
                </a:cubicBezTo>
                <a:cubicBezTo>
                  <a:pt x="0" y="1116"/>
                  <a:pt x="0" y="1116"/>
                  <a:pt x="0" y="1116"/>
                </a:cubicBezTo>
                <a:lnTo>
                  <a:pt x="2" y="1116"/>
                </a:lnTo>
                <a:close/>
                <a:moveTo>
                  <a:pt x="2" y="1128"/>
                </a:moveTo>
                <a:cubicBezTo>
                  <a:pt x="2" y="1124"/>
                  <a:pt x="2" y="1124"/>
                  <a:pt x="2" y="1124"/>
                </a:cubicBezTo>
                <a:cubicBezTo>
                  <a:pt x="0" y="1124"/>
                  <a:pt x="0" y="1124"/>
                  <a:pt x="0" y="1124"/>
                </a:cubicBezTo>
                <a:cubicBezTo>
                  <a:pt x="0" y="1128"/>
                  <a:pt x="0" y="1128"/>
                  <a:pt x="0" y="1128"/>
                </a:cubicBezTo>
                <a:lnTo>
                  <a:pt x="2" y="1128"/>
                </a:lnTo>
                <a:close/>
                <a:moveTo>
                  <a:pt x="2" y="1140"/>
                </a:moveTo>
                <a:cubicBezTo>
                  <a:pt x="2" y="1136"/>
                  <a:pt x="2" y="1136"/>
                  <a:pt x="2" y="1136"/>
                </a:cubicBezTo>
                <a:cubicBezTo>
                  <a:pt x="0" y="1136"/>
                  <a:pt x="0" y="1136"/>
                  <a:pt x="0" y="1136"/>
                </a:cubicBezTo>
                <a:cubicBezTo>
                  <a:pt x="0" y="1140"/>
                  <a:pt x="0" y="1140"/>
                  <a:pt x="0" y="1140"/>
                </a:cubicBezTo>
                <a:lnTo>
                  <a:pt x="2" y="1140"/>
                </a:lnTo>
                <a:close/>
                <a:moveTo>
                  <a:pt x="2" y="1152"/>
                </a:moveTo>
                <a:cubicBezTo>
                  <a:pt x="2" y="1148"/>
                  <a:pt x="2" y="1148"/>
                  <a:pt x="2" y="1148"/>
                </a:cubicBezTo>
                <a:cubicBezTo>
                  <a:pt x="0" y="1148"/>
                  <a:pt x="0" y="1148"/>
                  <a:pt x="0" y="1148"/>
                </a:cubicBezTo>
                <a:cubicBezTo>
                  <a:pt x="0" y="1152"/>
                  <a:pt x="0" y="1152"/>
                  <a:pt x="0" y="1152"/>
                </a:cubicBezTo>
                <a:lnTo>
                  <a:pt x="2" y="1152"/>
                </a:lnTo>
                <a:close/>
                <a:moveTo>
                  <a:pt x="2" y="1164"/>
                </a:moveTo>
                <a:cubicBezTo>
                  <a:pt x="2" y="1164"/>
                  <a:pt x="2" y="1163"/>
                  <a:pt x="2" y="1163"/>
                </a:cubicBezTo>
                <a:cubicBezTo>
                  <a:pt x="2" y="1160"/>
                  <a:pt x="2" y="1160"/>
                  <a:pt x="2" y="1160"/>
                </a:cubicBezTo>
                <a:cubicBezTo>
                  <a:pt x="0" y="1160"/>
                  <a:pt x="0" y="1160"/>
                  <a:pt x="0" y="1160"/>
                </a:cubicBezTo>
                <a:cubicBezTo>
                  <a:pt x="0" y="1163"/>
                  <a:pt x="0" y="1163"/>
                  <a:pt x="0" y="1163"/>
                </a:cubicBezTo>
                <a:cubicBezTo>
                  <a:pt x="0" y="1163"/>
                  <a:pt x="0" y="1164"/>
                  <a:pt x="0" y="1164"/>
                </a:cubicBezTo>
                <a:lnTo>
                  <a:pt x="2" y="1164"/>
                </a:lnTo>
                <a:close/>
                <a:moveTo>
                  <a:pt x="4" y="1176"/>
                </a:moveTo>
                <a:cubicBezTo>
                  <a:pt x="4" y="1174"/>
                  <a:pt x="3" y="1173"/>
                  <a:pt x="3" y="1172"/>
                </a:cubicBezTo>
                <a:cubicBezTo>
                  <a:pt x="1" y="1172"/>
                  <a:pt x="1" y="1172"/>
                  <a:pt x="1" y="1172"/>
                </a:cubicBezTo>
                <a:cubicBezTo>
                  <a:pt x="2" y="1174"/>
                  <a:pt x="2" y="1175"/>
                  <a:pt x="2" y="1176"/>
                </a:cubicBezTo>
                <a:cubicBezTo>
                  <a:pt x="4" y="1176"/>
                  <a:pt x="4" y="1176"/>
                  <a:pt x="4" y="1176"/>
                </a:cubicBezTo>
                <a:close/>
                <a:moveTo>
                  <a:pt x="10" y="1186"/>
                </a:moveTo>
                <a:cubicBezTo>
                  <a:pt x="9" y="1185"/>
                  <a:pt x="8" y="1184"/>
                  <a:pt x="8" y="1183"/>
                </a:cubicBezTo>
                <a:cubicBezTo>
                  <a:pt x="6" y="1184"/>
                  <a:pt x="6" y="1184"/>
                  <a:pt x="6" y="1184"/>
                </a:cubicBezTo>
                <a:cubicBezTo>
                  <a:pt x="7" y="1185"/>
                  <a:pt x="7" y="1186"/>
                  <a:pt x="8" y="1187"/>
                </a:cubicBezTo>
                <a:cubicBezTo>
                  <a:pt x="10" y="1186"/>
                  <a:pt x="10" y="1186"/>
                  <a:pt x="10" y="1186"/>
                </a:cubicBezTo>
                <a:close/>
                <a:moveTo>
                  <a:pt x="18" y="1194"/>
                </a:moveTo>
                <a:cubicBezTo>
                  <a:pt x="17" y="1193"/>
                  <a:pt x="16" y="1192"/>
                  <a:pt x="15" y="1192"/>
                </a:cubicBezTo>
                <a:cubicBezTo>
                  <a:pt x="14" y="1193"/>
                  <a:pt x="14" y="1193"/>
                  <a:pt x="14" y="1193"/>
                </a:cubicBezTo>
                <a:cubicBezTo>
                  <a:pt x="15" y="1194"/>
                  <a:pt x="16" y="1195"/>
                  <a:pt x="17" y="1196"/>
                </a:cubicBezTo>
                <a:lnTo>
                  <a:pt x="18" y="1194"/>
                </a:lnTo>
                <a:close/>
                <a:moveTo>
                  <a:pt x="29" y="1199"/>
                </a:moveTo>
                <a:cubicBezTo>
                  <a:pt x="27" y="1199"/>
                  <a:pt x="26" y="1199"/>
                  <a:pt x="25" y="1198"/>
                </a:cubicBezTo>
                <a:cubicBezTo>
                  <a:pt x="24" y="1200"/>
                  <a:pt x="24" y="1200"/>
                  <a:pt x="24" y="1200"/>
                </a:cubicBezTo>
                <a:cubicBezTo>
                  <a:pt x="25" y="1200"/>
                  <a:pt x="27" y="1201"/>
                  <a:pt x="28" y="1201"/>
                </a:cubicBezTo>
                <a:cubicBezTo>
                  <a:pt x="29" y="1199"/>
                  <a:pt x="29" y="1199"/>
                  <a:pt x="29" y="1199"/>
                </a:cubicBezTo>
                <a:close/>
                <a:moveTo>
                  <a:pt x="40" y="1202"/>
                </a:moveTo>
                <a:cubicBezTo>
                  <a:pt x="39" y="1202"/>
                  <a:pt x="37" y="1202"/>
                  <a:pt x="36" y="1201"/>
                </a:cubicBezTo>
                <a:cubicBezTo>
                  <a:pt x="36" y="1203"/>
                  <a:pt x="36" y="1203"/>
                  <a:pt x="36" y="1203"/>
                </a:cubicBezTo>
                <a:cubicBezTo>
                  <a:pt x="37" y="1204"/>
                  <a:pt x="39" y="1204"/>
                  <a:pt x="40" y="1204"/>
                </a:cubicBezTo>
                <a:lnTo>
                  <a:pt x="40" y="1202"/>
                </a:lnTo>
                <a:close/>
                <a:moveTo>
                  <a:pt x="52" y="1202"/>
                </a:moveTo>
                <a:cubicBezTo>
                  <a:pt x="48" y="1202"/>
                  <a:pt x="48" y="1202"/>
                  <a:pt x="48" y="1202"/>
                </a:cubicBezTo>
                <a:cubicBezTo>
                  <a:pt x="48" y="1204"/>
                  <a:pt x="48" y="1204"/>
                  <a:pt x="48" y="1204"/>
                </a:cubicBezTo>
                <a:cubicBezTo>
                  <a:pt x="52" y="1204"/>
                  <a:pt x="52" y="1204"/>
                  <a:pt x="52" y="1204"/>
                </a:cubicBezTo>
                <a:lnTo>
                  <a:pt x="52" y="1202"/>
                </a:lnTo>
                <a:close/>
                <a:moveTo>
                  <a:pt x="64" y="1202"/>
                </a:moveTo>
                <a:cubicBezTo>
                  <a:pt x="60" y="1202"/>
                  <a:pt x="60" y="1202"/>
                  <a:pt x="60" y="1202"/>
                </a:cubicBezTo>
                <a:cubicBezTo>
                  <a:pt x="60" y="1204"/>
                  <a:pt x="60" y="1204"/>
                  <a:pt x="60" y="1204"/>
                </a:cubicBezTo>
                <a:cubicBezTo>
                  <a:pt x="64" y="1204"/>
                  <a:pt x="64" y="1204"/>
                  <a:pt x="64" y="1204"/>
                </a:cubicBezTo>
                <a:lnTo>
                  <a:pt x="64" y="1202"/>
                </a:lnTo>
                <a:close/>
                <a:moveTo>
                  <a:pt x="76" y="1202"/>
                </a:moveTo>
                <a:cubicBezTo>
                  <a:pt x="72" y="1202"/>
                  <a:pt x="72" y="1202"/>
                  <a:pt x="72" y="1202"/>
                </a:cubicBezTo>
                <a:cubicBezTo>
                  <a:pt x="72" y="1204"/>
                  <a:pt x="72" y="1204"/>
                  <a:pt x="72" y="1204"/>
                </a:cubicBezTo>
                <a:cubicBezTo>
                  <a:pt x="76" y="1204"/>
                  <a:pt x="76" y="1204"/>
                  <a:pt x="76" y="1204"/>
                </a:cubicBezTo>
                <a:lnTo>
                  <a:pt x="76" y="1202"/>
                </a:lnTo>
                <a:close/>
                <a:moveTo>
                  <a:pt x="88" y="1202"/>
                </a:moveTo>
                <a:cubicBezTo>
                  <a:pt x="84" y="1202"/>
                  <a:pt x="84" y="1202"/>
                  <a:pt x="84" y="1202"/>
                </a:cubicBezTo>
                <a:cubicBezTo>
                  <a:pt x="84" y="1204"/>
                  <a:pt x="84" y="1204"/>
                  <a:pt x="84" y="1204"/>
                </a:cubicBezTo>
                <a:cubicBezTo>
                  <a:pt x="88" y="1204"/>
                  <a:pt x="88" y="1204"/>
                  <a:pt x="88" y="1204"/>
                </a:cubicBezTo>
                <a:lnTo>
                  <a:pt x="88" y="1202"/>
                </a:lnTo>
                <a:close/>
                <a:moveTo>
                  <a:pt x="100" y="1202"/>
                </a:moveTo>
                <a:cubicBezTo>
                  <a:pt x="96" y="1202"/>
                  <a:pt x="96" y="1202"/>
                  <a:pt x="96" y="1202"/>
                </a:cubicBezTo>
                <a:cubicBezTo>
                  <a:pt x="96" y="1204"/>
                  <a:pt x="96" y="1204"/>
                  <a:pt x="96" y="1204"/>
                </a:cubicBezTo>
                <a:cubicBezTo>
                  <a:pt x="100" y="1204"/>
                  <a:pt x="100" y="1204"/>
                  <a:pt x="100" y="1204"/>
                </a:cubicBezTo>
                <a:lnTo>
                  <a:pt x="100" y="1202"/>
                </a:lnTo>
                <a:close/>
                <a:moveTo>
                  <a:pt x="112" y="1202"/>
                </a:moveTo>
                <a:cubicBezTo>
                  <a:pt x="108" y="1202"/>
                  <a:pt x="108" y="1202"/>
                  <a:pt x="108" y="1202"/>
                </a:cubicBezTo>
                <a:cubicBezTo>
                  <a:pt x="108" y="1204"/>
                  <a:pt x="108" y="1204"/>
                  <a:pt x="108" y="1204"/>
                </a:cubicBezTo>
                <a:cubicBezTo>
                  <a:pt x="112" y="1204"/>
                  <a:pt x="112" y="1204"/>
                  <a:pt x="112" y="1204"/>
                </a:cubicBezTo>
                <a:lnTo>
                  <a:pt x="112" y="1202"/>
                </a:lnTo>
                <a:close/>
                <a:moveTo>
                  <a:pt x="124" y="1202"/>
                </a:moveTo>
                <a:cubicBezTo>
                  <a:pt x="120" y="1202"/>
                  <a:pt x="120" y="1202"/>
                  <a:pt x="120" y="1202"/>
                </a:cubicBezTo>
                <a:cubicBezTo>
                  <a:pt x="120" y="1204"/>
                  <a:pt x="120" y="1204"/>
                  <a:pt x="120" y="1204"/>
                </a:cubicBezTo>
                <a:cubicBezTo>
                  <a:pt x="124" y="1204"/>
                  <a:pt x="124" y="1204"/>
                  <a:pt x="124" y="1204"/>
                </a:cubicBezTo>
                <a:lnTo>
                  <a:pt x="124" y="1202"/>
                </a:lnTo>
                <a:close/>
                <a:moveTo>
                  <a:pt x="136" y="1202"/>
                </a:moveTo>
                <a:cubicBezTo>
                  <a:pt x="132" y="1202"/>
                  <a:pt x="132" y="1202"/>
                  <a:pt x="132" y="1202"/>
                </a:cubicBezTo>
                <a:cubicBezTo>
                  <a:pt x="132" y="1204"/>
                  <a:pt x="132" y="1204"/>
                  <a:pt x="132" y="1204"/>
                </a:cubicBezTo>
                <a:cubicBezTo>
                  <a:pt x="136" y="1204"/>
                  <a:pt x="136" y="1204"/>
                  <a:pt x="136" y="1204"/>
                </a:cubicBezTo>
                <a:lnTo>
                  <a:pt x="136" y="1202"/>
                </a:lnTo>
                <a:close/>
                <a:moveTo>
                  <a:pt x="148" y="1202"/>
                </a:moveTo>
                <a:cubicBezTo>
                  <a:pt x="144" y="1202"/>
                  <a:pt x="144" y="1202"/>
                  <a:pt x="144" y="1202"/>
                </a:cubicBezTo>
                <a:cubicBezTo>
                  <a:pt x="144" y="1204"/>
                  <a:pt x="144" y="1204"/>
                  <a:pt x="144" y="1204"/>
                </a:cubicBezTo>
                <a:cubicBezTo>
                  <a:pt x="148" y="1204"/>
                  <a:pt x="148" y="1204"/>
                  <a:pt x="148" y="1204"/>
                </a:cubicBezTo>
                <a:lnTo>
                  <a:pt x="148" y="1202"/>
                </a:lnTo>
                <a:close/>
                <a:moveTo>
                  <a:pt x="160" y="1202"/>
                </a:moveTo>
                <a:cubicBezTo>
                  <a:pt x="156" y="1202"/>
                  <a:pt x="156" y="1202"/>
                  <a:pt x="156" y="1202"/>
                </a:cubicBezTo>
                <a:cubicBezTo>
                  <a:pt x="156" y="1204"/>
                  <a:pt x="156" y="1204"/>
                  <a:pt x="156" y="1204"/>
                </a:cubicBezTo>
                <a:cubicBezTo>
                  <a:pt x="160" y="1204"/>
                  <a:pt x="160" y="1204"/>
                  <a:pt x="160" y="1204"/>
                </a:cubicBezTo>
                <a:lnTo>
                  <a:pt x="160" y="1202"/>
                </a:lnTo>
                <a:close/>
                <a:moveTo>
                  <a:pt x="172" y="1202"/>
                </a:moveTo>
                <a:cubicBezTo>
                  <a:pt x="168" y="1202"/>
                  <a:pt x="168" y="1202"/>
                  <a:pt x="168" y="1202"/>
                </a:cubicBezTo>
                <a:cubicBezTo>
                  <a:pt x="168" y="1204"/>
                  <a:pt x="168" y="1204"/>
                  <a:pt x="168" y="1204"/>
                </a:cubicBezTo>
                <a:cubicBezTo>
                  <a:pt x="172" y="1204"/>
                  <a:pt x="172" y="1204"/>
                  <a:pt x="172" y="1204"/>
                </a:cubicBezTo>
                <a:lnTo>
                  <a:pt x="172" y="1202"/>
                </a:lnTo>
                <a:close/>
                <a:moveTo>
                  <a:pt x="184" y="1202"/>
                </a:moveTo>
                <a:cubicBezTo>
                  <a:pt x="180" y="1202"/>
                  <a:pt x="180" y="1202"/>
                  <a:pt x="180" y="1202"/>
                </a:cubicBezTo>
                <a:cubicBezTo>
                  <a:pt x="180" y="1204"/>
                  <a:pt x="180" y="1204"/>
                  <a:pt x="180" y="1204"/>
                </a:cubicBezTo>
                <a:cubicBezTo>
                  <a:pt x="184" y="1204"/>
                  <a:pt x="184" y="1204"/>
                  <a:pt x="184" y="1204"/>
                </a:cubicBezTo>
                <a:lnTo>
                  <a:pt x="184" y="1202"/>
                </a:lnTo>
                <a:close/>
                <a:moveTo>
                  <a:pt x="196" y="1202"/>
                </a:moveTo>
                <a:cubicBezTo>
                  <a:pt x="192" y="1202"/>
                  <a:pt x="192" y="1202"/>
                  <a:pt x="192" y="1202"/>
                </a:cubicBezTo>
                <a:cubicBezTo>
                  <a:pt x="192" y="1204"/>
                  <a:pt x="192" y="1204"/>
                  <a:pt x="192" y="1204"/>
                </a:cubicBezTo>
                <a:cubicBezTo>
                  <a:pt x="196" y="1204"/>
                  <a:pt x="196" y="1204"/>
                  <a:pt x="196" y="1204"/>
                </a:cubicBezTo>
                <a:lnTo>
                  <a:pt x="196" y="1202"/>
                </a:lnTo>
                <a:close/>
                <a:moveTo>
                  <a:pt x="208" y="1202"/>
                </a:moveTo>
                <a:cubicBezTo>
                  <a:pt x="204" y="1202"/>
                  <a:pt x="204" y="1202"/>
                  <a:pt x="204" y="1202"/>
                </a:cubicBezTo>
                <a:cubicBezTo>
                  <a:pt x="204" y="1204"/>
                  <a:pt x="204" y="1204"/>
                  <a:pt x="204" y="1204"/>
                </a:cubicBezTo>
                <a:cubicBezTo>
                  <a:pt x="208" y="1204"/>
                  <a:pt x="208" y="1204"/>
                  <a:pt x="208" y="1204"/>
                </a:cubicBezTo>
                <a:lnTo>
                  <a:pt x="208" y="1202"/>
                </a:lnTo>
                <a:close/>
                <a:moveTo>
                  <a:pt x="220" y="1202"/>
                </a:moveTo>
                <a:cubicBezTo>
                  <a:pt x="216" y="1202"/>
                  <a:pt x="216" y="1202"/>
                  <a:pt x="216" y="1202"/>
                </a:cubicBezTo>
                <a:cubicBezTo>
                  <a:pt x="216" y="1204"/>
                  <a:pt x="216" y="1204"/>
                  <a:pt x="216" y="1204"/>
                </a:cubicBezTo>
                <a:cubicBezTo>
                  <a:pt x="220" y="1204"/>
                  <a:pt x="220" y="1204"/>
                  <a:pt x="220" y="1204"/>
                </a:cubicBezTo>
                <a:lnTo>
                  <a:pt x="220" y="1202"/>
                </a:lnTo>
                <a:close/>
                <a:moveTo>
                  <a:pt x="232" y="1202"/>
                </a:moveTo>
                <a:cubicBezTo>
                  <a:pt x="228" y="1202"/>
                  <a:pt x="228" y="1202"/>
                  <a:pt x="228" y="1202"/>
                </a:cubicBezTo>
                <a:cubicBezTo>
                  <a:pt x="228" y="1204"/>
                  <a:pt x="228" y="1204"/>
                  <a:pt x="228" y="1204"/>
                </a:cubicBezTo>
                <a:cubicBezTo>
                  <a:pt x="232" y="1204"/>
                  <a:pt x="232" y="1204"/>
                  <a:pt x="232" y="1204"/>
                </a:cubicBezTo>
                <a:lnTo>
                  <a:pt x="232" y="1202"/>
                </a:lnTo>
                <a:close/>
                <a:moveTo>
                  <a:pt x="244" y="1202"/>
                </a:moveTo>
                <a:cubicBezTo>
                  <a:pt x="240" y="1202"/>
                  <a:pt x="240" y="1202"/>
                  <a:pt x="240" y="1202"/>
                </a:cubicBezTo>
                <a:cubicBezTo>
                  <a:pt x="240" y="1204"/>
                  <a:pt x="240" y="1204"/>
                  <a:pt x="240" y="1204"/>
                </a:cubicBezTo>
                <a:cubicBezTo>
                  <a:pt x="244" y="1204"/>
                  <a:pt x="244" y="1204"/>
                  <a:pt x="244" y="1204"/>
                </a:cubicBezTo>
                <a:lnTo>
                  <a:pt x="244" y="1202"/>
                </a:lnTo>
                <a:close/>
                <a:moveTo>
                  <a:pt x="256" y="1202"/>
                </a:moveTo>
                <a:cubicBezTo>
                  <a:pt x="252" y="1202"/>
                  <a:pt x="252" y="1202"/>
                  <a:pt x="252" y="1202"/>
                </a:cubicBezTo>
                <a:cubicBezTo>
                  <a:pt x="252" y="1204"/>
                  <a:pt x="252" y="1204"/>
                  <a:pt x="252" y="1204"/>
                </a:cubicBezTo>
                <a:cubicBezTo>
                  <a:pt x="256" y="1204"/>
                  <a:pt x="256" y="1204"/>
                  <a:pt x="256" y="1204"/>
                </a:cubicBezTo>
                <a:lnTo>
                  <a:pt x="256" y="1202"/>
                </a:lnTo>
                <a:close/>
                <a:moveTo>
                  <a:pt x="268" y="1202"/>
                </a:moveTo>
                <a:cubicBezTo>
                  <a:pt x="264" y="1202"/>
                  <a:pt x="264" y="1202"/>
                  <a:pt x="264" y="1202"/>
                </a:cubicBezTo>
                <a:cubicBezTo>
                  <a:pt x="264" y="1204"/>
                  <a:pt x="264" y="1204"/>
                  <a:pt x="264" y="1204"/>
                </a:cubicBezTo>
                <a:cubicBezTo>
                  <a:pt x="268" y="1204"/>
                  <a:pt x="268" y="1204"/>
                  <a:pt x="268" y="1204"/>
                </a:cubicBezTo>
                <a:lnTo>
                  <a:pt x="268" y="1202"/>
                </a:lnTo>
                <a:close/>
                <a:moveTo>
                  <a:pt x="280" y="1202"/>
                </a:moveTo>
                <a:cubicBezTo>
                  <a:pt x="276" y="1202"/>
                  <a:pt x="276" y="1202"/>
                  <a:pt x="276" y="1202"/>
                </a:cubicBezTo>
                <a:cubicBezTo>
                  <a:pt x="276" y="1204"/>
                  <a:pt x="276" y="1204"/>
                  <a:pt x="276" y="1204"/>
                </a:cubicBezTo>
                <a:cubicBezTo>
                  <a:pt x="280" y="1204"/>
                  <a:pt x="280" y="1204"/>
                  <a:pt x="280" y="1204"/>
                </a:cubicBezTo>
                <a:lnTo>
                  <a:pt x="280" y="1202"/>
                </a:lnTo>
                <a:close/>
                <a:moveTo>
                  <a:pt x="292" y="1202"/>
                </a:moveTo>
                <a:cubicBezTo>
                  <a:pt x="288" y="1202"/>
                  <a:pt x="288" y="1202"/>
                  <a:pt x="288" y="1202"/>
                </a:cubicBezTo>
                <a:cubicBezTo>
                  <a:pt x="288" y="1204"/>
                  <a:pt x="288" y="1204"/>
                  <a:pt x="288" y="1204"/>
                </a:cubicBezTo>
                <a:cubicBezTo>
                  <a:pt x="292" y="1204"/>
                  <a:pt x="292" y="1204"/>
                  <a:pt x="292" y="1204"/>
                </a:cubicBezTo>
                <a:lnTo>
                  <a:pt x="292" y="1202"/>
                </a:lnTo>
                <a:close/>
                <a:moveTo>
                  <a:pt x="304" y="1202"/>
                </a:moveTo>
                <a:cubicBezTo>
                  <a:pt x="300" y="1202"/>
                  <a:pt x="300" y="1202"/>
                  <a:pt x="300" y="1202"/>
                </a:cubicBezTo>
                <a:cubicBezTo>
                  <a:pt x="300" y="1204"/>
                  <a:pt x="300" y="1204"/>
                  <a:pt x="300" y="1204"/>
                </a:cubicBezTo>
                <a:cubicBezTo>
                  <a:pt x="304" y="1204"/>
                  <a:pt x="304" y="1204"/>
                  <a:pt x="304" y="1204"/>
                </a:cubicBezTo>
                <a:lnTo>
                  <a:pt x="304" y="1202"/>
                </a:lnTo>
                <a:close/>
                <a:moveTo>
                  <a:pt x="316" y="1202"/>
                </a:moveTo>
                <a:cubicBezTo>
                  <a:pt x="312" y="1202"/>
                  <a:pt x="312" y="1202"/>
                  <a:pt x="312" y="1202"/>
                </a:cubicBezTo>
                <a:cubicBezTo>
                  <a:pt x="312" y="1204"/>
                  <a:pt x="312" y="1204"/>
                  <a:pt x="312" y="1204"/>
                </a:cubicBezTo>
                <a:cubicBezTo>
                  <a:pt x="316" y="1204"/>
                  <a:pt x="316" y="1204"/>
                  <a:pt x="316" y="1204"/>
                </a:cubicBezTo>
                <a:lnTo>
                  <a:pt x="316" y="1202"/>
                </a:lnTo>
                <a:close/>
                <a:moveTo>
                  <a:pt x="328" y="1202"/>
                </a:moveTo>
                <a:cubicBezTo>
                  <a:pt x="324" y="1202"/>
                  <a:pt x="324" y="1202"/>
                  <a:pt x="324" y="1202"/>
                </a:cubicBezTo>
                <a:cubicBezTo>
                  <a:pt x="324" y="1204"/>
                  <a:pt x="324" y="1204"/>
                  <a:pt x="324" y="1204"/>
                </a:cubicBezTo>
                <a:cubicBezTo>
                  <a:pt x="328" y="1204"/>
                  <a:pt x="328" y="1204"/>
                  <a:pt x="328" y="1204"/>
                </a:cubicBezTo>
                <a:lnTo>
                  <a:pt x="328" y="1202"/>
                </a:lnTo>
                <a:close/>
                <a:moveTo>
                  <a:pt x="340" y="1202"/>
                </a:moveTo>
                <a:cubicBezTo>
                  <a:pt x="336" y="1202"/>
                  <a:pt x="336" y="1202"/>
                  <a:pt x="336" y="1202"/>
                </a:cubicBezTo>
                <a:cubicBezTo>
                  <a:pt x="336" y="1204"/>
                  <a:pt x="336" y="1204"/>
                  <a:pt x="336" y="1204"/>
                </a:cubicBezTo>
                <a:cubicBezTo>
                  <a:pt x="340" y="1204"/>
                  <a:pt x="340" y="1204"/>
                  <a:pt x="340" y="1204"/>
                </a:cubicBezTo>
                <a:lnTo>
                  <a:pt x="340" y="1202"/>
                </a:lnTo>
                <a:close/>
                <a:moveTo>
                  <a:pt x="352" y="1202"/>
                </a:moveTo>
                <a:cubicBezTo>
                  <a:pt x="348" y="1202"/>
                  <a:pt x="348" y="1202"/>
                  <a:pt x="348" y="1202"/>
                </a:cubicBezTo>
                <a:cubicBezTo>
                  <a:pt x="348" y="1204"/>
                  <a:pt x="348" y="1204"/>
                  <a:pt x="348" y="1204"/>
                </a:cubicBezTo>
                <a:cubicBezTo>
                  <a:pt x="352" y="1204"/>
                  <a:pt x="352" y="1204"/>
                  <a:pt x="352" y="1204"/>
                </a:cubicBezTo>
                <a:lnTo>
                  <a:pt x="352" y="1202"/>
                </a:lnTo>
                <a:close/>
                <a:moveTo>
                  <a:pt x="364" y="1202"/>
                </a:moveTo>
                <a:cubicBezTo>
                  <a:pt x="360" y="1202"/>
                  <a:pt x="360" y="1202"/>
                  <a:pt x="360" y="1202"/>
                </a:cubicBezTo>
                <a:cubicBezTo>
                  <a:pt x="360" y="1204"/>
                  <a:pt x="360" y="1204"/>
                  <a:pt x="360" y="1204"/>
                </a:cubicBezTo>
                <a:cubicBezTo>
                  <a:pt x="364" y="1204"/>
                  <a:pt x="364" y="1204"/>
                  <a:pt x="364" y="1204"/>
                </a:cubicBezTo>
                <a:lnTo>
                  <a:pt x="364" y="1202"/>
                </a:lnTo>
                <a:close/>
                <a:moveTo>
                  <a:pt x="376" y="1202"/>
                </a:moveTo>
                <a:cubicBezTo>
                  <a:pt x="372" y="1202"/>
                  <a:pt x="372" y="1202"/>
                  <a:pt x="372" y="1202"/>
                </a:cubicBezTo>
                <a:cubicBezTo>
                  <a:pt x="372" y="1204"/>
                  <a:pt x="372" y="1204"/>
                  <a:pt x="372" y="1204"/>
                </a:cubicBezTo>
                <a:cubicBezTo>
                  <a:pt x="376" y="1204"/>
                  <a:pt x="376" y="1204"/>
                  <a:pt x="376" y="1204"/>
                </a:cubicBezTo>
                <a:lnTo>
                  <a:pt x="376" y="1202"/>
                </a:lnTo>
                <a:close/>
                <a:moveTo>
                  <a:pt x="388" y="1202"/>
                </a:moveTo>
                <a:cubicBezTo>
                  <a:pt x="384" y="1202"/>
                  <a:pt x="384" y="1202"/>
                  <a:pt x="384" y="1202"/>
                </a:cubicBezTo>
                <a:cubicBezTo>
                  <a:pt x="384" y="1204"/>
                  <a:pt x="384" y="1204"/>
                  <a:pt x="384" y="1204"/>
                </a:cubicBezTo>
                <a:cubicBezTo>
                  <a:pt x="388" y="1204"/>
                  <a:pt x="388" y="1204"/>
                  <a:pt x="388" y="1204"/>
                </a:cubicBezTo>
                <a:lnTo>
                  <a:pt x="388" y="1202"/>
                </a:lnTo>
                <a:close/>
                <a:moveTo>
                  <a:pt x="400" y="1202"/>
                </a:moveTo>
                <a:cubicBezTo>
                  <a:pt x="396" y="1202"/>
                  <a:pt x="396" y="1202"/>
                  <a:pt x="396" y="1202"/>
                </a:cubicBezTo>
                <a:cubicBezTo>
                  <a:pt x="396" y="1204"/>
                  <a:pt x="396" y="1204"/>
                  <a:pt x="396" y="1204"/>
                </a:cubicBezTo>
                <a:cubicBezTo>
                  <a:pt x="400" y="1204"/>
                  <a:pt x="400" y="1204"/>
                  <a:pt x="400" y="1204"/>
                </a:cubicBezTo>
                <a:lnTo>
                  <a:pt x="400" y="1202"/>
                </a:lnTo>
                <a:close/>
                <a:moveTo>
                  <a:pt x="412" y="1202"/>
                </a:moveTo>
                <a:cubicBezTo>
                  <a:pt x="408" y="1202"/>
                  <a:pt x="408" y="1202"/>
                  <a:pt x="408" y="1202"/>
                </a:cubicBezTo>
                <a:cubicBezTo>
                  <a:pt x="408" y="1204"/>
                  <a:pt x="408" y="1204"/>
                  <a:pt x="408" y="1204"/>
                </a:cubicBezTo>
                <a:cubicBezTo>
                  <a:pt x="412" y="1204"/>
                  <a:pt x="412" y="1204"/>
                  <a:pt x="412" y="1204"/>
                </a:cubicBezTo>
                <a:lnTo>
                  <a:pt x="412" y="1202"/>
                </a:lnTo>
                <a:close/>
                <a:moveTo>
                  <a:pt x="424" y="1202"/>
                </a:moveTo>
                <a:cubicBezTo>
                  <a:pt x="420" y="1202"/>
                  <a:pt x="420" y="1202"/>
                  <a:pt x="420" y="1202"/>
                </a:cubicBezTo>
                <a:cubicBezTo>
                  <a:pt x="420" y="1204"/>
                  <a:pt x="420" y="1204"/>
                  <a:pt x="420" y="1204"/>
                </a:cubicBezTo>
                <a:cubicBezTo>
                  <a:pt x="424" y="1204"/>
                  <a:pt x="424" y="1204"/>
                  <a:pt x="424" y="1204"/>
                </a:cubicBezTo>
                <a:lnTo>
                  <a:pt x="424" y="1202"/>
                </a:lnTo>
                <a:close/>
                <a:moveTo>
                  <a:pt x="436" y="1202"/>
                </a:moveTo>
                <a:cubicBezTo>
                  <a:pt x="432" y="1202"/>
                  <a:pt x="432" y="1202"/>
                  <a:pt x="432" y="1202"/>
                </a:cubicBezTo>
                <a:cubicBezTo>
                  <a:pt x="432" y="1204"/>
                  <a:pt x="432" y="1204"/>
                  <a:pt x="432" y="1204"/>
                </a:cubicBezTo>
                <a:cubicBezTo>
                  <a:pt x="436" y="1204"/>
                  <a:pt x="436" y="1204"/>
                  <a:pt x="436" y="1204"/>
                </a:cubicBezTo>
                <a:lnTo>
                  <a:pt x="436" y="1202"/>
                </a:lnTo>
                <a:close/>
                <a:moveTo>
                  <a:pt x="448" y="1202"/>
                </a:moveTo>
                <a:cubicBezTo>
                  <a:pt x="444" y="1202"/>
                  <a:pt x="444" y="1202"/>
                  <a:pt x="444" y="1202"/>
                </a:cubicBezTo>
                <a:cubicBezTo>
                  <a:pt x="444" y="1204"/>
                  <a:pt x="444" y="1204"/>
                  <a:pt x="444" y="1204"/>
                </a:cubicBezTo>
                <a:cubicBezTo>
                  <a:pt x="448" y="1204"/>
                  <a:pt x="448" y="1204"/>
                  <a:pt x="448" y="1204"/>
                </a:cubicBezTo>
                <a:lnTo>
                  <a:pt x="448" y="1202"/>
                </a:lnTo>
                <a:close/>
                <a:moveTo>
                  <a:pt x="460" y="1202"/>
                </a:moveTo>
                <a:cubicBezTo>
                  <a:pt x="456" y="1202"/>
                  <a:pt x="456" y="1202"/>
                  <a:pt x="456" y="1202"/>
                </a:cubicBezTo>
                <a:cubicBezTo>
                  <a:pt x="456" y="1204"/>
                  <a:pt x="456" y="1204"/>
                  <a:pt x="456" y="1204"/>
                </a:cubicBezTo>
                <a:cubicBezTo>
                  <a:pt x="460" y="1204"/>
                  <a:pt x="460" y="1204"/>
                  <a:pt x="460" y="1204"/>
                </a:cubicBezTo>
                <a:lnTo>
                  <a:pt x="460" y="1202"/>
                </a:lnTo>
                <a:close/>
                <a:moveTo>
                  <a:pt x="472" y="1202"/>
                </a:moveTo>
                <a:cubicBezTo>
                  <a:pt x="468" y="1202"/>
                  <a:pt x="468" y="1202"/>
                  <a:pt x="468" y="1202"/>
                </a:cubicBezTo>
                <a:cubicBezTo>
                  <a:pt x="468" y="1204"/>
                  <a:pt x="468" y="1204"/>
                  <a:pt x="468" y="1204"/>
                </a:cubicBezTo>
                <a:cubicBezTo>
                  <a:pt x="472" y="1204"/>
                  <a:pt x="472" y="1204"/>
                  <a:pt x="472" y="1204"/>
                </a:cubicBezTo>
                <a:lnTo>
                  <a:pt x="472" y="1202"/>
                </a:lnTo>
                <a:close/>
                <a:moveTo>
                  <a:pt x="484" y="1202"/>
                </a:moveTo>
                <a:cubicBezTo>
                  <a:pt x="480" y="1202"/>
                  <a:pt x="480" y="1202"/>
                  <a:pt x="480" y="1202"/>
                </a:cubicBezTo>
                <a:cubicBezTo>
                  <a:pt x="480" y="1204"/>
                  <a:pt x="480" y="1204"/>
                  <a:pt x="480" y="1204"/>
                </a:cubicBezTo>
                <a:cubicBezTo>
                  <a:pt x="484" y="1204"/>
                  <a:pt x="484" y="1204"/>
                  <a:pt x="484" y="1204"/>
                </a:cubicBezTo>
                <a:lnTo>
                  <a:pt x="484" y="1202"/>
                </a:lnTo>
                <a:close/>
                <a:moveTo>
                  <a:pt x="496" y="1202"/>
                </a:moveTo>
                <a:cubicBezTo>
                  <a:pt x="492" y="1202"/>
                  <a:pt x="492" y="1202"/>
                  <a:pt x="492" y="1202"/>
                </a:cubicBezTo>
                <a:cubicBezTo>
                  <a:pt x="492" y="1204"/>
                  <a:pt x="492" y="1204"/>
                  <a:pt x="492" y="1204"/>
                </a:cubicBezTo>
                <a:cubicBezTo>
                  <a:pt x="496" y="1204"/>
                  <a:pt x="496" y="1204"/>
                  <a:pt x="496" y="1204"/>
                </a:cubicBezTo>
                <a:lnTo>
                  <a:pt x="496" y="1202"/>
                </a:lnTo>
                <a:close/>
                <a:moveTo>
                  <a:pt x="508" y="1202"/>
                </a:moveTo>
                <a:cubicBezTo>
                  <a:pt x="504" y="1202"/>
                  <a:pt x="504" y="1202"/>
                  <a:pt x="504" y="1202"/>
                </a:cubicBezTo>
                <a:cubicBezTo>
                  <a:pt x="504" y="1204"/>
                  <a:pt x="504" y="1204"/>
                  <a:pt x="504" y="1204"/>
                </a:cubicBezTo>
                <a:cubicBezTo>
                  <a:pt x="508" y="1204"/>
                  <a:pt x="508" y="1204"/>
                  <a:pt x="508" y="1204"/>
                </a:cubicBezTo>
                <a:lnTo>
                  <a:pt x="508" y="1202"/>
                </a:lnTo>
                <a:close/>
                <a:moveTo>
                  <a:pt x="520" y="1202"/>
                </a:moveTo>
                <a:cubicBezTo>
                  <a:pt x="516" y="1202"/>
                  <a:pt x="516" y="1202"/>
                  <a:pt x="516" y="1202"/>
                </a:cubicBezTo>
                <a:cubicBezTo>
                  <a:pt x="516" y="1204"/>
                  <a:pt x="516" y="1204"/>
                  <a:pt x="516" y="1204"/>
                </a:cubicBezTo>
                <a:cubicBezTo>
                  <a:pt x="520" y="1204"/>
                  <a:pt x="520" y="1204"/>
                  <a:pt x="520" y="1204"/>
                </a:cubicBezTo>
                <a:lnTo>
                  <a:pt x="520" y="1202"/>
                </a:lnTo>
                <a:close/>
                <a:moveTo>
                  <a:pt x="532" y="1202"/>
                </a:moveTo>
                <a:cubicBezTo>
                  <a:pt x="528" y="1202"/>
                  <a:pt x="528" y="1202"/>
                  <a:pt x="528" y="1202"/>
                </a:cubicBezTo>
                <a:cubicBezTo>
                  <a:pt x="528" y="1204"/>
                  <a:pt x="528" y="1204"/>
                  <a:pt x="528" y="1204"/>
                </a:cubicBezTo>
                <a:cubicBezTo>
                  <a:pt x="532" y="1204"/>
                  <a:pt x="532" y="1204"/>
                  <a:pt x="532" y="1204"/>
                </a:cubicBezTo>
                <a:lnTo>
                  <a:pt x="532" y="1202"/>
                </a:lnTo>
                <a:close/>
                <a:moveTo>
                  <a:pt x="544" y="1202"/>
                </a:moveTo>
                <a:cubicBezTo>
                  <a:pt x="540" y="1202"/>
                  <a:pt x="540" y="1202"/>
                  <a:pt x="540" y="1202"/>
                </a:cubicBezTo>
                <a:cubicBezTo>
                  <a:pt x="540" y="1204"/>
                  <a:pt x="540" y="1204"/>
                  <a:pt x="540" y="1204"/>
                </a:cubicBezTo>
                <a:cubicBezTo>
                  <a:pt x="544" y="1204"/>
                  <a:pt x="544" y="1204"/>
                  <a:pt x="544" y="1204"/>
                </a:cubicBezTo>
                <a:lnTo>
                  <a:pt x="544" y="1202"/>
                </a:lnTo>
                <a:close/>
                <a:moveTo>
                  <a:pt x="556" y="1202"/>
                </a:moveTo>
                <a:cubicBezTo>
                  <a:pt x="552" y="1202"/>
                  <a:pt x="552" y="1202"/>
                  <a:pt x="552" y="1202"/>
                </a:cubicBezTo>
                <a:cubicBezTo>
                  <a:pt x="552" y="1204"/>
                  <a:pt x="552" y="1204"/>
                  <a:pt x="552" y="1204"/>
                </a:cubicBezTo>
                <a:cubicBezTo>
                  <a:pt x="556" y="1204"/>
                  <a:pt x="556" y="1204"/>
                  <a:pt x="556" y="1204"/>
                </a:cubicBezTo>
                <a:lnTo>
                  <a:pt x="556" y="1202"/>
                </a:lnTo>
                <a:close/>
                <a:moveTo>
                  <a:pt x="568" y="1202"/>
                </a:moveTo>
                <a:cubicBezTo>
                  <a:pt x="564" y="1202"/>
                  <a:pt x="564" y="1202"/>
                  <a:pt x="564" y="1202"/>
                </a:cubicBezTo>
                <a:cubicBezTo>
                  <a:pt x="564" y="1204"/>
                  <a:pt x="564" y="1204"/>
                  <a:pt x="564" y="1204"/>
                </a:cubicBezTo>
                <a:cubicBezTo>
                  <a:pt x="568" y="1204"/>
                  <a:pt x="568" y="1204"/>
                  <a:pt x="568" y="1204"/>
                </a:cubicBezTo>
                <a:lnTo>
                  <a:pt x="568" y="1202"/>
                </a:lnTo>
                <a:close/>
                <a:moveTo>
                  <a:pt x="580" y="1202"/>
                </a:moveTo>
                <a:cubicBezTo>
                  <a:pt x="576" y="1202"/>
                  <a:pt x="576" y="1202"/>
                  <a:pt x="576" y="1202"/>
                </a:cubicBezTo>
                <a:cubicBezTo>
                  <a:pt x="576" y="1204"/>
                  <a:pt x="576" y="1204"/>
                  <a:pt x="576" y="1204"/>
                </a:cubicBezTo>
                <a:cubicBezTo>
                  <a:pt x="580" y="1204"/>
                  <a:pt x="580" y="1204"/>
                  <a:pt x="580" y="1204"/>
                </a:cubicBezTo>
                <a:lnTo>
                  <a:pt x="580" y="1202"/>
                </a:lnTo>
                <a:close/>
                <a:moveTo>
                  <a:pt x="592" y="1202"/>
                </a:moveTo>
                <a:cubicBezTo>
                  <a:pt x="588" y="1202"/>
                  <a:pt x="588" y="1202"/>
                  <a:pt x="588" y="1202"/>
                </a:cubicBezTo>
                <a:cubicBezTo>
                  <a:pt x="588" y="1204"/>
                  <a:pt x="588" y="1204"/>
                  <a:pt x="588" y="1204"/>
                </a:cubicBezTo>
                <a:cubicBezTo>
                  <a:pt x="592" y="1204"/>
                  <a:pt x="592" y="1204"/>
                  <a:pt x="592" y="1204"/>
                </a:cubicBezTo>
                <a:lnTo>
                  <a:pt x="592" y="1202"/>
                </a:lnTo>
                <a:close/>
                <a:moveTo>
                  <a:pt x="604" y="1202"/>
                </a:moveTo>
                <a:cubicBezTo>
                  <a:pt x="600" y="1202"/>
                  <a:pt x="600" y="1202"/>
                  <a:pt x="600" y="1202"/>
                </a:cubicBezTo>
                <a:cubicBezTo>
                  <a:pt x="600" y="1204"/>
                  <a:pt x="600" y="1204"/>
                  <a:pt x="600" y="1204"/>
                </a:cubicBezTo>
                <a:cubicBezTo>
                  <a:pt x="604" y="1204"/>
                  <a:pt x="604" y="1204"/>
                  <a:pt x="604" y="1204"/>
                </a:cubicBezTo>
                <a:lnTo>
                  <a:pt x="604" y="1202"/>
                </a:lnTo>
                <a:close/>
                <a:moveTo>
                  <a:pt x="616" y="1202"/>
                </a:moveTo>
                <a:cubicBezTo>
                  <a:pt x="612" y="1202"/>
                  <a:pt x="612" y="1202"/>
                  <a:pt x="612" y="1202"/>
                </a:cubicBezTo>
                <a:cubicBezTo>
                  <a:pt x="612" y="1204"/>
                  <a:pt x="612" y="1204"/>
                  <a:pt x="612" y="1204"/>
                </a:cubicBezTo>
                <a:cubicBezTo>
                  <a:pt x="616" y="1204"/>
                  <a:pt x="616" y="1204"/>
                  <a:pt x="616" y="1204"/>
                </a:cubicBezTo>
                <a:lnTo>
                  <a:pt x="616" y="1202"/>
                </a:lnTo>
                <a:close/>
                <a:moveTo>
                  <a:pt x="628" y="1202"/>
                </a:moveTo>
                <a:cubicBezTo>
                  <a:pt x="624" y="1202"/>
                  <a:pt x="624" y="1202"/>
                  <a:pt x="624" y="1202"/>
                </a:cubicBezTo>
                <a:cubicBezTo>
                  <a:pt x="624" y="1204"/>
                  <a:pt x="624" y="1204"/>
                  <a:pt x="624" y="1204"/>
                </a:cubicBezTo>
                <a:cubicBezTo>
                  <a:pt x="628" y="1204"/>
                  <a:pt x="628" y="1204"/>
                  <a:pt x="628" y="1204"/>
                </a:cubicBezTo>
                <a:lnTo>
                  <a:pt x="628" y="1202"/>
                </a:lnTo>
                <a:close/>
                <a:moveTo>
                  <a:pt x="640" y="1202"/>
                </a:moveTo>
                <a:cubicBezTo>
                  <a:pt x="636" y="1202"/>
                  <a:pt x="636" y="1202"/>
                  <a:pt x="636" y="1202"/>
                </a:cubicBezTo>
                <a:cubicBezTo>
                  <a:pt x="636" y="1204"/>
                  <a:pt x="636" y="1204"/>
                  <a:pt x="636" y="1204"/>
                </a:cubicBezTo>
                <a:cubicBezTo>
                  <a:pt x="640" y="1204"/>
                  <a:pt x="640" y="1204"/>
                  <a:pt x="640" y="1204"/>
                </a:cubicBezTo>
                <a:lnTo>
                  <a:pt x="640" y="1202"/>
                </a:lnTo>
                <a:close/>
                <a:moveTo>
                  <a:pt x="652" y="1202"/>
                </a:moveTo>
                <a:cubicBezTo>
                  <a:pt x="648" y="1202"/>
                  <a:pt x="648" y="1202"/>
                  <a:pt x="648" y="1202"/>
                </a:cubicBezTo>
                <a:cubicBezTo>
                  <a:pt x="648" y="1204"/>
                  <a:pt x="648" y="1204"/>
                  <a:pt x="648" y="1204"/>
                </a:cubicBezTo>
                <a:cubicBezTo>
                  <a:pt x="652" y="1204"/>
                  <a:pt x="652" y="1204"/>
                  <a:pt x="652" y="1204"/>
                </a:cubicBezTo>
                <a:lnTo>
                  <a:pt x="652" y="1202"/>
                </a:lnTo>
                <a:close/>
                <a:moveTo>
                  <a:pt x="664" y="1202"/>
                </a:moveTo>
                <a:cubicBezTo>
                  <a:pt x="660" y="1202"/>
                  <a:pt x="660" y="1202"/>
                  <a:pt x="660" y="1202"/>
                </a:cubicBezTo>
                <a:cubicBezTo>
                  <a:pt x="660" y="1204"/>
                  <a:pt x="660" y="1204"/>
                  <a:pt x="660" y="1204"/>
                </a:cubicBezTo>
                <a:cubicBezTo>
                  <a:pt x="664" y="1204"/>
                  <a:pt x="664" y="1204"/>
                  <a:pt x="664" y="1204"/>
                </a:cubicBezTo>
                <a:lnTo>
                  <a:pt x="664" y="1202"/>
                </a:lnTo>
                <a:close/>
                <a:moveTo>
                  <a:pt x="676" y="1202"/>
                </a:moveTo>
                <a:cubicBezTo>
                  <a:pt x="672" y="1202"/>
                  <a:pt x="672" y="1202"/>
                  <a:pt x="672" y="1202"/>
                </a:cubicBezTo>
                <a:cubicBezTo>
                  <a:pt x="672" y="1204"/>
                  <a:pt x="672" y="1204"/>
                  <a:pt x="672" y="1204"/>
                </a:cubicBezTo>
                <a:cubicBezTo>
                  <a:pt x="676" y="1204"/>
                  <a:pt x="676" y="1204"/>
                  <a:pt x="676" y="1204"/>
                </a:cubicBezTo>
                <a:lnTo>
                  <a:pt x="676" y="1202"/>
                </a:lnTo>
                <a:close/>
                <a:moveTo>
                  <a:pt x="688" y="1202"/>
                </a:moveTo>
                <a:cubicBezTo>
                  <a:pt x="684" y="1202"/>
                  <a:pt x="684" y="1202"/>
                  <a:pt x="684" y="1202"/>
                </a:cubicBezTo>
                <a:cubicBezTo>
                  <a:pt x="684" y="1204"/>
                  <a:pt x="684" y="1204"/>
                  <a:pt x="684" y="1204"/>
                </a:cubicBezTo>
                <a:cubicBezTo>
                  <a:pt x="688" y="1204"/>
                  <a:pt x="688" y="1204"/>
                  <a:pt x="688" y="1204"/>
                </a:cubicBezTo>
                <a:lnTo>
                  <a:pt x="688" y="1202"/>
                </a:lnTo>
                <a:close/>
                <a:moveTo>
                  <a:pt x="700" y="1202"/>
                </a:moveTo>
                <a:cubicBezTo>
                  <a:pt x="696" y="1202"/>
                  <a:pt x="696" y="1202"/>
                  <a:pt x="696" y="1202"/>
                </a:cubicBezTo>
                <a:cubicBezTo>
                  <a:pt x="696" y="1204"/>
                  <a:pt x="696" y="1204"/>
                  <a:pt x="696" y="1204"/>
                </a:cubicBezTo>
                <a:cubicBezTo>
                  <a:pt x="700" y="1204"/>
                  <a:pt x="700" y="1204"/>
                  <a:pt x="700" y="1204"/>
                </a:cubicBezTo>
                <a:lnTo>
                  <a:pt x="700" y="1202"/>
                </a:lnTo>
                <a:close/>
                <a:moveTo>
                  <a:pt x="712" y="1202"/>
                </a:moveTo>
                <a:cubicBezTo>
                  <a:pt x="708" y="1202"/>
                  <a:pt x="708" y="1202"/>
                  <a:pt x="708" y="1202"/>
                </a:cubicBezTo>
                <a:cubicBezTo>
                  <a:pt x="708" y="1204"/>
                  <a:pt x="708" y="1204"/>
                  <a:pt x="708" y="1204"/>
                </a:cubicBezTo>
                <a:cubicBezTo>
                  <a:pt x="712" y="1204"/>
                  <a:pt x="712" y="1204"/>
                  <a:pt x="712" y="1204"/>
                </a:cubicBezTo>
                <a:lnTo>
                  <a:pt x="712" y="1202"/>
                </a:lnTo>
                <a:close/>
                <a:moveTo>
                  <a:pt x="724" y="1202"/>
                </a:moveTo>
                <a:cubicBezTo>
                  <a:pt x="720" y="1202"/>
                  <a:pt x="720" y="1202"/>
                  <a:pt x="720" y="1202"/>
                </a:cubicBezTo>
                <a:cubicBezTo>
                  <a:pt x="720" y="1204"/>
                  <a:pt x="720" y="1204"/>
                  <a:pt x="720" y="1204"/>
                </a:cubicBezTo>
                <a:cubicBezTo>
                  <a:pt x="724" y="1204"/>
                  <a:pt x="724" y="1204"/>
                  <a:pt x="724" y="1204"/>
                </a:cubicBezTo>
                <a:lnTo>
                  <a:pt x="724" y="1202"/>
                </a:lnTo>
                <a:close/>
                <a:moveTo>
                  <a:pt x="736" y="1202"/>
                </a:moveTo>
                <a:cubicBezTo>
                  <a:pt x="732" y="1202"/>
                  <a:pt x="732" y="1202"/>
                  <a:pt x="732" y="1202"/>
                </a:cubicBezTo>
                <a:cubicBezTo>
                  <a:pt x="732" y="1204"/>
                  <a:pt x="732" y="1204"/>
                  <a:pt x="732" y="1204"/>
                </a:cubicBezTo>
                <a:cubicBezTo>
                  <a:pt x="736" y="1204"/>
                  <a:pt x="736" y="1204"/>
                  <a:pt x="736" y="1204"/>
                </a:cubicBezTo>
                <a:lnTo>
                  <a:pt x="736" y="1202"/>
                </a:lnTo>
                <a:close/>
                <a:moveTo>
                  <a:pt x="748" y="1202"/>
                </a:moveTo>
                <a:cubicBezTo>
                  <a:pt x="744" y="1202"/>
                  <a:pt x="744" y="1202"/>
                  <a:pt x="744" y="1202"/>
                </a:cubicBezTo>
                <a:cubicBezTo>
                  <a:pt x="744" y="1204"/>
                  <a:pt x="744" y="1204"/>
                  <a:pt x="744" y="1204"/>
                </a:cubicBezTo>
                <a:cubicBezTo>
                  <a:pt x="748" y="1204"/>
                  <a:pt x="748" y="1204"/>
                  <a:pt x="748" y="1204"/>
                </a:cubicBezTo>
                <a:lnTo>
                  <a:pt x="748" y="1202"/>
                </a:lnTo>
                <a:close/>
                <a:moveTo>
                  <a:pt x="760" y="1202"/>
                </a:moveTo>
                <a:cubicBezTo>
                  <a:pt x="756" y="1202"/>
                  <a:pt x="756" y="1202"/>
                  <a:pt x="756" y="1202"/>
                </a:cubicBezTo>
                <a:cubicBezTo>
                  <a:pt x="756" y="1204"/>
                  <a:pt x="756" y="1204"/>
                  <a:pt x="756" y="1204"/>
                </a:cubicBezTo>
                <a:cubicBezTo>
                  <a:pt x="760" y="1204"/>
                  <a:pt x="760" y="1204"/>
                  <a:pt x="760" y="1204"/>
                </a:cubicBezTo>
                <a:lnTo>
                  <a:pt x="760" y="1202"/>
                </a:lnTo>
                <a:close/>
                <a:moveTo>
                  <a:pt x="772" y="1202"/>
                </a:moveTo>
                <a:cubicBezTo>
                  <a:pt x="768" y="1202"/>
                  <a:pt x="768" y="1202"/>
                  <a:pt x="768" y="1202"/>
                </a:cubicBezTo>
                <a:cubicBezTo>
                  <a:pt x="768" y="1204"/>
                  <a:pt x="768" y="1204"/>
                  <a:pt x="768" y="1204"/>
                </a:cubicBezTo>
                <a:cubicBezTo>
                  <a:pt x="772" y="1204"/>
                  <a:pt x="772" y="1204"/>
                  <a:pt x="772" y="1204"/>
                </a:cubicBezTo>
                <a:lnTo>
                  <a:pt x="772" y="1202"/>
                </a:lnTo>
                <a:close/>
                <a:moveTo>
                  <a:pt x="784" y="1202"/>
                </a:moveTo>
                <a:cubicBezTo>
                  <a:pt x="783" y="1202"/>
                  <a:pt x="781" y="1202"/>
                  <a:pt x="780" y="1202"/>
                </a:cubicBezTo>
                <a:cubicBezTo>
                  <a:pt x="780" y="1202"/>
                  <a:pt x="780" y="1202"/>
                  <a:pt x="780" y="1202"/>
                </a:cubicBezTo>
                <a:cubicBezTo>
                  <a:pt x="780" y="1204"/>
                  <a:pt x="780" y="1204"/>
                  <a:pt x="780" y="1204"/>
                </a:cubicBezTo>
                <a:cubicBezTo>
                  <a:pt x="780" y="1204"/>
                  <a:pt x="780" y="1204"/>
                  <a:pt x="780" y="1204"/>
                </a:cubicBezTo>
                <a:cubicBezTo>
                  <a:pt x="781" y="1204"/>
                  <a:pt x="783" y="1204"/>
                  <a:pt x="784" y="1204"/>
                </a:cubicBezTo>
                <a:lnTo>
                  <a:pt x="784" y="1202"/>
                </a:lnTo>
                <a:close/>
                <a:moveTo>
                  <a:pt x="795" y="1199"/>
                </a:moveTo>
                <a:cubicBezTo>
                  <a:pt x="794" y="1199"/>
                  <a:pt x="793" y="1200"/>
                  <a:pt x="792" y="1200"/>
                </a:cubicBezTo>
                <a:cubicBezTo>
                  <a:pt x="792" y="1202"/>
                  <a:pt x="792" y="1202"/>
                  <a:pt x="792" y="1202"/>
                </a:cubicBezTo>
                <a:cubicBezTo>
                  <a:pt x="793" y="1202"/>
                  <a:pt x="795" y="1201"/>
                  <a:pt x="796" y="1201"/>
                </a:cubicBezTo>
                <a:lnTo>
                  <a:pt x="795" y="1199"/>
                </a:lnTo>
                <a:close/>
                <a:moveTo>
                  <a:pt x="805" y="1193"/>
                </a:moveTo>
                <a:cubicBezTo>
                  <a:pt x="804" y="1194"/>
                  <a:pt x="803" y="1195"/>
                  <a:pt x="802" y="1195"/>
                </a:cubicBezTo>
                <a:cubicBezTo>
                  <a:pt x="803" y="1197"/>
                  <a:pt x="803" y="1197"/>
                  <a:pt x="803" y="1197"/>
                </a:cubicBezTo>
                <a:cubicBezTo>
                  <a:pt x="804" y="1196"/>
                  <a:pt x="805" y="1196"/>
                  <a:pt x="807" y="1195"/>
                </a:cubicBezTo>
                <a:lnTo>
                  <a:pt x="805" y="1193"/>
                </a:lnTo>
                <a:close/>
                <a:moveTo>
                  <a:pt x="813" y="1185"/>
                </a:moveTo>
                <a:cubicBezTo>
                  <a:pt x="813" y="1186"/>
                  <a:pt x="812" y="1187"/>
                  <a:pt x="811" y="1188"/>
                </a:cubicBezTo>
                <a:cubicBezTo>
                  <a:pt x="812" y="1189"/>
                  <a:pt x="812" y="1189"/>
                  <a:pt x="812" y="1189"/>
                </a:cubicBezTo>
                <a:cubicBezTo>
                  <a:pt x="813" y="1188"/>
                  <a:pt x="814" y="1187"/>
                  <a:pt x="815" y="1186"/>
                </a:cubicBezTo>
                <a:lnTo>
                  <a:pt x="813" y="1185"/>
                </a:lnTo>
                <a:close/>
                <a:moveTo>
                  <a:pt x="818" y="1174"/>
                </a:moveTo>
                <a:cubicBezTo>
                  <a:pt x="818" y="1175"/>
                  <a:pt x="818" y="1177"/>
                  <a:pt x="817" y="1178"/>
                </a:cubicBezTo>
                <a:cubicBezTo>
                  <a:pt x="819" y="1179"/>
                  <a:pt x="819" y="1179"/>
                  <a:pt x="819" y="1179"/>
                </a:cubicBezTo>
                <a:cubicBezTo>
                  <a:pt x="819" y="1177"/>
                  <a:pt x="820" y="1176"/>
                  <a:pt x="820" y="1175"/>
                </a:cubicBezTo>
                <a:cubicBezTo>
                  <a:pt x="818" y="1174"/>
                  <a:pt x="818" y="1174"/>
                  <a:pt x="818" y="117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16" name="그림 70"/>
          <p:cNvPicPr>
            <a:picLocks noChangeAspect="1"/>
          </p:cNvPicPr>
          <p:nvPr/>
        </p:nvPicPr>
        <p:blipFill>
          <a:blip r:embed="rId3" cstate="print"/>
          <a:stretch>
            <a:fillRect/>
          </a:stretch>
        </p:blipFill>
        <p:spPr>
          <a:xfrm>
            <a:off x="6594694" y="1776732"/>
            <a:ext cx="131693" cy="3235248"/>
          </a:xfrm>
          <a:prstGeom prst="rect">
            <a:avLst/>
          </a:prstGeom>
        </p:spPr>
      </p:pic>
      <p:pic>
        <p:nvPicPr>
          <p:cNvPr id="17" name="그림 71"/>
          <p:cNvPicPr>
            <a:picLocks noChangeAspect="1"/>
          </p:cNvPicPr>
          <p:nvPr/>
        </p:nvPicPr>
        <p:blipFill>
          <a:blip r:embed="rId4" cstate="print"/>
          <a:stretch>
            <a:fillRect/>
          </a:stretch>
        </p:blipFill>
        <p:spPr>
          <a:xfrm>
            <a:off x="4486757" y="1633890"/>
            <a:ext cx="1568522" cy="1350081"/>
          </a:xfrm>
          <a:prstGeom prst="rect">
            <a:avLst/>
          </a:prstGeom>
        </p:spPr>
      </p:pic>
      <p:pic>
        <p:nvPicPr>
          <p:cNvPr id="18" name="그림 72"/>
          <p:cNvPicPr>
            <a:picLocks noChangeAspect="1"/>
          </p:cNvPicPr>
          <p:nvPr/>
        </p:nvPicPr>
        <p:blipFill>
          <a:blip r:embed="rId5" cstate="print"/>
          <a:stretch>
            <a:fillRect/>
          </a:stretch>
        </p:blipFill>
        <p:spPr>
          <a:xfrm>
            <a:off x="4246956" y="3548798"/>
            <a:ext cx="628775" cy="372375"/>
          </a:xfrm>
          <a:prstGeom prst="rect">
            <a:avLst/>
          </a:prstGeom>
        </p:spPr>
      </p:pic>
      <p:pic>
        <p:nvPicPr>
          <p:cNvPr id="19" name="그림 73"/>
          <p:cNvPicPr>
            <a:picLocks noChangeAspect="1"/>
          </p:cNvPicPr>
          <p:nvPr/>
        </p:nvPicPr>
        <p:blipFill>
          <a:blip r:embed="rId6" cstate="print"/>
          <a:stretch>
            <a:fillRect/>
          </a:stretch>
        </p:blipFill>
        <p:spPr>
          <a:xfrm>
            <a:off x="4344473" y="4397898"/>
            <a:ext cx="442358" cy="356026"/>
          </a:xfrm>
          <a:prstGeom prst="rect">
            <a:avLst/>
          </a:prstGeom>
        </p:spPr>
      </p:pic>
      <p:pic>
        <p:nvPicPr>
          <p:cNvPr id="20" name="그림 74"/>
          <p:cNvPicPr>
            <a:picLocks noChangeAspect="1"/>
          </p:cNvPicPr>
          <p:nvPr/>
        </p:nvPicPr>
        <p:blipFill>
          <a:blip r:embed="rId7" cstate="print"/>
          <a:stretch>
            <a:fillRect/>
          </a:stretch>
        </p:blipFill>
        <p:spPr>
          <a:xfrm>
            <a:off x="5174181" y="3468129"/>
            <a:ext cx="360523" cy="426557"/>
          </a:xfrm>
          <a:prstGeom prst="rect">
            <a:avLst/>
          </a:prstGeom>
        </p:spPr>
      </p:pic>
      <p:pic>
        <p:nvPicPr>
          <p:cNvPr id="21" name="그림 75"/>
          <p:cNvPicPr>
            <a:picLocks noChangeAspect="1"/>
          </p:cNvPicPr>
          <p:nvPr/>
        </p:nvPicPr>
        <p:blipFill>
          <a:blip r:embed="rId8" cstate="print"/>
          <a:stretch>
            <a:fillRect/>
          </a:stretch>
        </p:blipFill>
        <p:spPr>
          <a:xfrm>
            <a:off x="5089411" y="4471279"/>
            <a:ext cx="519112" cy="282645"/>
          </a:xfrm>
          <a:prstGeom prst="rect">
            <a:avLst/>
          </a:prstGeom>
        </p:spPr>
      </p:pic>
      <p:pic>
        <p:nvPicPr>
          <p:cNvPr id="22" name="그림 78"/>
          <p:cNvPicPr>
            <a:picLocks noChangeAspect="1"/>
          </p:cNvPicPr>
          <p:nvPr/>
        </p:nvPicPr>
        <p:blipFill>
          <a:blip r:embed="rId9" cstate="print"/>
          <a:stretch>
            <a:fillRect/>
          </a:stretch>
        </p:blipFill>
        <p:spPr>
          <a:xfrm>
            <a:off x="5895297" y="3609512"/>
            <a:ext cx="356403" cy="322827"/>
          </a:xfrm>
          <a:prstGeom prst="rect">
            <a:avLst/>
          </a:prstGeom>
        </p:spPr>
      </p:pic>
      <p:pic>
        <p:nvPicPr>
          <p:cNvPr id="23" name="그림 79"/>
          <p:cNvPicPr>
            <a:picLocks noChangeAspect="1"/>
          </p:cNvPicPr>
          <p:nvPr/>
        </p:nvPicPr>
        <p:blipFill>
          <a:blip r:embed="rId10" cstate="print"/>
          <a:stretch>
            <a:fillRect/>
          </a:stretch>
        </p:blipFill>
        <p:spPr>
          <a:xfrm>
            <a:off x="5842011" y="4372269"/>
            <a:ext cx="426535" cy="389889"/>
          </a:xfrm>
          <a:prstGeom prst="rect">
            <a:avLst/>
          </a:prstGeom>
        </p:spPr>
      </p:pic>
      <p:pic>
        <p:nvPicPr>
          <p:cNvPr id="24" name="그림 88"/>
          <p:cNvPicPr>
            <a:picLocks noChangeAspect="1"/>
          </p:cNvPicPr>
          <p:nvPr/>
        </p:nvPicPr>
        <p:blipFill>
          <a:blip r:embed="rId11" cstate="print"/>
          <a:stretch>
            <a:fillRect/>
          </a:stretch>
        </p:blipFill>
        <p:spPr>
          <a:xfrm>
            <a:off x="455099" y="2663886"/>
            <a:ext cx="2000544" cy="474602"/>
          </a:xfrm>
          <a:prstGeom prst="rect">
            <a:avLst/>
          </a:prstGeom>
        </p:spPr>
      </p:pic>
      <p:pic>
        <p:nvPicPr>
          <p:cNvPr id="25" name="그림 89"/>
          <p:cNvPicPr>
            <a:picLocks noChangeAspect="1"/>
          </p:cNvPicPr>
          <p:nvPr/>
        </p:nvPicPr>
        <p:blipFill>
          <a:blip r:embed="rId11" cstate="print"/>
          <a:stretch>
            <a:fillRect/>
          </a:stretch>
        </p:blipFill>
        <p:spPr>
          <a:xfrm>
            <a:off x="455099" y="3959286"/>
            <a:ext cx="2000544" cy="474602"/>
          </a:xfrm>
          <a:prstGeom prst="rect">
            <a:avLst/>
          </a:prstGeom>
        </p:spPr>
      </p:pic>
      <p:pic>
        <p:nvPicPr>
          <p:cNvPr id="26" name="그림 83"/>
          <p:cNvPicPr>
            <a:picLocks noChangeAspect="1"/>
          </p:cNvPicPr>
          <p:nvPr/>
        </p:nvPicPr>
        <p:blipFill>
          <a:blip r:embed="rId12" cstate="print"/>
          <a:stretch>
            <a:fillRect/>
          </a:stretch>
        </p:blipFill>
        <p:spPr>
          <a:xfrm>
            <a:off x="531108" y="1824607"/>
            <a:ext cx="1834160" cy="832936"/>
          </a:xfrm>
          <a:prstGeom prst="rect">
            <a:avLst/>
          </a:prstGeom>
        </p:spPr>
      </p:pic>
      <p:pic>
        <p:nvPicPr>
          <p:cNvPr id="27" name="그림 84"/>
          <p:cNvPicPr>
            <a:picLocks noChangeAspect="1"/>
          </p:cNvPicPr>
          <p:nvPr/>
        </p:nvPicPr>
        <p:blipFill>
          <a:blip r:embed="rId13" cstate="print"/>
          <a:stretch>
            <a:fillRect/>
          </a:stretch>
        </p:blipFill>
        <p:spPr>
          <a:xfrm>
            <a:off x="522164" y="3111966"/>
            <a:ext cx="1815559" cy="815120"/>
          </a:xfrm>
          <a:prstGeom prst="rect">
            <a:avLst/>
          </a:prstGeom>
        </p:spPr>
      </p:pic>
      <p:pic>
        <p:nvPicPr>
          <p:cNvPr id="28" name="그림 85"/>
          <p:cNvPicPr>
            <a:picLocks noChangeAspect="1"/>
          </p:cNvPicPr>
          <p:nvPr/>
        </p:nvPicPr>
        <p:blipFill>
          <a:blip r:embed="rId14" cstate="print"/>
          <a:stretch>
            <a:fillRect/>
          </a:stretch>
        </p:blipFill>
        <p:spPr>
          <a:xfrm>
            <a:off x="514350" y="4393306"/>
            <a:ext cx="1832530" cy="822739"/>
          </a:xfrm>
          <a:prstGeom prst="rect">
            <a:avLst/>
          </a:prstGeom>
        </p:spPr>
      </p:pic>
      <p:pic>
        <p:nvPicPr>
          <p:cNvPr id="29" name="그림 86"/>
          <p:cNvPicPr>
            <a:picLocks noChangeAspect="1"/>
          </p:cNvPicPr>
          <p:nvPr/>
        </p:nvPicPr>
        <p:blipFill>
          <a:blip r:embed="rId15" cstate="print"/>
          <a:stretch>
            <a:fillRect/>
          </a:stretch>
        </p:blipFill>
        <p:spPr>
          <a:xfrm>
            <a:off x="-1" y="5449192"/>
            <a:ext cx="10080625" cy="828313"/>
          </a:xfrm>
          <a:prstGeom prst="rect">
            <a:avLst/>
          </a:prstGeom>
        </p:spPr>
      </p:pic>
      <p:pic>
        <p:nvPicPr>
          <p:cNvPr id="30" name="그림 10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386083" y="1427609"/>
            <a:ext cx="1210058" cy="512065"/>
          </a:xfrm>
          <a:prstGeom prst="rect">
            <a:avLst/>
          </a:prstGeom>
        </p:spPr>
      </p:pic>
      <p:pic>
        <p:nvPicPr>
          <p:cNvPr id="31" name="그림 10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386083" y="4708873"/>
            <a:ext cx="1210058" cy="512065"/>
          </a:xfrm>
          <a:prstGeom prst="rect">
            <a:avLst/>
          </a:prstGeom>
        </p:spPr>
      </p:pic>
      <p:pic>
        <p:nvPicPr>
          <p:cNvPr id="32" name="그림 10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386083" y="4288241"/>
            <a:ext cx="1210058" cy="310897"/>
          </a:xfrm>
          <a:prstGeom prst="rect">
            <a:avLst/>
          </a:prstGeom>
        </p:spPr>
      </p:pic>
      <p:pic>
        <p:nvPicPr>
          <p:cNvPr id="33" name="그림 10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386083" y="3865620"/>
            <a:ext cx="1210058" cy="310897"/>
          </a:xfrm>
          <a:prstGeom prst="rect">
            <a:avLst/>
          </a:prstGeom>
        </p:spPr>
      </p:pic>
      <p:pic>
        <p:nvPicPr>
          <p:cNvPr id="34" name="그림 10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386083" y="3263261"/>
            <a:ext cx="1210058" cy="512065"/>
          </a:xfrm>
          <a:prstGeom prst="rect">
            <a:avLst/>
          </a:prstGeom>
        </p:spPr>
      </p:pic>
      <p:pic>
        <p:nvPicPr>
          <p:cNvPr id="35" name="그림 106"/>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386083" y="2660902"/>
            <a:ext cx="1210058" cy="512065"/>
          </a:xfrm>
          <a:prstGeom prst="rect">
            <a:avLst/>
          </a:prstGeom>
        </p:spPr>
      </p:pic>
      <p:pic>
        <p:nvPicPr>
          <p:cNvPr id="36" name="그림 107"/>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386083" y="2051398"/>
            <a:ext cx="1210058" cy="512065"/>
          </a:xfrm>
          <a:prstGeom prst="rect">
            <a:avLst/>
          </a:prstGeom>
        </p:spPr>
      </p:pic>
      <p:grpSp>
        <p:nvGrpSpPr>
          <p:cNvPr id="37" name="그룹 76"/>
          <p:cNvGrpSpPr/>
          <p:nvPr/>
        </p:nvGrpSpPr>
        <p:grpSpPr>
          <a:xfrm>
            <a:off x="6764338" y="1433513"/>
            <a:ext cx="2769393" cy="866333"/>
            <a:chOff x="6764338" y="1433513"/>
            <a:chExt cx="2769393" cy="866333"/>
          </a:xfrm>
        </p:grpSpPr>
        <p:sp>
          <p:nvSpPr>
            <p:cNvPr id="38" name="Freeform 18"/>
            <p:cNvSpPr>
              <a:spLocks noEditPoints="1"/>
            </p:cNvSpPr>
            <p:nvPr/>
          </p:nvSpPr>
          <p:spPr bwMode="auto">
            <a:xfrm>
              <a:off x="6764338" y="1433513"/>
              <a:ext cx="2628000" cy="846138"/>
            </a:xfrm>
            <a:custGeom>
              <a:avLst/>
              <a:gdLst>
                <a:gd name="T0" fmla="*/ 820 w 822"/>
                <a:gd name="T1" fmla="*/ 203 h 268"/>
                <a:gd name="T2" fmla="*/ 820 w 822"/>
                <a:gd name="T3" fmla="*/ 163 h 268"/>
                <a:gd name="T4" fmla="*/ 820 w 822"/>
                <a:gd name="T5" fmla="*/ 139 h 268"/>
                <a:gd name="T6" fmla="*/ 822 w 822"/>
                <a:gd name="T7" fmla="*/ 103 h 268"/>
                <a:gd name="T8" fmla="*/ 822 w 822"/>
                <a:gd name="T9" fmla="*/ 71 h 268"/>
                <a:gd name="T10" fmla="*/ 820 w 822"/>
                <a:gd name="T11" fmla="*/ 36 h 268"/>
                <a:gd name="T12" fmla="*/ 797 w 822"/>
                <a:gd name="T13" fmla="*/ 6 h 268"/>
                <a:gd name="T14" fmla="*/ 774 w 822"/>
                <a:gd name="T15" fmla="*/ 2 h 268"/>
                <a:gd name="T16" fmla="*/ 738 w 822"/>
                <a:gd name="T17" fmla="*/ 0 h 268"/>
                <a:gd name="T18" fmla="*/ 706 w 822"/>
                <a:gd name="T19" fmla="*/ 0 h 268"/>
                <a:gd name="T20" fmla="*/ 670 w 822"/>
                <a:gd name="T21" fmla="*/ 2 h 268"/>
                <a:gd name="T22" fmla="*/ 630 w 822"/>
                <a:gd name="T23" fmla="*/ 2 h 268"/>
                <a:gd name="T24" fmla="*/ 606 w 822"/>
                <a:gd name="T25" fmla="*/ 2 h 268"/>
                <a:gd name="T26" fmla="*/ 570 w 822"/>
                <a:gd name="T27" fmla="*/ 0 h 268"/>
                <a:gd name="T28" fmla="*/ 538 w 822"/>
                <a:gd name="T29" fmla="*/ 0 h 268"/>
                <a:gd name="T30" fmla="*/ 502 w 822"/>
                <a:gd name="T31" fmla="*/ 2 h 268"/>
                <a:gd name="T32" fmla="*/ 462 w 822"/>
                <a:gd name="T33" fmla="*/ 2 h 268"/>
                <a:gd name="T34" fmla="*/ 438 w 822"/>
                <a:gd name="T35" fmla="*/ 2 h 268"/>
                <a:gd name="T36" fmla="*/ 402 w 822"/>
                <a:gd name="T37" fmla="*/ 0 h 268"/>
                <a:gd name="T38" fmla="*/ 370 w 822"/>
                <a:gd name="T39" fmla="*/ 0 h 268"/>
                <a:gd name="T40" fmla="*/ 334 w 822"/>
                <a:gd name="T41" fmla="*/ 2 h 268"/>
                <a:gd name="T42" fmla="*/ 294 w 822"/>
                <a:gd name="T43" fmla="*/ 2 h 268"/>
                <a:gd name="T44" fmla="*/ 270 w 822"/>
                <a:gd name="T45" fmla="*/ 2 h 268"/>
                <a:gd name="T46" fmla="*/ 234 w 822"/>
                <a:gd name="T47" fmla="*/ 0 h 268"/>
                <a:gd name="T48" fmla="*/ 202 w 822"/>
                <a:gd name="T49" fmla="*/ 0 h 268"/>
                <a:gd name="T50" fmla="*/ 166 w 822"/>
                <a:gd name="T51" fmla="*/ 2 h 268"/>
                <a:gd name="T52" fmla="*/ 126 w 822"/>
                <a:gd name="T53" fmla="*/ 2 h 268"/>
                <a:gd name="T54" fmla="*/ 102 w 822"/>
                <a:gd name="T55" fmla="*/ 2 h 268"/>
                <a:gd name="T56" fmla="*/ 66 w 822"/>
                <a:gd name="T57" fmla="*/ 0 h 268"/>
                <a:gd name="T58" fmla="*/ 34 w 822"/>
                <a:gd name="T59" fmla="*/ 0 h 268"/>
                <a:gd name="T60" fmla="*/ 7 w 822"/>
                <a:gd name="T61" fmla="*/ 22 h 268"/>
                <a:gd name="T62" fmla="*/ 2 w 822"/>
                <a:gd name="T63" fmla="*/ 60 h 268"/>
                <a:gd name="T64" fmla="*/ 2 w 822"/>
                <a:gd name="T65" fmla="*/ 84 h 268"/>
                <a:gd name="T66" fmla="*/ 0 w 822"/>
                <a:gd name="T67" fmla="*/ 120 h 268"/>
                <a:gd name="T68" fmla="*/ 0 w 822"/>
                <a:gd name="T69" fmla="*/ 152 h 268"/>
                <a:gd name="T70" fmla="*/ 2 w 822"/>
                <a:gd name="T71" fmla="*/ 188 h 268"/>
                <a:gd name="T72" fmla="*/ 2 w 822"/>
                <a:gd name="T73" fmla="*/ 228 h 268"/>
                <a:gd name="T74" fmla="*/ 6 w 822"/>
                <a:gd name="T75" fmla="*/ 248 h 268"/>
                <a:gd name="T76" fmla="*/ 36 w 822"/>
                <a:gd name="T77" fmla="*/ 265 h 268"/>
                <a:gd name="T78" fmla="*/ 76 w 822"/>
                <a:gd name="T79" fmla="*/ 266 h 268"/>
                <a:gd name="T80" fmla="*/ 100 w 822"/>
                <a:gd name="T81" fmla="*/ 266 h 268"/>
                <a:gd name="T82" fmla="*/ 136 w 822"/>
                <a:gd name="T83" fmla="*/ 268 h 268"/>
                <a:gd name="T84" fmla="*/ 168 w 822"/>
                <a:gd name="T85" fmla="*/ 268 h 268"/>
                <a:gd name="T86" fmla="*/ 204 w 822"/>
                <a:gd name="T87" fmla="*/ 266 h 268"/>
                <a:gd name="T88" fmla="*/ 244 w 822"/>
                <a:gd name="T89" fmla="*/ 266 h 268"/>
                <a:gd name="T90" fmla="*/ 268 w 822"/>
                <a:gd name="T91" fmla="*/ 266 h 268"/>
                <a:gd name="T92" fmla="*/ 304 w 822"/>
                <a:gd name="T93" fmla="*/ 268 h 268"/>
                <a:gd name="T94" fmla="*/ 336 w 822"/>
                <a:gd name="T95" fmla="*/ 268 h 268"/>
                <a:gd name="T96" fmla="*/ 372 w 822"/>
                <a:gd name="T97" fmla="*/ 266 h 268"/>
                <a:gd name="T98" fmla="*/ 412 w 822"/>
                <a:gd name="T99" fmla="*/ 266 h 268"/>
                <a:gd name="T100" fmla="*/ 436 w 822"/>
                <a:gd name="T101" fmla="*/ 266 h 268"/>
                <a:gd name="T102" fmla="*/ 472 w 822"/>
                <a:gd name="T103" fmla="*/ 268 h 268"/>
                <a:gd name="T104" fmla="*/ 504 w 822"/>
                <a:gd name="T105" fmla="*/ 268 h 268"/>
                <a:gd name="T106" fmla="*/ 540 w 822"/>
                <a:gd name="T107" fmla="*/ 266 h 268"/>
                <a:gd name="T108" fmla="*/ 580 w 822"/>
                <a:gd name="T109" fmla="*/ 266 h 268"/>
                <a:gd name="T110" fmla="*/ 604 w 822"/>
                <a:gd name="T111" fmla="*/ 266 h 268"/>
                <a:gd name="T112" fmla="*/ 640 w 822"/>
                <a:gd name="T113" fmla="*/ 268 h 268"/>
                <a:gd name="T114" fmla="*/ 672 w 822"/>
                <a:gd name="T115" fmla="*/ 268 h 268"/>
                <a:gd name="T116" fmla="*/ 708 w 822"/>
                <a:gd name="T117" fmla="*/ 266 h 268"/>
                <a:gd name="T118" fmla="*/ 748 w 822"/>
                <a:gd name="T119" fmla="*/ 266 h 268"/>
                <a:gd name="T120" fmla="*/ 772 w 822"/>
                <a:gd name="T121" fmla="*/ 266 h 268"/>
                <a:gd name="T122" fmla="*/ 802 w 822"/>
                <a:gd name="T123" fmla="*/ 25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2" h="268">
                  <a:moveTo>
                    <a:pt x="820" y="223"/>
                  </a:moveTo>
                  <a:cubicBezTo>
                    <a:pt x="820" y="227"/>
                    <a:pt x="820" y="227"/>
                    <a:pt x="820" y="227"/>
                  </a:cubicBezTo>
                  <a:cubicBezTo>
                    <a:pt x="820" y="228"/>
                    <a:pt x="820" y="229"/>
                    <a:pt x="820" y="231"/>
                  </a:cubicBezTo>
                  <a:cubicBezTo>
                    <a:pt x="822" y="231"/>
                    <a:pt x="822" y="231"/>
                    <a:pt x="822" y="231"/>
                  </a:cubicBezTo>
                  <a:cubicBezTo>
                    <a:pt x="822" y="229"/>
                    <a:pt x="822" y="228"/>
                    <a:pt x="822" y="227"/>
                  </a:cubicBezTo>
                  <a:cubicBezTo>
                    <a:pt x="822" y="223"/>
                    <a:pt x="822" y="223"/>
                    <a:pt x="822" y="223"/>
                  </a:cubicBezTo>
                  <a:lnTo>
                    <a:pt x="820" y="223"/>
                  </a:lnTo>
                  <a:close/>
                  <a:moveTo>
                    <a:pt x="820" y="211"/>
                  </a:moveTo>
                  <a:cubicBezTo>
                    <a:pt x="820" y="215"/>
                    <a:pt x="820" y="215"/>
                    <a:pt x="820" y="215"/>
                  </a:cubicBezTo>
                  <a:cubicBezTo>
                    <a:pt x="822" y="215"/>
                    <a:pt x="822" y="215"/>
                    <a:pt x="822" y="215"/>
                  </a:cubicBezTo>
                  <a:cubicBezTo>
                    <a:pt x="822" y="211"/>
                    <a:pt x="822" y="211"/>
                    <a:pt x="822" y="211"/>
                  </a:cubicBezTo>
                  <a:lnTo>
                    <a:pt x="820" y="211"/>
                  </a:lnTo>
                  <a:close/>
                  <a:moveTo>
                    <a:pt x="820" y="199"/>
                  </a:moveTo>
                  <a:cubicBezTo>
                    <a:pt x="820" y="203"/>
                    <a:pt x="820" y="203"/>
                    <a:pt x="820" y="203"/>
                  </a:cubicBezTo>
                  <a:cubicBezTo>
                    <a:pt x="822" y="203"/>
                    <a:pt x="822" y="203"/>
                    <a:pt x="822" y="203"/>
                  </a:cubicBezTo>
                  <a:cubicBezTo>
                    <a:pt x="822" y="199"/>
                    <a:pt x="822" y="199"/>
                    <a:pt x="822" y="199"/>
                  </a:cubicBezTo>
                  <a:lnTo>
                    <a:pt x="820" y="199"/>
                  </a:lnTo>
                  <a:close/>
                  <a:moveTo>
                    <a:pt x="820" y="187"/>
                  </a:moveTo>
                  <a:cubicBezTo>
                    <a:pt x="820" y="191"/>
                    <a:pt x="820" y="191"/>
                    <a:pt x="820" y="191"/>
                  </a:cubicBezTo>
                  <a:cubicBezTo>
                    <a:pt x="822" y="191"/>
                    <a:pt x="822" y="191"/>
                    <a:pt x="822" y="191"/>
                  </a:cubicBezTo>
                  <a:cubicBezTo>
                    <a:pt x="822" y="187"/>
                    <a:pt x="822" y="187"/>
                    <a:pt x="822" y="187"/>
                  </a:cubicBezTo>
                  <a:lnTo>
                    <a:pt x="820" y="187"/>
                  </a:lnTo>
                  <a:close/>
                  <a:moveTo>
                    <a:pt x="820" y="175"/>
                  </a:moveTo>
                  <a:cubicBezTo>
                    <a:pt x="820" y="179"/>
                    <a:pt x="820" y="179"/>
                    <a:pt x="820" y="179"/>
                  </a:cubicBezTo>
                  <a:cubicBezTo>
                    <a:pt x="822" y="179"/>
                    <a:pt x="822" y="179"/>
                    <a:pt x="822" y="179"/>
                  </a:cubicBezTo>
                  <a:cubicBezTo>
                    <a:pt x="822" y="175"/>
                    <a:pt x="822" y="175"/>
                    <a:pt x="822" y="175"/>
                  </a:cubicBezTo>
                  <a:lnTo>
                    <a:pt x="820" y="175"/>
                  </a:lnTo>
                  <a:close/>
                  <a:moveTo>
                    <a:pt x="820" y="163"/>
                  </a:moveTo>
                  <a:cubicBezTo>
                    <a:pt x="820" y="167"/>
                    <a:pt x="820" y="167"/>
                    <a:pt x="820" y="167"/>
                  </a:cubicBezTo>
                  <a:cubicBezTo>
                    <a:pt x="822" y="167"/>
                    <a:pt x="822" y="167"/>
                    <a:pt x="822" y="167"/>
                  </a:cubicBezTo>
                  <a:cubicBezTo>
                    <a:pt x="822" y="163"/>
                    <a:pt x="822" y="163"/>
                    <a:pt x="822" y="163"/>
                  </a:cubicBezTo>
                  <a:lnTo>
                    <a:pt x="820" y="163"/>
                  </a:lnTo>
                  <a:close/>
                  <a:moveTo>
                    <a:pt x="820" y="151"/>
                  </a:moveTo>
                  <a:cubicBezTo>
                    <a:pt x="820" y="155"/>
                    <a:pt x="820" y="155"/>
                    <a:pt x="820" y="155"/>
                  </a:cubicBezTo>
                  <a:cubicBezTo>
                    <a:pt x="822" y="155"/>
                    <a:pt x="822" y="155"/>
                    <a:pt x="822" y="155"/>
                  </a:cubicBezTo>
                  <a:cubicBezTo>
                    <a:pt x="822" y="151"/>
                    <a:pt x="822" y="151"/>
                    <a:pt x="822" y="151"/>
                  </a:cubicBezTo>
                  <a:lnTo>
                    <a:pt x="820" y="151"/>
                  </a:lnTo>
                  <a:close/>
                  <a:moveTo>
                    <a:pt x="820" y="139"/>
                  </a:moveTo>
                  <a:cubicBezTo>
                    <a:pt x="820" y="143"/>
                    <a:pt x="820" y="143"/>
                    <a:pt x="820" y="143"/>
                  </a:cubicBezTo>
                  <a:cubicBezTo>
                    <a:pt x="822" y="143"/>
                    <a:pt x="822" y="143"/>
                    <a:pt x="822" y="143"/>
                  </a:cubicBezTo>
                  <a:cubicBezTo>
                    <a:pt x="822" y="139"/>
                    <a:pt x="822" y="139"/>
                    <a:pt x="822" y="139"/>
                  </a:cubicBezTo>
                  <a:lnTo>
                    <a:pt x="820" y="139"/>
                  </a:lnTo>
                  <a:close/>
                  <a:moveTo>
                    <a:pt x="820" y="127"/>
                  </a:moveTo>
                  <a:cubicBezTo>
                    <a:pt x="820" y="131"/>
                    <a:pt x="820" y="131"/>
                    <a:pt x="820" y="131"/>
                  </a:cubicBezTo>
                  <a:cubicBezTo>
                    <a:pt x="822" y="131"/>
                    <a:pt x="822" y="131"/>
                    <a:pt x="822" y="131"/>
                  </a:cubicBezTo>
                  <a:cubicBezTo>
                    <a:pt x="822" y="127"/>
                    <a:pt x="822" y="127"/>
                    <a:pt x="822" y="127"/>
                  </a:cubicBezTo>
                  <a:lnTo>
                    <a:pt x="820" y="127"/>
                  </a:lnTo>
                  <a:close/>
                  <a:moveTo>
                    <a:pt x="820" y="115"/>
                  </a:moveTo>
                  <a:cubicBezTo>
                    <a:pt x="820" y="119"/>
                    <a:pt x="820" y="119"/>
                    <a:pt x="820" y="119"/>
                  </a:cubicBezTo>
                  <a:cubicBezTo>
                    <a:pt x="822" y="119"/>
                    <a:pt x="822" y="119"/>
                    <a:pt x="822" y="119"/>
                  </a:cubicBezTo>
                  <a:cubicBezTo>
                    <a:pt x="822" y="115"/>
                    <a:pt x="822" y="115"/>
                    <a:pt x="822" y="115"/>
                  </a:cubicBezTo>
                  <a:lnTo>
                    <a:pt x="820" y="115"/>
                  </a:lnTo>
                  <a:close/>
                  <a:moveTo>
                    <a:pt x="820" y="103"/>
                  </a:moveTo>
                  <a:cubicBezTo>
                    <a:pt x="820" y="107"/>
                    <a:pt x="820" y="107"/>
                    <a:pt x="820" y="107"/>
                  </a:cubicBezTo>
                  <a:cubicBezTo>
                    <a:pt x="822" y="107"/>
                    <a:pt x="822" y="107"/>
                    <a:pt x="822" y="107"/>
                  </a:cubicBezTo>
                  <a:cubicBezTo>
                    <a:pt x="822" y="103"/>
                    <a:pt x="822" y="103"/>
                    <a:pt x="822" y="103"/>
                  </a:cubicBezTo>
                  <a:lnTo>
                    <a:pt x="820" y="103"/>
                  </a:lnTo>
                  <a:close/>
                  <a:moveTo>
                    <a:pt x="820" y="91"/>
                  </a:moveTo>
                  <a:cubicBezTo>
                    <a:pt x="820" y="95"/>
                    <a:pt x="820" y="95"/>
                    <a:pt x="820" y="95"/>
                  </a:cubicBezTo>
                  <a:cubicBezTo>
                    <a:pt x="822" y="95"/>
                    <a:pt x="822" y="95"/>
                    <a:pt x="822" y="95"/>
                  </a:cubicBezTo>
                  <a:cubicBezTo>
                    <a:pt x="822" y="91"/>
                    <a:pt x="822" y="91"/>
                    <a:pt x="822" y="91"/>
                  </a:cubicBezTo>
                  <a:lnTo>
                    <a:pt x="820" y="91"/>
                  </a:lnTo>
                  <a:close/>
                  <a:moveTo>
                    <a:pt x="820" y="79"/>
                  </a:moveTo>
                  <a:cubicBezTo>
                    <a:pt x="820" y="83"/>
                    <a:pt x="820" y="83"/>
                    <a:pt x="820" y="83"/>
                  </a:cubicBezTo>
                  <a:cubicBezTo>
                    <a:pt x="822" y="83"/>
                    <a:pt x="822" y="83"/>
                    <a:pt x="822" y="83"/>
                  </a:cubicBezTo>
                  <a:cubicBezTo>
                    <a:pt x="822" y="79"/>
                    <a:pt x="822" y="79"/>
                    <a:pt x="822" y="79"/>
                  </a:cubicBezTo>
                  <a:lnTo>
                    <a:pt x="820" y="79"/>
                  </a:lnTo>
                  <a:close/>
                  <a:moveTo>
                    <a:pt x="820" y="67"/>
                  </a:moveTo>
                  <a:cubicBezTo>
                    <a:pt x="820" y="71"/>
                    <a:pt x="820" y="71"/>
                    <a:pt x="820" y="71"/>
                  </a:cubicBezTo>
                  <a:cubicBezTo>
                    <a:pt x="822" y="71"/>
                    <a:pt x="822" y="71"/>
                    <a:pt x="822" y="71"/>
                  </a:cubicBezTo>
                  <a:cubicBezTo>
                    <a:pt x="822" y="67"/>
                    <a:pt x="822" y="67"/>
                    <a:pt x="822" y="67"/>
                  </a:cubicBezTo>
                  <a:lnTo>
                    <a:pt x="820" y="67"/>
                  </a:lnTo>
                  <a:close/>
                  <a:moveTo>
                    <a:pt x="820" y="55"/>
                  </a:moveTo>
                  <a:cubicBezTo>
                    <a:pt x="820" y="59"/>
                    <a:pt x="820" y="59"/>
                    <a:pt x="820" y="59"/>
                  </a:cubicBezTo>
                  <a:cubicBezTo>
                    <a:pt x="822" y="59"/>
                    <a:pt x="822" y="59"/>
                    <a:pt x="822" y="59"/>
                  </a:cubicBezTo>
                  <a:cubicBezTo>
                    <a:pt x="822" y="55"/>
                    <a:pt x="822" y="55"/>
                    <a:pt x="822" y="55"/>
                  </a:cubicBezTo>
                  <a:lnTo>
                    <a:pt x="820" y="55"/>
                  </a:lnTo>
                  <a:close/>
                  <a:moveTo>
                    <a:pt x="820" y="43"/>
                  </a:moveTo>
                  <a:cubicBezTo>
                    <a:pt x="820" y="47"/>
                    <a:pt x="820" y="47"/>
                    <a:pt x="820" y="47"/>
                  </a:cubicBezTo>
                  <a:cubicBezTo>
                    <a:pt x="822" y="47"/>
                    <a:pt x="822" y="47"/>
                    <a:pt x="822" y="47"/>
                  </a:cubicBezTo>
                  <a:cubicBezTo>
                    <a:pt x="822" y="43"/>
                    <a:pt x="822" y="43"/>
                    <a:pt x="822" y="43"/>
                  </a:cubicBezTo>
                  <a:lnTo>
                    <a:pt x="820" y="43"/>
                  </a:lnTo>
                  <a:close/>
                  <a:moveTo>
                    <a:pt x="819" y="32"/>
                  </a:moveTo>
                  <a:cubicBezTo>
                    <a:pt x="819" y="33"/>
                    <a:pt x="819" y="34"/>
                    <a:pt x="820" y="36"/>
                  </a:cubicBezTo>
                  <a:cubicBezTo>
                    <a:pt x="822" y="35"/>
                    <a:pt x="822" y="35"/>
                    <a:pt x="822" y="35"/>
                  </a:cubicBezTo>
                  <a:cubicBezTo>
                    <a:pt x="821" y="34"/>
                    <a:pt x="821" y="33"/>
                    <a:pt x="821" y="31"/>
                  </a:cubicBezTo>
                  <a:cubicBezTo>
                    <a:pt x="819" y="32"/>
                    <a:pt x="819" y="32"/>
                    <a:pt x="819" y="32"/>
                  </a:cubicBezTo>
                  <a:close/>
                  <a:moveTo>
                    <a:pt x="814" y="21"/>
                  </a:moveTo>
                  <a:cubicBezTo>
                    <a:pt x="815" y="22"/>
                    <a:pt x="816" y="23"/>
                    <a:pt x="816" y="24"/>
                  </a:cubicBezTo>
                  <a:cubicBezTo>
                    <a:pt x="818" y="24"/>
                    <a:pt x="818" y="24"/>
                    <a:pt x="818" y="24"/>
                  </a:cubicBezTo>
                  <a:cubicBezTo>
                    <a:pt x="818" y="22"/>
                    <a:pt x="817" y="21"/>
                    <a:pt x="816" y="20"/>
                  </a:cubicBezTo>
                  <a:lnTo>
                    <a:pt x="814" y="21"/>
                  </a:lnTo>
                  <a:close/>
                  <a:moveTo>
                    <a:pt x="807" y="12"/>
                  </a:moveTo>
                  <a:cubicBezTo>
                    <a:pt x="808" y="13"/>
                    <a:pt x="809" y="14"/>
                    <a:pt x="810" y="15"/>
                  </a:cubicBezTo>
                  <a:cubicBezTo>
                    <a:pt x="811" y="13"/>
                    <a:pt x="811" y="13"/>
                    <a:pt x="811" y="13"/>
                  </a:cubicBezTo>
                  <a:cubicBezTo>
                    <a:pt x="810" y="12"/>
                    <a:pt x="809" y="11"/>
                    <a:pt x="808" y="11"/>
                  </a:cubicBezTo>
                  <a:lnTo>
                    <a:pt x="807" y="12"/>
                  </a:lnTo>
                  <a:close/>
                  <a:moveTo>
                    <a:pt x="797" y="6"/>
                  </a:moveTo>
                  <a:cubicBezTo>
                    <a:pt x="799" y="6"/>
                    <a:pt x="800" y="7"/>
                    <a:pt x="801" y="7"/>
                  </a:cubicBezTo>
                  <a:cubicBezTo>
                    <a:pt x="802" y="6"/>
                    <a:pt x="802" y="6"/>
                    <a:pt x="802" y="6"/>
                  </a:cubicBezTo>
                  <a:cubicBezTo>
                    <a:pt x="801" y="5"/>
                    <a:pt x="799" y="4"/>
                    <a:pt x="798" y="4"/>
                  </a:cubicBezTo>
                  <a:lnTo>
                    <a:pt x="797" y="6"/>
                  </a:lnTo>
                  <a:close/>
                  <a:moveTo>
                    <a:pt x="786" y="2"/>
                  </a:moveTo>
                  <a:cubicBezTo>
                    <a:pt x="788" y="2"/>
                    <a:pt x="789" y="3"/>
                    <a:pt x="790" y="3"/>
                  </a:cubicBezTo>
                  <a:cubicBezTo>
                    <a:pt x="791" y="1"/>
                    <a:pt x="791" y="1"/>
                    <a:pt x="791" y="1"/>
                  </a:cubicBezTo>
                  <a:cubicBezTo>
                    <a:pt x="789" y="1"/>
                    <a:pt x="788" y="0"/>
                    <a:pt x="787" y="0"/>
                  </a:cubicBezTo>
                  <a:lnTo>
                    <a:pt x="786" y="2"/>
                  </a:lnTo>
                  <a:close/>
                  <a:moveTo>
                    <a:pt x="774" y="2"/>
                  </a:moveTo>
                  <a:cubicBezTo>
                    <a:pt x="778" y="2"/>
                    <a:pt x="778" y="2"/>
                    <a:pt x="778" y="2"/>
                  </a:cubicBezTo>
                  <a:cubicBezTo>
                    <a:pt x="778" y="0"/>
                    <a:pt x="778" y="0"/>
                    <a:pt x="778" y="0"/>
                  </a:cubicBezTo>
                  <a:cubicBezTo>
                    <a:pt x="774" y="0"/>
                    <a:pt x="774" y="0"/>
                    <a:pt x="774" y="0"/>
                  </a:cubicBezTo>
                  <a:lnTo>
                    <a:pt x="774" y="2"/>
                  </a:lnTo>
                  <a:close/>
                  <a:moveTo>
                    <a:pt x="762" y="2"/>
                  </a:moveTo>
                  <a:cubicBezTo>
                    <a:pt x="766" y="2"/>
                    <a:pt x="766" y="2"/>
                    <a:pt x="766" y="2"/>
                  </a:cubicBezTo>
                  <a:cubicBezTo>
                    <a:pt x="766" y="0"/>
                    <a:pt x="766" y="0"/>
                    <a:pt x="766" y="0"/>
                  </a:cubicBezTo>
                  <a:cubicBezTo>
                    <a:pt x="762" y="0"/>
                    <a:pt x="762" y="0"/>
                    <a:pt x="762" y="0"/>
                  </a:cubicBezTo>
                  <a:lnTo>
                    <a:pt x="762" y="2"/>
                  </a:lnTo>
                  <a:close/>
                  <a:moveTo>
                    <a:pt x="750" y="2"/>
                  </a:moveTo>
                  <a:cubicBezTo>
                    <a:pt x="754" y="2"/>
                    <a:pt x="754" y="2"/>
                    <a:pt x="754" y="2"/>
                  </a:cubicBezTo>
                  <a:cubicBezTo>
                    <a:pt x="754" y="0"/>
                    <a:pt x="754" y="0"/>
                    <a:pt x="754" y="0"/>
                  </a:cubicBezTo>
                  <a:cubicBezTo>
                    <a:pt x="750" y="0"/>
                    <a:pt x="750" y="0"/>
                    <a:pt x="750" y="0"/>
                  </a:cubicBezTo>
                  <a:lnTo>
                    <a:pt x="750" y="2"/>
                  </a:lnTo>
                  <a:close/>
                  <a:moveTo>
                    <a:pt x="738" y="2"/>
                  </a:moveTo>
                  <a:cubicBezTo>
                    <a:pt x="742" y="2"/>
                    <a:pt x="742" y="2"/>
                    <a:pt x="742" y="2"/>
                  </a:cubicBezTo>
                  <a:cubicBezTo>
                    <a:pt x="742" y="0"/>
                    <a:pt x="742" y="0"/>
                    <a:pt x="742" y="0"/>
                  </a:cubicBezTo>
                  <a:cubicBezTo>
                    <a:pt x="738" y="0"/>
                    <a:pt x="738" y="0"/>
                    <a:pt x="738" y="0"/>
                  </a:cubicBezTo>
                  <a:lnTo>
                    <a:pt x="738" y="2"/>
                  </a:lnTo>
                  <a:close/>
                  <a:moveTo>
                    <a:pt x="726" y="2"/>
                  </a:moveTo>
                  <a:cubicBezTo>
                    <a:pt x="730" y="2"/>
                    <a:pt x="730" y="2"/>
                    <a:pt x="730" y="2"/>
                  </a:cubicBezTo>
                  <a:cubicBezTo>
                    <a:pt x="730" y="0"/>
                    <a:pt x="730" y="0"/>
                    <a:pt x="730" y="0"/>
                  </a:cubicBezTo>
                  <a:cubicBezTo>
                    <a:pt x="726" y="0"/>
                    <a:pt x="726" y="0"/>
                    <a:pt x="726" y="0"/>
                  </a:cubicBezTo>
                  <a:lnTo>
                    <a:pt x="726" y="2"/>
                  </a:lnTo>
                  <a:close/>
                  <a:moveTo>
                    <a:pt x="714" y="2"/>
                  </a:moveTo>
                  <a:cubicBezTo>
                    <a:pt x="718" y="2"/>
                    <a:pt x="718" y="2"/>
                    <a:pt x="718" y="2"/>
                  </a:cubicBezTo>
                  <a:cubicBezTo>
                    <a:pt x="718" y="0"/>
                    <a:pt x="718" y="0"/>
                    <a:pt x="718" y="0"/>
                  </a:cubicBezTo>
                  <a:cubicBezTo>
                    <a:pt x="714" y="0"/>
                    <a:pt x="714" y="0"/>
                    <a:pt x="714" y="0"/>
                  </a:cubicBezTo>
                  <a:lnTo>
                    <a:pt x="714" y="2"/>
                  </a:lnTo>
                  <a:close/>
                  <a:moveTo>
                    <a:pt x="702" y="2"/>
                  </a:moveTo>
                  <a:cubicBezTo>
                    <a:pt x="706" y="2"/>
                    <a:pt x="706" y="2"/>
                    <a:pt x="706" y="2"/>
                  </a:cubicBezTo>
                  <a:cubicBezTo>
                    <a:pt x="706" y="0"/>
                    <a:pt x="706" y="0"/>
                    <a:pt x="706" y="0"/>
                  </a:cubicBezTo>
                  <a:cubicBezTo>
                    <a:pt x="702" y="0"/>
                    <a:pt x="702" y="0"/>
                    <a:pt x="702" y="0"/>
                  </a:cubicBezTo>
                  <a:lnTo>
                    <a:pt x="702" y="2"/>
                  </a:lnTo>
                  <a:close/>
                  <a:moveTo>
                    <a:pt x="690" y="2"/>
                  </a:moveTo>
                  <a:cubicBezTo>
                    <a:pt x="694" y="2"/>
                    <a:pt x="694" y="2"/>
                    <a:pt x="694" y="2"/>
                  </a:cubicBezTo>
                  <a:cubicBezTo>
                    <a:pt x="694" y="0"/>
                    <a:pt x="694" y="0"/>
                    <a:pt x="694" y="0"/>
                  </a:cubicBezTo>
                  <a:cubicBezTo>
                    <a:pt x="690" y="0"/>
                    <a:pt x="690" y="0"/>
                    <a:pt x="690" y="0"/>
                  </a:cubicBezTo>
                  <a:lnTo>
                    <a:pt x="690" y="2"/>
                  </a:lnTo>
                  <a:close/>
                  <a:moveTo>
                    <a:pt x="678" y="2"/>
                  </a:moveTo>
                  <a:cubicBezTo>
                    <a:pt x="682" y="2"/>
                    <a:pt x="682" y="2"/>
                    <a:pt x="682" y="2"/>
                  </a:cubicBezTo>
                  <a:cubicBezTo>
                    <a:pt x="682" y="0"/>
                    <a:pt x="682" y="0"/>
                    <a:pt x="682" y="0"/>
                  </a:cubicBezTo>
                  <a:cubicBezTo>
                    <a:pt x="678" y="0"/>
                    <a:pt x="678" y="0"/>
                    <a:pt x="678" y="0"/>
                  </a:cubicBezTo>
                  <a:lnTo>
                    <a:pt x="678" y="2"/>
                  </a:lnTo>
                  <a:close/>
                  <a:moveTo>
                    <a:pt x="666" y="2"/>
                  </a:moveTo>
                  <a:cubicBezTo>
                    <a:pt x="670" y="2"/>
                    <a:pt x="670" y="2"/>
                    <a:pt x="670" y="2"/>
                  </a:cubicBezTo>
                  <a:cubicBezTo>
                    <a:pt x="670" y="0"/>
                    <a:pt x="670" y="0"/>
                    <a:pt x="670" y="0"/>
                  </a:cubicBezTo>
                  <a:cubicBezTo>
                    <a:pt x="666" y="0"/>
                    <a:pt x="666" y="0"/>
                    <a:pt x="666" y="0"/>
                  </a:cubicBezTo>
                  <a:lnTo>
                    <a:pt x="666" y="2"/>
                  </a:lnTo>
                  <a:close/>
                  <a:moveTo>
                    <a:pt x="654" y="2"/>
                  </a:moveTo>
                  <a:cubicBezTo>
                    <a:pt x="658" y="2"/>
                    <a:pt x="658" y="2"/>
                    <a:pt x="658" y="2"/>
                  </a:cubicBezTo>
                  <a:cubicBezTo>
                    <a:pt x="658" y="0"/>
                    <a:pt x="658" y="0"/>
                    <a:pt x="658" y="0"/>
                  </a:cubicBezTo>
                  <a:cubicBezTo>
                    <a:pt x="654" y="0"/>
                    <a:pt x="654" y="0"/>
                    <a:pt x="654" y="0"/>
                  </a:cubicBezTo>
                  <a:lnTo>
                    <a:pt x="654" y="2"/>
                  </a:lnTo>
                  <a:close/>
                  <a:moveTo>
                    <a:pt x="642" y="2"/>
                  </a:moveTo>
                  <a:cubicBezTo>
                    <a:pt x="646" y="2"/>
                    <a:pt x="646" y="2"/>
                    <a:pt x="646" y="2"/>
                  </a:cubicBezTo>
                  <a:cubicBezTo>
                    <a:pt x="646" y="0"/>
                    <a:pt x="646" y="0"/>
                    <a:pt x="646" y="0"/>
                  </a:cubicBezTo>
                  <a:cubicBezTo>
                    <a:pt x="642" y="0"/>
                    <a:pt x="642" y="0"/>
                    <a:pt x="642" y="0"/>
                  </a:cubicBezTo>
                  <a:lnTo>
                    <a:pt x="642" y="2"/>
                  </a:lnTo>
                  <a:close/>
                  <a:moveTo>
                    <a:pt x="630" y="2"/>
                  </a:moveTo>
                  <a:cubicBezTo>
                    <a:pt x="634" y="2"/>
                    <a:pt x="634" y="2"/>
                    <a:pt x="634" y="2"/>
                  </a:cubicBezTo>
                  <a:cubicBezTo>
                    <a:pt x="634" y="0"/>
                    <a:pt x="634" y="0"/>
                    <a:pt x="634" y="0"/>
                  </a:cubicBezTo>
                  <a:cubicBezTo>
                    <a:pt x="630" y="0"/>
                    <a:pt x="630" y="0"/>
                    <a:pt x="630" y="0"/>
                  </a:cubicBezTo>
                  <a:lnTo>
                    <a:pt x="630" y="2"/>
                  </a:lnTo>
                  <a:close/>
                  <a:moveTo>
                    <a:pt x="618" y="2"/>
                  </a:moveTo>
                  <a:cubicBezTo>
                    <a:pt x="622" y="2"/>
                    <a:pt x="622" y="2"/>
                    <a:pt x="622" y="2"/>
                  </a:cubicBezTo>
                  <a:cubicBezTo>
                    <a:pt x="622" y="0"/>
                    <a:pt x="622" y="0"/>
                    <a:pt x="622" y="0"/>
                  </a:cubicBezTo>
                  <a:cubicBezTo>
                    <a:pt x="618" y="0"/>
                    <a:pt x="618" y="0"/>
                    <a:pt x="618" y="0"/>
                  </a:cubicBezTo>
                  <a:lnTo>
                    <a:pt x="618" y="2"/>
                  </a:lnTo>
                  <a:close/>
                  <a:moveTo>
                    <a:pt x="606" y="2"/>
                  </a:moveTo>
                  <a:cubicBezTo>
                    <a:pt x="610" y="2"/>
                    <a:pt x="610" y="2"/>
                    <a:pt x="610" y="2"/>
                  </a:cubicBezTo>
                  <a:cubicBezTo>
                    <a:pt x="610" y="0"/>
                    <a:pt x="610" y="0"/>
                    <a:pt x="610" y="0"/>
                  </a:cubicBezTo>
                  <a:cubicBezTo>
                    <a:pt x="606" y="0"/>
                    <a:pt x="606" y="0"/>
                    <a:pt x="606" y="0"/>
                  </a:cubicBezTo>
                  <a:lnTo>
                    <a:pt x="606" y="2"/>
                  </a:lnTo>
                  <a:close/>
                  <a:moveTo>
                    <a:pt x="594" y="2"/>
                  </a:moveTo>
                  <a:cubicBezTo>
                    <a:pt x="598" y="2"/>
                    <a:pt x="598" y="2"/>
                    <a:pt x="598" y="2"/>
                  </a:cubicBezTo>
                  <a:cubicBezTo>
                    <a:pt x="598" y="0"/>
                    <a:pt x="598" y="0"/>
                    <a:pt x="598" y="0"/>
                  </a:cubicBezTo>
                  <a:cubicBezTo>
                    <a:pt x="594" y="0"/>
                    <a:pt x="594" y="0"/>
                    <a:pt x="594" y="0"/>
                  </a:cubicBezTo>
                  <a:lnTo>
                    <a:pt x="594" y="2"/>
                  </a:lnTo>
                  <a:close/>
                  <a:moveTo>
                    <a:pt x="582" y="2"/>
                  </a:moveTo>
                  <a:cubicBezTo>
                    <a:pt x="586" y="2"/>
                    <a:pt x="586" y="2"/>
                    <a:pt x="586" y="2"/>
                  </a:cubicBezTo>
                  <a:cubicBezTo>
                    <a:pt x="586" y="0"/>
                    <a:pt x="586" y="0"/>
                    <a:pt x="586" y="0"/>
                  </a:cubicBezTo>
                  <a:cubicBezTo>
                    <a:pt x="582" y="0"/>
                    <a:pt x="582" y="0"/>
                    <a:pt x="582" y="0"/>
                  </a:cubicBezTo>
                  <a:lnTo>
                    <a:pt x="582" y="2"/>
                  </a:lnTo>
                  <a:close/>
                  <a:moveTo>
                    <a:pt x="570" y="2"/>
                  </a:moveTo>
                  <a:cubicBezTo>
                    <a:pt x="574" y="2"/>
                    <a:pt x="574" y="2"/>
                    <a:pt x="574" y="2"/>
                  </a:cubicBezTo>
                  <a:cubicBezTo>
                    <a:pt x="574" y="0"/>
                    <a:pt x="574" y="0"/>
                    <a:pt x="574" y="0"/>
                  </a:cubicBezTo>
                  <a:cubicBezTo>
                    <a:pt x="570" y="0"/>
                    <a:pt x="570" y="0"/>
                    <a:pt x="570" y="0"/>
                  </a:cubicBezTo>
                  <a:lnTo>
                    <a:pt x="570" y="2"/>
                  </a:lnTo>
                  <a:close/>
                  <a:moveTo>
                    <a:pt x="558" y="2"/>
                  </a:moveTo>
                  <a:cubicBezTo>
                    <a:pt x="562" y="2"/>
                    <a:pt x="562" y="2"/>
                    <a:pt x="562" y="2"/>
                  </a:cubicBezTo>
                  <a:cubicBezTo>
                    <a:pt x="562" y="0"/>
                    <a:pt x="562" y="0"/>
                    <a:pt x="562" y="0"/>
                  </a:cubicBezTo>
                  <a:cubicBezTo>
                    <a:pt x="558" y="0"/>
                    <a:pt x="558" y="0"/>
                    <a:pt x="558" y="0"/>
                  </a:cubicBezTo>
                  <a:lnTo>
                    <a:pt x="558" y="2"/>
                  </a:lnTo>
                  <a:close/>
                  <a:moveTo>
                    <a:pt x="546" y="2"/>
                  </a:moveTo>
                  <a:cubicBezTo>
                    <a:pt x="550" y="2"/>
                    <a:pt x="550" y="2"/>
                    <a:pt x="550" y="2"/>
                  </a:cubicBezTo>
                  <a:cubicBezTo>
                    <a:pt x="550" y="0"/>
                    <a:pt x="550" y="0"/>
                    <a:pt x="550" y="0"/>
                  </a:cubicBezTo>
                  <a:cubicBezTo>
                    <a:pt x="546" y="0"/>
                    <a:pt x="546" y="0"/>
                    <a:pt x="546" y="0"/>
                  </a:cubicBezTo>
                  <a:lnTo>
                    <a:pt x="546" y="2"/>
                  </a:lnTo>
                  <a:close/>
                  <a:moveTo>
                    <a:pt x="534" y="2"/>
                  </a:moveTo>
                  <a:cubicBezTo>
                    <a:pt x="538" y="2"/>
                    <a:pt x="538" y="2"/>
                    <a:pt x="538" y="2"/>
                  </a:cubicBezTo>
                  <a:cubicBezTo>
                    <a:pt x="538" y="0"/>
                    <a:pt x="538" y="0"/>
                    <a:pt x="538" y="0"/>
                  </a:cubicBezTo>
                  <a:cubicBezTo>
                    <a:pt x="534" y="0"/>
                    <a:pt x="534" y="0"/>
                    <a:pt x="534" y="0"/>
                  </a:cubicBezTo>
                  <a:lnTo>
                    <a:pt x="534" y="2"/>
                  </a:lnTo>
                  <a:close/>
                  <a:moveTo>
                    <a:pt x="522" y="2"/>
                  </a:moveTo>
                  <a:cubicBezTo>
                    <a:pt x="526" y="2"/>
                    <a:pt x="526" y="2"/>
                    <a:pt x="526" y="2"/>
                  </a:cubicBezTo>
                  <a:cubicBezTo>
                    <a:pt x="526" y="0"/>
                    <a:pt x="526" y="0"/>
                    <a:pt x="526" y="0"/>
                  </a:cubicBezTo>
                  <a:cubicBezTo>
                    <a:pt x="522" y="0"/>
                    <a:pt x="522" y="0"/>
                    <a:pt x="522" y="0"/>
                  </a:cubicBezTo>
                  <a:lnTo>
                    <a:pt x="522" y="2"/>
                  </a:lnTo>
                  <a:close/>
                  <a:moveTo>
                    <a:pt x="510" y="2"/>
                  </a:moveTo>
                  <a:cubicBezTo>
                    <a:pt x="514" y="2"/>
                    <a:pt x="514" y="2"/>
                    <a:pt x="514" y="2"/>
                  </a:cubicBezTo>
                  <a:cubicBezTo>
                    <a:pt x="514" y="0"/>
                    <a:pt x="514" y="0"/>
                    <a:pt x="514" y="0"/>
                  </a:cubicBezTo>
                  <a:cubicBezTo>
                    <a:pt x="510" y="0"/>
                    <a:pt x="510" y="0"/>
                    <a:pt x="510" y="0"/>
                  </a:cubicBezTo>
                  <a:lnTo>
                    <a:pt x="510" y="2"/>
                  </a:lnTo>
                  <a:close/>
                  <a:moveTo>
                    <a:pt x="498" y="2"/>
                  </a:moveTo>
                  <a:cubicBezTo>
                    <a:pt x="502" y="2"/>
                    <a:pt x="502" y="2"/>
                    <a:pt x="502" y="2"/>
                  </a:cubicBezTo>
                  <a:cubicBezTo>
                    <a:pt x="502" y="0"/>
                    <a:pt x="502" y="0"/>
                    <a:pt x="502" y="0"/>
                  </a:cubicBezTo>
                  <a:cubicBezTo>
                    <a:pt x="498" y="0"/>
                    <a:pt x="498" y="0"/>
                    <a:pt x="498" y="0"/>
                  </a:cubicBezTo>
                  <a:lnTo>
                    <a:pt x="498" y="2"/>
                  </a:lnTo>
                  <a:close/>
                  <a:moveTo>
                    <a:pt x="486" y="2"/>
                  </a:moveTo>
                  <a:cubicBezTo>
                    <a:pt x="490" y="2"/>
                    <a:pt x="490" y="2"/>
                    <a:pt x="490" y="2"/>
                  </a:cubicBezTo>
                  <a:cubicBezTo>
                    <a:pt x="490" y="0"/>
                    <a:pt x="490" y="0"/>
                    <a:pt x="490" y="0"/>
                  </a:cubicBezTo>
                  <a:cubicBezTo>
                    <a:pt x="486" y="0"/>
                    <a:pt x="486" y="0"/>
                    <a:pt x="486" y="0"/>
                  </a:cubicBezTo>
                  <a:lnTo>
                    <a:pt x="486" y="2"/>
                  </a:lnTo>
                  <a:close/>
                  <a:moveTo>
                    <a:pt x="474" y="2"/>
                  </a:moveTo>
                  <a:cubicBezTo>
                    <a:pt x="478" y="2"/>
                    <a:pt x="478" y="2"/>
                    <a:pt x="478" y="2"/>
                  </a:cubicBezTo>
                  <a:cubicBezTo>
                    <a:pt x="478" y="0"/>
                    <a:pt x="478" y="0"/>
                    <a:pt x="478" y="0"/>
                  </a:cubicBezTo>
                  <a:cubicBezTo>
                    <a:pt x="474" y="0"/>
                    <a:pt x="474" y="0"/>
                    <a:pt x="474" y="0"/>
                  </a:cubicBezTo>
                  <a:lnTo>
                    <a:pt x="474" y="2"/>
                  </a:lnTo>
                  <a:close/>
                  <a:moveTo>
                    <a:pt x="462" y="2"/>
                  </a:moveTo>
                  <a:cubicBezTo>
                    <a:pt x="466" y="2"/>
                    <a:pt x="466" y="2"/>
                    <a:pt x="466" y="2"/>
                  </a:cubicBezTo>
                  <a:cubicBezTo>
                    <a:pt x="466" y="0"/>
                    <a:pt x="466" y="0"/>
                    <a:pt x="466" y="0"/>
                  </a:cubicBezTo>
                  <a:cubicBezTo>
                    <a:pt x="462" y="0"/>
                    <a:pt x="462" y="0"/>
                    <a:pt x="462" y="0"/>
                  </a:cubicBezTo>
                  <a:lnTo>
                    <a:pt x="462" y="2"/>
                  </a:lnTo>
                  <a:close/>
                  <a:moveTo>
                    <a:pt x="450" y="2"/>
                  </a:moveTo>
                  <a:cubicBezTo>
                    <a:pt x="454" y="2"/>
                    <a:pt x="454" y="2"/>
                    <a:pt x="454" y="2"/>
                  </a:cubicBezTo>
                  <a:cubicBezTo>
                    <a:pt x="454" y="0"/>
                    <a:pt x="454" y="0"/>
                    <a:pt x="454" y="0"/>
                  </a:cubicBezTo>
                  <a:cubicBezTo>
                    <a:pt x="450" y="0"/>
                    <a:pt x="450" y="0"/>
                    <a:pt x="450" y="0"/>
                  </a:cubicBezTo>
                  <a:lnTo>
                    <a:pt x="450" y="2"/>
                  </a:lnTo>
                  <a:close/>
                  <a:moveTo>
                    <a:pt x="438" y="2"/>
                  </a:moveTo>
                  <a:cubicBezTo>
                    <a:pt x="442" y="2"/>
                    <a:pt x="442" y="2"/>
                    <a:pt x="442" y="2"/>
                  </a:cubicBezTo>
                  <a:cubicBezTo>
                    <a:pt x="442" y="0"/>
                    <a:pt x="442" y="0"/>
                    <a:pt x="442" y="0"/>
                  </a:cubicBezTo>
                  <a:cubicBezTo>
                    <a:pt x="438" y="0"/>
                    <a:pt x="438" y="0"/>
                    <a:pt x="438" y="0"/>
                  </a:cubicBezTo>
                  <a:lnTo>
                    <a:pt x="438" y="2"/>
                  </a:lnTo>
                  <a:close/>
                  <a:moveTo>
                    <a:pt x="426" y="2"/>
                  </a:moveTo>
                  <a:cubicBezTo>
                    <a:pt x="430" y="2"/>
                    <a:pt x="430" y="2"/>
                    <a:pt x="430" y="2"/>
                  </a:cubicBezTo>
                  <a:cubicBezTo>
                    <a:pt x="430" y="0"/>
                    <a:pt x="430" y="0"/>
                    <a:pt x="430" y="0"/>
                  </a:cubicBezTo>
                  <a:cubicBezTo>
                    <a:pt x="426" y="0"/>
                    <a:pt x="426" y="0"/>
                    <a:pt x="426" y="0"/>
                  </a:cubicBezTo>
                  <a:lnTo>
                    <a:pt x="426" y="2"/>
                  </a:lnTo>
                  <a:close/>
                  <a:moveTo>
                    <a:pt x="414" y="2"/>
                  </a:moveTo>
                  <a:cubicBezTo>
                    <a:pt x="418" y="2"/>
                    <a:pt x="418" y="2"/>
                    <a:pt x="418" y="2"/>
                  </a:cubicBezTo>
                  <a:cubicBezTo>
                    <a:pt x="418" y="0"/>
                    <a:pt x="418" y="0"/>
                    <a:pt x="418" y="0"/>
                  </a:cubicBezTo>
                  <a:cubicBezTo>
                    <a:pt x="414" y="0"/>
                    <a:pt x="414" y="0"/>
                    <a:pt x="414" y="0"/>
                  </a:cubicBezTo>
                  <a:lnTo>
                    <a:pt x="414" y="2"/>
                  </a:lnTo>
                  <a:close/>
                  <a:moveTo>
                    <a:pt x="402" y="2"/>
                  </a:moveTo>
                  <a:cubicBezTo>
                    <a:pt x="406" y="2"/>
                    <a:pt x="406" y="2"/>
                    <a:pt x="406" y="2"/>
                  </a:cubicBezTo>
                  <a:cubicBezTo>
                    <a:pt x="406" y="0"/>
                    <a:pt x="406" y="0"/>
                    <a:pt x="406" y="0"/>
                  </a:cubicBezTo>
                  <a:cubicBezTo>
                    <a:pt x="402" y="0"/>
                    <a:pt x="402" y="0"/>
                    <a:pt x="402" y="0"/>
                  </a:cubicBezTo>
                  <a:lnTo>
                    <a:pt x="402" y="2"/>
                  </a:lnTo>
                  <a:close/>
                  <a:moveTo>
                    <a:pt x="390" y="2"/>
                  </a:moveTo>
                  <a:cubicBezTo>
                    <a:pt x="394" y="2"/>
                    <a:pt x="394" y="2"/>
                    <a:pt x="394" y="2"/>
                  </a:cubicBezTo>
                  <a:cubicBezTo>
                    <a:pt x="394" y="0"/>
                    <a:pt x="394" y="0"/>
                    <a:pt x="394" y="0"/>
                  </a:cubicBezTo>
                  <a:cubicBezTo>
                    <a:pt x="390" y="0"/>
                    <a:pt x="390" y="0"/>
                    <a:pt x="390" y="0"/>
                  </a:cubicBezTo>
                  <a:lnTo>
                    <a:pt x="390" y="2"/>
                  </a:lnTo>
                  <a:close/>
                  <a:moveTo>
                    <a:pt x="378" y="2"/>
                  </a:moveTo>
                  <a:cubicBezTo>
                    <a:pt x="382" y="2"/>
                    <a:pt x="382" y="2"/>
                    <a:pt x="382" y="2"/>
                  </a:cubicBezTo>
                  <a:cubicBezTo>
                    <a:pt x="382" y="0"/>
                    <a:pt x="382" y="0"/>
                    <a:pt x="382" y="0"/>
                  </a:cubicBezTo>
                  <a:cubicBezTo>
                    <a:pt x="378" y="0"/>
                    <a:pt x="378" y="0"/>
                    <a:pt x="378" y="0"/>
                  </a:cubicBezTo>
                  <a:lnTo>
                    <a:pt x="378" y="2"/>
                  </a:lnTo>
                  <a:close/>
                  <a:moveTo>
                    <a:pt x="366" y="2"/>
                  </a:moveTo>
                  <a:cubicBezTo>
                    <a:pt x="370" y="2"/>
                    <a:pt x="370" y="2"/>
                    <a:pt x="370" y="2"/>
                  </a:cubicBezTo>
                  <a:cubicBezTo>
                    <a:pt x="370" y="0"/>
                    <a:pt x="370" y="0"/>
                    <a:pt x="370" y="0"/>
                  </a:cubicBezTo>
                  <a:cubicBezTo>
                    <a:pt x="366" y="0"/>
                    <a:pt x="366" y="0"/>
                    <a:pt x="366" y="0"/>
                  </a:cubicBezTo>
                  <a:lnTo>
                    <a:pt x="366" y="2"/>
                  </a:lnTo>
                  <a:close/>
                  <a:moveTo>
                    <a:pt x="354" y="2"/>
                  </a:moveTo>
                  <a:cubicBezTo>
                    <a:pt x="358" y="2"/>
                    <a:pt x="358" y="2"/>
                    <a:pt x="358" y="2"/>
                  </a:cubicBezTo>
                  <a:cubicBezTo>
                    <a:pt x="358" y="0"/>
                    <a:pt x="358" y="0"/>
                    <a:pt x="358" y="0"/>
                  </a:cubicBezTo>
                  <a:cubicBezTo>
                    <a:pt x="354" y="0"/>
                    <a:pt x="354" y="0"/>
                    <a:pt x="354" y="0"/>
                  </a:cubicBezTo>
                  <a:lnTo>
                    <a:pt x="354" y="2"/>
                  </a:lnTo>
                  <a:close/>
                  <a:moveTo>
                    <a:pt x="342" y="2"/>
                  </a:moveTo>
                  <a:cubicBezTo>
                    <a:pt x="346" y="2"/>
                    <a:pt x="346" y="2"/>
                    <a:pt x="346" y="2"/>
                  </a:cubicBezTo>
                  <a:cubicBezTo>
                    <a:pt x="346" y="0"/>
                    <a:pt x="346" y="0"/>
                    <a:pt x="346" y="0"/>
                  </a:cubicBezTo>
                  <a:cubicBezTo>
                    <a:pt x="342" y="0"/>
                    <a:pt x="342" y="0"/>
                    <a:pt x="342" y="0"/>
                  </a:cubicBezTo>
                  <a:lnTo>
                    <a:pt x="342" y="2"/>
                  </a:lnTo>
                  <a:close/>
                  <a:moveTo>
                    <a:pt x="330" y="2"/>
                  </a:moveTo>
                  <a:cubicBezTo>
                    <a:pt x="334" y="2"/>
                    <a:pt x="334" y="2"/>
                    <a:pt x="334" y="2"/>
                  </a:cubicBezTo>
                  <a:cubicBezTo>
                    <a:pt x="334" y="0"/>
                    <a:pt x="334" y="0"/>
                    <a:pt x="334" y="0"/>
                  </a:cubicBezTo>
                  <a:cubicBezTo>
                    <a:pt x="330" y="0"/>
                    <a:pt x="330" y="0"/>
                    <a:pt x="330" y="0"/>
                  </a:cubicBezTo>
                  <a:lnTo>
                    <a:pt x="330" y="2"/>
                  </a:lnTo>
                  <a:close/>
                  <a:moveTo>
                    <a:pt x="318" y="2"/>
                  </a:moveTo>
                  <a:cubicBezTo>
                    <a:pt x="322" y="2"/>
                    <a:pt x="322" y="2"/>
                    <a:pt x="322" y="2"/>
                  </a:cubicBezTo>
                  <a:cubicBezTo>
                    <a:pt x="322" y="0"/>
                    <a:pt x="322" y="0"/>
                    <a:pt x="322" y="0"/>
                  </a:cubicBezTo>
                  <a:cubicBezTo>
                    <a:pt x="318" y="0"/>
                    <a:pt x="318" y="0"/>
                    <a:pt x="318" y="0"/>
                  </a:cubicBezTo>
                  <a:lnTo>
                    <a:pt x="318" y="2"/>
                  </a:lnTo>
                  <a:close/>
                  <a:moveTo>
                    <a:pt x="306" y="2"/>
                  </a:moveTo>
                  <a:cubicBezTo>
                    <a:pt x="310" y="2"/>
                    <a:pt x="310" y="2"/>
                    <a:pt x="310" y="2"/>
                  </a:cubicBezTo>
                  <a:cubicBezTo>
                    <a:pt x="310" y="0"/>
                    <a:pt x="310" y="0"/>
                    <a:pt x="310" y="0"/>
                  </a:cubicBezTo>
                  <a:cubicBezTo>
                    <a:pt x="306" y="0"/>
                    <a:pt x="306" y="0"/>
                    <a:pt x="306" y="0"/>
                  </a:cubicBezTo>
                  <a:lnTo>
                    <a:pt x="306" y="2"/>
                  </a:lnTo>
                  <a:close/>
                  <a:moveTo>
                    <a:pt x="294" y="2"/>
                  </a:moveTo>
                  <a:cubicBezTo>
                    <a:pt x="298" y="2"/>
                    <a:pt x="298" y="2"/>
                    <a:pt x="298" y="2"/>
                  </a:cubicBezTo>
                  <a:cubicBezTo>
                    <a:pt x="298" y="0"/>
                    <a:pt x="298" y="0"/>
                    <a:pt x="298" y="0"/>
                  </a:cubicBezTo>
                  <a:cubicBezTo>
                    <a:pt x="294" y="0"/>
                    <a:pt x="294" y="0"/>
                    <a:pt x="294" y="0"/>
                  </a:cubicBezTo>
                  <a:lnTo>
                    <a:pt x="294" y="2"/>
                  </a:lnTo>
                  <a:close/>
                  <a:moveTo>
                    <a:pt x="282" y="2"/>
                  </a:moveTo>
                  <a:cubicBezTo>
                    <a:pt x="286" y="2"/>
                    <a:pt x="286" y="2"/>
                    <a:pt x="286" y="2"/>
                  </a:cubicBezTo>
                  <a:cubicBezTo>
                    <a:pt x="286" y="0"/>
                    <a:pt x="286" y="0"/>
                    <a:pt x="286" y="0"/>
                  </a:cubicBezTo>
                  <a:cubicBezTo>
                    <a:pt x="282" y="0"/>
                    <a:pt x="282" y="0"/>
                    <a:pt x="282" y="0"/>
                  </a:cubicBezTo>
                  <a:lnTo>
                    <a:pt x="282" y="2"/>
                  </a:lnTo>
                  <a:close/>
                  <a:moveTo>
                    <a:pt x="270" y="2"/>
                  </a:moveTo>
                  <a:cubicBezTo>
                    <a:pt x="274" y="2"/>
                    <a:pt x="274" y="2"/>
                    <a:pt x="274" y="2"/>
                  </a:cubicBezTo>
                  <a:cubicBezTo>
                    <a:pt x="274" y="0"/>
                    <a:pt x="274" y="0"/>
                    <a:pt x="274" y="0"/>
                  </a:cubicBezTo>
                  <a:cubicBezTo>
                    <a:pt x="270" y="0"/>
                    <a:pt x="270" y="0"/>
                    <a:pt x="270" y="0"/>
                  </a:cubicBezTo>
                  <a:lnTo>
                    <a:pt x="270" y="2"/>
                  </a:lnTo>
                  <a:close/>
                  <a:moveTo>
                    <a:pt x="258" y="2"/>
                  </a:moveTo>
                  <a:cubicBezTo>
                    <a:pt x="262" y="2"/>
                    <a:pt x="262" y="2"/>
                    <a:pt x="262" y="2"/>
                  </a:cubicBezTo>
                  <a:cubicBezTo>
                    <a:pt x="262" y="0"/>
                    <a:pt x="262" y="0"/>
                    <a:pt x="262" y="0"/>
                  </a:cubicBezTo>
                  <a:cubicBezTo>
                    <a:pt x="258" y="0"/>
                    <a:pt x="258" y="0"/>
                    <a:pt x="258" y="0"/>
                  </a:cubicBezTo>
                  <a:lnTo>
                    <a:pt x="258" y="2"/>
                  </a:lnTo>
                  <a:close/>
                  <a:moveTo>
                    <a:pt x="246" y="2"/>
                  </a:moveTo>
                  <a:cubicBezTo>
                    <a:pt x="250" y="2"/>
                    <a:pt x="250" y="2"/>
                    <a:pt x="250" y="2"/>
                  </a:cubicBezTo>
                  <a:cubicBezTo>
                    <a:pt x="250" y="0"/>
                    <a:pt x="250" y="0"/>
                    <a:pt x="250" y="0"/>
                  </a:cubicBezTo>
                  <a:cubicBezTo>
                    <a:pt x="246" y="0"/>
                    <a:pt x="246" y="0"/>
                    <a:pt x="246" y="0"/>
                  </a:cubicBezTo>
                  <a:lnTo>
                    <a:pt x="246" y="2"/>
                  </a:lnTo>
                  <a:close/>
                  <a:moveTo>
                    <a:pt x="234" y="2"/>
                  </a:moveTo>
                  <a:cubicBezTo>
                    <a:pt x="238" y="2"/>
                    <a:pt x="238" y="2"/>
                    <a:pt x="238" y="2"/>
                  </a:cubicBezTo>
                  <a:cubicBezTo>
                    <a:pt x="238" y="0"/>
                    <a:pt x="238" y="0"/>
                    <a:pt x="238" y="0"/>
                  </a:cubicBezTo>
                  <a:cubicBezTo>
                    <a:pt x="234" y="0"/>
                    <a:pt x="234" y="0"/>
                    <a:pt x="234" y="0"/>
                  </a:cubicBezTo>
                  <a:lnTo>
                    <a:pt x="234" y="2"/>
                  </a:lnTo>
                  <a:close/>
                  <a:moveTo>
                    <a:pt x="222" y="2"/>
                  </a:moveTo>
                  <a:cubicBezTo>
                    <a:pt x="226" y="2"/>
                    <a:pt x="226" y="2"/>
                    <a:pt x="226" y="2"/>
                  </a:cubicBezTo>
                  <a:cubicBezTo>
                    <a:pt x="226" y="0"/>
                    <a:pt x="226" y="0"/>
                    <a:pt x="226" y="0"/>
                  </a:cubicBezTo>
                  <a:cubicBezTo>
                    <a:pt x="222" y="0"/>
                    <a:pt x="222" y="0"/>
                    <a:pt x="222" y="0"/>
                  </a:cubicBezTo>
                  <a:lnTo>
                    <a:pt x="222" y="2"/>
                  </a:lnTo>
                  <a:close/>
                  <a:moveTo>
                    <a:pt x="210" y="2"/>
                  </a:moveTo>
                  <a:cubicBezTo>
                    <a:pt x="214" y="2"/>
                    <a:pt x="214" y="2"/>
                    <a:pt x="214" y="2"/>
                  </a:cubicBezTo>
                  <a:cubicBezTo>
                    <a:pt x="214" y="0"/>
                    <a:pt x="214" y="0"/>
                    <a:pt x="214" y="0"/>
                  </a:cubicBezTo>
                  <a:cubicBezTo>
                    <a:pt x="210" y="0"/>
                    <a:pt x="210" y="0"/>
                    <a:pt x="210" y="0"/>
                  </a:cubicBezTo>
                  <a:lnTo>
                    <a:pt x="210" y="2"/>
                  </a:lnTo>
                  <a:close/>
                  <a:moveTo>
                    <a:pt x="198" y="2"/>
                  </a:moveTo>
                  <a:cubicBezTo>
                    <a:pt x="202" y="2"/>
                    <a:pt x="202" y="2"/>
                    <a:pt x="202" y="2"/>
                  </a:cubicBezTo>
                  <a:cubicBezTo>
                    <a:pt x="202" y="0"/>
                    <a:pt x="202" y="0"/>
                    <a:pt x="202" y="0"/>
                  </a:cubicBezTo>
                  <a:cubicBezTo>
                    <a:pt x="198" y="0"/>
                    <a:pt x="198" y="0"/>
                    <a:pt x="198" y="0"/>
                  </a:cubicBezTo>
                  <a:lnTo>
                    <a:pt x="198" y="2"/>
                  </a:lnTo>
                  <a:close/>
                  <a:moveTo>
                    <a:pt x="186" y="2"/>
                  </a:moveTo>
                  <a:cubicBezTo>
                    <a:pt x="190" y="2"/>
                    <a:pt x="190" y="2"/>
                    <a:pt x="190" y="2"/>
                  </a:cubicBezTo>
                  <a:cubicBezTo>
                    <a:pt x="190" y="0"/>
                    <a:pt x="190" y="0"/>
                    <a:pt x="190" y="0"/>
                  </a:cubicBezTo>
                  <a:cubicBezTo>
                    <a:pt x="186" y="0"/>
                    <a:pt x="186" y="0"/>
                    <a:pt x="186" y="0"/>
                  </a:cubicBezTo>
                  <a:lnTo>
                    <a:pt x="186" y="2"/>
                  </a:lnTo>
                  <a:close/>
                  <a:moveTo>
                    <a:pt x="174" y="2"/>
                  </a:moveTo>
                  <a:cubicBezTo>
                    <a:pt x="178" y="2"/>
                    <a:pt x="178" y="2"/>
                    <a:pt x="178" y="2"/>
                  </a:cubicBezTo>
                  <a:cubicBezTo>
                    <a:pt x="178" y="0"/>
                    <a:pt x="178" y="0"/>
                    <a:pt x="178" y="0"/>
                  </a:cubicBezTo>
                  <a:cubicBezTo>
                    <a:pt x="174" y="0"/>
                    <a:pt x="174" y="0"/>
                    <a:pt x="174" y="0"/>
                  </a:cubicBezTo>
                  <a:lnTo>
                    <a:pt x="174" y="2"/>
                  </a:lnTo>
                  <a:close/>
                  <a:moveTo>
                    <a:pt x="162" y="2"/>
                  </a:moveTo>
                  <a:cubicBezTo>
                    <a:pt x="166" y="2"/>
                    <a:pt x="166" y="2"/>
                    <a:pt x="166" y="2"/>
                  </a:cubicBezTo>
                  <a:cubicBezTo>
                    <a:pt x="166" y="0"/>
                    <a:pt x="166" y="0"/>
                    <a:pt x="166" y="0"/>
                  </a:cubicBezTo>
                  <a:cubicBezTo>
                    <a:pt x="162" y="0"/>
                    <a:pt x="162" y="0"/>
                    <a:pt x="162" y="0"/>
                  </a:cubicBezTo>
                  <a:lnTo>
                    <a:pt x="162" y="2"/>
                  </a:lnTo>
                  <a:close/>
                  <a:moveTo>
                    <a:pt x="150" y="2"/>
                  </a:moveTo>
                  <a:cubicBezTo>
                    <a:pt x="154" y="2"/>
                    <a:pt x="154" y="2"/>
                    <a:pt x="154" y="2"/>
                  </a:cubicBezTo>
                  <a:cubicBezTo>
                    <a:pt x="154" y="0"/>
                    <a:pt x="154" y="0"/>
                    <a:pt x="154" y="0"/>
                  </a:cubicBezTo>
                  <a:cubicBezTo>
                    <a:pt x="150" y="0"/>
                    <a:pt x="150" y="0"/>
                    <a:pt x="150" y="0"/>
                  </a:cubicBezTo>
                  <a:lnTo>
                    <a:pt x="150" y="2"/>
                  </a:lnTo>
                  <a:close/>
                  <a:moveTo>
                    <a:pt x="138" y="2"/>
                  </a:moveTo>
                  <a:cubicBezTo>
                    <a:pt x="142" y="2"/>
                    <a:pt x="142" y="2"/>
                    <a:pt x="142" y="2"/>
                  </a:cubicBezTo>
                  <a:cubicBezTo>
                    <a:pt x="142" y="0"/>
                    <a:pt x="142" y="0"/>
                    <a:pt x="142" y="0"/>
                  </a:cubicBezTo>
                  <a:cubicBezTo>
                    <a:pt x="138" y="0"/>
                    <a:pt x="138" y="0"/>
                    <a:pt x="138" y="0"/>
                  </a:cubicBezTo>
                  <a:lnTo>
                    <a:pt x="138" y="2"/>
                  </a:lnTo>
                  <a:close/>
                  <a:moveTo>
                    <a:pt x="126" y="2"/>
                  </a:moveTo>
                  <a:cubicBezTo>
                    <a:pt x="130" y="2"/>
                    <a:pt x="130" y="2"/>
                    <a:pt x="130" y="2"/>
                  </a:cubicBezTo>
                  <a:cubicBezTo>
                    <a:pt x="130" y="0"/>
                    <a:pt x="130" y="0"/>
                    <a:pt x="130" y="0"/>
                  </a:cubicBezTo>
                  <a:cubicBezTo>
                    <a:pt x="126" y="0"/>
                    <a:pt x="126" y="0"/>
                    <a:pt x="126" y="0"/>
                  </a:cubicBezTo>
                  <a:lnTo>
                    <a:pt x="126" y="2"/>
                  </a:lnTo>
                  <a:close/>
                  <a:moveTo>
                    <a:pt x="114" y="2"/>
                  </a:moveTo>
                  <a:cubicBezTo>
                    <a:pt x="118" y="2"/>
                    <a:pt x="118" y="2"/>
                    <a:pt x="118" y="2"/>
                  </a:cubicBezTo>
                  <a:cubicBezTo>
                    <a:pt x="118" y="0"/>
                    <a:pt x="118" y="0"/>
                    <a:pt x="118" y="0"/>
                  </a:cubicBezTo>
                  <a:cubicBezTo>
                    <a:pt x="114" y="0"/>
                    <a:pt x="114" y="0"/>
                    <a:pt x="114" y="0"/>
                  </a:cubicBezTo>
                  <a:lnTo>
                    <a:pt x="114" y="2"/>
                  </a:lnTo>
                  <a:close/>
                  <a:moveTo>
                    <a:pt x="102" y="2"/>
                  </a:moveTo>
                  <a:cubicBezTo>
                    <a:pt x="106" y="2"/>
                    <a:pt x="106" y="2"/>
                    <a:pt x="106" y="2"/>
                  </a:cubicBezTo>
                  <a:cubicBezTo>
                    <a:pt x="106" y="0"/>
                    <a:pt x="106" y="0"/>
                    <a:pt x="106" y="0"/>
                  </a:cubicBezTo>
                  <a:cubicBezTo>
                    <a:pt x="102" y="0"/>
                    <a:pt x="102" y="0"/>
                    <a:pt x="102" y="0"/>
                  </a:cubicBezTo>
                  <a:lnTo>
                    <a:pt x="102" y="2"/>
                  </a:lnTo>
                  <a:close/>
                  <a:moveTo>
                    <a:pt x="90" y="2"/>
                  </a:moveTo>
                  <a:cubicBezTo>
                    <a:pt x="94" y="2"/>
                    <a:pt x="94" y="2"/>
                    <a:pt x="94" y="2"/>
                  </a:cubicBezTo>
                  <a:cubicBezTo>
                    <a:pt x="94" y="0"/>
                    <a:pt x="94" y="0"/>
                    <a:pt x="94" y="0"/>
                  </a:cubicBezTo>
                  <a:cubicBezTo>
                    <a:pt x="90" y="0"/>
                    <a:pt x="90" y="0"/>
                    <a:pt x="90" y="0"/>
                  </a:cubicBezTo>
                  <a:lnTo>
                    <a:pt x="90" y="2"/>
                  </a:lnTo>
                  <a:close/>
                  <a:moveTo>
                    <a:pt x="78" y="2"/>
                  </a:moveTo>
                  <a:cubicBezTo>
                    <a:pt x="82" y="2"/>
                    <a:pt x="82" y="2"/>
                    <a:pt x="82" y="2"/>
                  </a:cubicBezTo>
                  <a:cubicBezTo>
                    <a:pt x="82" y="0"/>
                    <a:pt x="82" y="0"/>
                    <a:pt x="82" y="0"/>
                  </a:cubicBezTo>
                  <a:cubicBezTo>
                    <a:pt x="78" y="0"/>
                    <a:pt x="78" y="0"/>
                    <a:pt x="78" y="0"/>
                  </a:cubicBezTo>
                  <a:lnTo>
                    <a:pt x="78" y="2"/>
                  </a:lnTo>
                  <a:close/>
                  <a:moveTo>
                    <a:pt x="66" y="2"/>
                  </a:moveTo>
                  <a:cubicBezTo>
                    <a:pt x="70" y="2"/>
                    <a:pt x="70" y="2"/>
                    <a:pt x="70" y="2"/>
                  </a:cubicBezTo>
                  <a:cubicBezTo>
                    <a:pt x="70" y="0"/>
                    <a:pt x="70" y="0"/>
                    <a:pt x="70" y="0"/>
                  </a:cubicBezTo>
                  <a:cubicBezTo>
                    <a:pt x="66" y="0"/>
                    <a:pt x="66" y="0"/>
                    <a:pt x="66" y="0"/>
                  </a:cubicBezTo>
                  <a:lnTo>
                    <a:pt x="66" y="2"/>
                  </a:lnTo>
                  <a:close/>
                  <a:moveTo>
                    <a:pt x="54" y="2"/>
                  </a:moveTo>
                  <a:cubicBezTo>
                    <a:pt x="58" y="2"/>
                    <a:pt x="58" y="2"/>
                    <a:pt x="58" y="2"/>
                  </a:cubicBezTo>
                  <a:cubicBezTo>
                    <a:pt x="58" y="0"/>
                    <a:pt x="58" y="0"/>
                    <a:pt x="58" y="0"/>
                  </a:cubicBezTo>
                  <a:cubicBezTo>
                    <a:pt x="54" y="0"/>
                    <a:pt x="54" y="0"/>
                    <a:pt x="54" y="0"/>
                  </a:cubicBezTo>
                  <a:lnTo>
                    <a:pt x="54" y="2"/>
                  </a:lnTo>
                  <a:close/>
                  <a:moveTo>
                    <a:pt x="42" y="2"/>
                  </a:moveTo>
                  <a:cubicBezTo>
                    <a:pt x="46" y="2"/>
                    <a:pt x="46" y="2"/>
                    <a:pt x="46" y="2"/>
                  </a:cubicBezTo>
                  <a:cubicBezTo>
                    <a:pt x="46" y="0"/>
                    <a:pt x="46" y="0"/>
                    <a:pt x="46" y="0"/>
                  </a:cubicBezTo>
                  <a:cubicBezTo>
                    <a:pt x="42" y="0"/>
                    <a:pt x="42" y="0"/>
                    <a:pt x="42" y="0"/>
                  </a:cubicBezTo>
                  <a:lnTo>
                    <a:pt x="42" y="2"/>
                  </a:lnTo>
                  <a:close/>
                  <a:moveTo>
                    <a:pt x="31" y="3"/>
                  </a:moveTo>
                  <a:cubicBezTo>
                    <a:pt x="32" y="3"/>
                    <a:pt x="33" y="2"/>
                    <a:pt x="35" y="2"/>
                  </a:cubicBezTo>
                  <a:cubicBezTo>
                    <a:pt x="34" y="0"/>
                    <a:pt x="34" y="0"/>
                    <a:pt x="34" y="0"/>
                  </a:cubicBezTo>
                  <a:cubicBezTo>
                    <a:pt x="33" y="0"/>
                    <a:pt x="32" y="1"/>
                    <a:pt x="30" y="1"/>
                  </a:cubicBezTo>
                  <a:lnTo>
                    <a:pt x="31" y="3"/>
                  </a:lnTo>
                  <a:close/>
                  <a:moveTo>
                    <a:pt x="20" y="8"/>
                  </a:moveTo>
                  <a:cubicBezTo>
                    <a:pt x="21" y="7"/>
                    <a:pt x="22" y="6"/>
                    <a:pt x="24" y="6"/>
                  </a:cubicBezTo>
                  <a:cubicBezTo>
                    <a:pt x="23" y="4"/>
                    <a:pt x="23" y="4"/>
                    <a:pt x="23" y="4"/>
                  </a:cubicBezTo>
                  <a:cubicBezTo>
                    <a:pt x="21" y="5"/>
                    <a:pt x="20" y="5"/>
                    <a:pt x="19" y="6"/>
                  </a:cubicBezTo>
                  <a:lnTo>
                    <a:pt x="20" y="8"/>
                  </a:lnTo>
                  <a:close/>
                  <a:moveTo>
                    <a:pt x="11" y="15"/>
                  </a:moveTo>
                  <a:cubicBezTo>
                    <a:pt x="12" y="14"/>
                    <a:pt x="13" y="13"/>
                    <a:pt x="14" y="13"/>
                  </a:cubicBezTo>
                  <a:cubicBezTo>
                    <a:pt x="13" y="11"/>
                    <a:pt x="13" y="11"/>
                    <a:pt x="13" y="11"/>
                  </a:cubicBezTo>
                  <a:cubicBezTo>
                    <a:pt x="12" y="12"/>
                    <a:pt x="11" y="13"/>
                    <a:pt x="10" y="14"/>
                  </a:cubicBezTo>
                  <a:cubicBezTo>
                    <a:pt x="11" y="15"/>
                    <a:pt x="11" y="15"/>
                    <a:pt x="11" y="15"/>
                  </a:cubicBezTo>
                  <a:close/>
                  <a:moveTo>
                    <a:pt x="5" y="25"/>
                  </a:moveTo>
                  <a:cubicBezTo>
                    <a:pt x="6" y="24"/>
                    <a:pt x="6" y="23"/>
                    <a:pt x="7" y="22"/>
                  </a:cubicBezTo>
                  <a:cubicBezTo>
                    <a:pt x="5" y="21"/>
                    <a:pt x="5" y="21"/>
                    <a:pt x="5" y="21"/>
                  </a:cubicBezTo>
                  <a:cubicBezTo>
                    <a:pt x="4" y="22"/>
                    <a:pt x="4" y="23"/>
                    <a:pt x="3" y="24"/>
                  </a:cubicBezTo>
                  <a:lnTo>
                    <a:pt x="5" y="25"/>
                  </a:lnTo>
                  <a:close/>
                  <a:moveTo>
                    <a:pt x="2" y="36"/>
                  </a:moveTo>
                  <a:cubicBezTo>
                    <a:pt x="2" y="35"/>
                    <a:pt x="2" y="34"/>
                    <a:pt x="3" y="33"/>
                  </a:cubicBezTo>
                  <a:cubicBezTo>
                    <a:pt x="1" y="32"/>
                    <a:pt x="1" y="32"/>
                    <a:pt x="1" y="32"/>
                  </a:cubicBezTo>
                  <a:cubicBezTo>
                    <a:pt x="0" y="33"/>
                    <a:pt x="0" y="35"/>
                    <a:pt x="0" y="36"/>
                  </a:cubicBezTo>
                  <a:lnTo>
                    <a:pt x="2" y="36"/>
                  </a:lnTo>
                  <a:close/>
                  <a:moveTo>
                    <a:pt x="2" y="48"/>
                  </a:moveTo>
                  <a:cubicBezTo>
                    <a:pt x="2" y="44"/>
                    <a:pt x="2" y="44"/>
                    <a:pt x="2" y="44"/>
                  </a:cubicBezTo>
                  <a:cubicBezTo>
                    <a:pt x="0" y="44"/>
                    <a:pt x="0" y="44"/>
                    <a:pt x="0" y="44"/>
                  </a:cubicBezTo>
                  <a:cubicBezTo>
                    <a:pt x="0" y="48"/>
                    <a:pt x="0" y="48"/>
                    <a:pt x="0" y="48"/>
                  </a:cubicBezTo>
                  <a:lnTo>
                    <a:pt x="2" y="48"/>
                  </a:lnTo>
                  <a:close/>
                  <a:moveTo>
                    <a:pt x="2" y="60"/>
                  </a:moveTo>
                  <a:cubicBezTo>
                    <a:pt x="2" y="56"/>
                    <a:pt x="2" y="56"/>
                    <a:pt x="2" y="56"/>
                  </a:cubicBezTo>
                  <a:cubicBezTo>
                    <a:pt x="0" y="56"/>
                    <a:pt x="0" y="56"/>
                    <a:pt x="0" y="56"/>
                  </a:cubicBezTo>
                  <a:cubicBezTo>
                    <a:pt x="0" y="60"/>
                    <a:pt x="0" y="60"/>
                    <a:pt x="0" y="60"/>
                  </a:cubicBezTo>
                  <a:lnTo>
                    <a:pt x="2" y="60"/>
                  </a:lnTo>
                  <a:close/>
                  <a:moveTo>
                    <a:pt x="2" y="72"/>
                  </a:moveTo>
                  <a:cubicBezTo>
                    <a:pt x="2" y="68"/>
                    <a:pt x="2" y="68"/>
                    <a:pt x="2" y="68"/>
                  </a:cubicBezTo>
                  <a:cubicBezTo>
                    <a:pt x="0" y="68"/>
                    <a:pt x="0" y="68"/>
                    <a:pt x="0" y="68"/>
                  </a:cubicBezTo>
                  <a:cubicBezTo>
                    <a:pt x="0" y="72"/>
                    <a:pt x="0" y="72"/>
                    <a:pt x="0" y="72"/>
                  </a:cubicBezTo>
                  <a:lnTo>
                    <a:pt x="2" y="72"/>
                  </a:lnTo>
                  <a:close/>
                  <a:moveTo>
                    <a:pt x="2" y="84"/>
                  </a:moveTo>
                  <a:cubicBezTo>
                    <a:pt x="2" y="80"/>
                    <a:pt x="2" y="80"/>
                    <a:pt x="2" y="80"/>
                  </a:cubicBezTo>
                  <a:cubicBezTo>
                    <a:pt x="0" y="80"/>
                    <a:pt x="0" y="80"/>
                    <a:pt x="0" y="80"/>
                  </a:cubicBezTo>
                  <a:cubicBezTo>
                    <a:pt x="0" y="84"/>
                    <a:pt x="0" y="84"/>
                    <a:pt x="0" y="84"/>
                  </a:cubicBezTo>
                  <a:lnTo>
                    <a:pt x="2" y="84"/>
                  </a:lnTo>
                  <a:close/>
                  <a:moveTo>
                    <a:pt x="2" y="96"/>
                  </a:moveTo>
                  <a:cubicBezTo>
                    <a:pt x="2" y="92"/>
                    <a:pt x="2" y="92"/>
                    <a:pt x="2" y="92"/>
                  </a:cubicBezTo>
                  <a:cubicBezTo>
                    <a:pt x="0" y="92"/>
                    <a:pt x="0" y="92"/>
                    <a:pt x="0" y="92"/>
                  </a:cubicBezTo>
                  <a:cubicBezTo>
                    <a:pt x="0" y="96"/>
                    <a:pt x="0" y="96"/>
                    <a:pt x="0" y="96"/>
                  </a:cubicBezTo>
                  <a:lnTo>
                    <a:pt x="2" y="96"/>
                  </a:lnTo>
                  <a:close/>
                  <a:moveTo>
                    <a:pt x="2" y="108"/>
                  </a:moveTo>
                  <a:cubicBezTo>
                    <a:pt x="2" y="104"/>
                    <a:pt x="2" y="104"/>
                    <a:pt x="2" y="104"/>
                  </a:cubicBezTo>
                  <a:cubicBezTo>
                    <a:pt x="0" y="104"/>
                    <a:pt x="0" y="104"/>
                    <a:pt x="0" y="104"/>
                  </a:cubicBezTo>
                  <a:cubicBezTo>
                    <a:pt x="0" y="108"/>
                    <a:pt x="0" y="108"/>
                    <a:pt x="0" y="108"/>
                  </a:cubicBezTo>
                  <a:lnTo>
                    <a:pt x="2" y="108"/>
                  </a:lnTo>
                  <a:close/>
                  <a:moveTo>
                    <a:pt x="2" y="120"/>
                  </a:moveTo>
                  <a:cubicBezTo>
                    <a:pt x="2" y="116"/>
                    <a:pt x="2" y="116"/>
                    <a:pt x="2" y="116"/>
                  </a:cubicBezTo>
                  <a:cubicBezTo>
                    <a:pt x="0" y="116"/>
                    <a:pt x="0" y="116"/>
                    <a:pt x="0" y="116"/>
                  </a:cubicBezTo>
                  <a:cubicBezTo>
                    <a:pt x="0" y="120"/>
                    <a:pt x="0" y="120"/>
                    <a:pt x="0" y="120"/>
                  </a:cubicBezTo>
                  <a:lnTo>
                    <a:pt x="2" y="120"/>
                  </a:lnTo>
                  <a:close/>
                  <a:moveTo>
                    <a:pt x="2" y="132"/>
                  </a:moveTo>
                  <a:cubicBezTo>
                    <a:pt x="2" y="128"/>
                    <a:pt x="2" y="128"/>
                    <a:pt x="2" y="128"/>
                  </a:cubicBezTo>
                  <a:cubicBezTo>
                    <a:pt x="0" y="128"/>
                    <a:pt x="0" y="128"/>
                    <a:pt x="0" y="128"/>
                  </a:cubicBezTo>
                  <a:cubicBezTo>
                    <a:pt x="0" y="132"/>
                    <a:pt x="0" y="132"/>
                    <a:pt x="0" y="132"/>
                  </a:cubicBezTo>
                  <a:lnTo>
                    <a:pt x="2" y="132"/>
                  </a:lnTo>
                  <a:close/>
                  <a:moveTo>
                    <a:pt x="2" y="144"/>
                  </a:moveTo>
                  <a:cubicBezTo>
                    <a:pt x="2" y="140"/>
                    <a:pt x="2" y="140"/>
                    <a:pt x="2" y="140"/>
                  </a:cubicBezTo>
                  <a:cubicBezTo>
                    <a:pt x="0" y="140"/>
                    <a:pt x="0" y="140"/>
                    <a:pt x="0" y="140"/>
                  </a:cubicBezTo>
                  <a:cubicBezTo>
                    <a:pt x="0" y="144"/>
                    <a:pt x="0" y="144"/>
                    <a:pt x="0" y="144"/>
                  </a:cubicBezTo>
                  <a:lnTo>
                    <a:pt x="2" y="144"/>
                  </a:lnTo>
                  <a:close/>
                  <a:moveTo>
                    <a:pt x="2" y="156"/>
                  </a:moveTo>
                  <a:cubicBezTo>
                    <a:pt x="2" y="152"/>
                    <a:pt x="2" y="152"/>
                    <a:pt x="2" y="152"/>
                  </a:cubicBezTo>
                  <a:cubicBezTo>
                    <a:pt x="0" y="152"/>
                    <a:pt x="0" y="152"/>
                    <a:pt x="0" y="152"/>
                  </a:cubicBezTo>
                  <a:cubicBezTo>
                    <a:pt x="0" y="156"/>
                    <a:pt x="0" y="156"/>
                    <a:pt x="0" y="156"/>
                  </a:cubicBezTo>
                  <a:lnTo>
                    <a:pt x="2" y="156"/>
                  </a:lnTo>
                  <a:close/>
                  <a:moveTo>
                    <a:pt x="2" y="168"/>
                  </a:moveTo>
                  <a:cubicBezTo>
                    <a:pt x="2" y="164"/>
                    <a:pt x="2" y="164"/>
                    <a:pt x="2" y="164"/>
                  </a:cubicBezTo>
                  <a:cubicBezTo>
                    <a:pt x="0" y="164"/>
                    <a:pt x="0" y="164"/>
                    <a:pt x="0" y="164"/>
                  </a:cubicBezTo>
                  <a:cubicBezTo>
                    <a:pt x="0" y="168"/>
                    <a:pt x="0" y="168"/>
                    <a:pt x="0" y="168"/>
                  </a:cubicBezTo>
                  <a:lnTo>
                    <a:pt x="2" y="168"/>
                  </a:lnTo>
                  <a:close/>
                  <a:moveTo>
                    <a:pt x="2" y="180"/>
                  </a:moveTo>
                  <a:cubicBezTo>
                    <a:pt x="2" y="176"/>
                    <a:pt x="2" y="176"/>
                    <a:pt x="2" y="176"/>
                  </a:cubicBezTo>
                  <a:cubicBezTo>
                    <a:pt x="0" y="176"/>
                    <a:pt x="0" y="176"/>
                    <a:pt x="0" y="176"/>
                  </a:cubicBezTo>
                  <a:cubicBezTo>
                    <a:pt x="0" y="180"/>
                    <a:pt x="0" y="180"/>
                    <a:pt x="0" y="180"/>
                  </a:cubicBezTo>
                  <a:lnTo>
                    <a:pt x="2" y="180"/>
                  </a:lnTo>
                  <a:close/>
                  <a:moveTo>
                    <a:pt x="2" y="192"/>
                  </a:moveTo>
                  <a:cubicBezTo>
                    <a:pt x="2" y="188"/>
                    <a:pt x="2" y="188"/>
                    <a:pt x="2" y="188"/>
                  </a:cubicBezTo>
                  <a:cubicBezTo>
                    <a:pt x="0" y="188"/>
                    <a:pt x="0" y="188"/>
                    <a:pt x="0" y="188"/>
                  </a:cubicBezTo>
                  <a:cubicBezTo>
                    <a:pt x="0" y="192"/>
                    <a:pt x="0" y="192"/>
                    <a:pt x="0" y="192"/>
                  </a:cubicBezTo>
                  <a:lnTo>
                    <a:pt x="2" y="192"/>
                  </a:lnTo>
                  <a:close/>
                  <a:moveTo>
                    <a:pt x="2" y="204"/>
                  </a:moveTo>
                  <a:cubicBezTo>
                    <a:pt x="2" y="200"/>
                    <a:pt x="2" y="200"/>
                    <a:pt x="2" y="200"/>
                  </a:cubicBezTo>
                  <a:cubicBezTo>
                    <a:pt x="0" y="200"/>
                    <a:pt x="0" y="200"/>
                    <a:pt x="0" y="200"/>
                  </a:cubicBezTo>
                  <a:cubicBezTo>
                    <a:pt x="0" y="204"/>
                    <a:pt x="0" y="204"/>
                    <a:pt x="0" y="204"/>
                  </a:cubicBezTo>
                  <a:lnTo>
                    <a:pt x="2" y="204"/>
                  </a:lnTo>
                  <a:close/>
                  <a:moveTo>
                    <a:pt x="2" y="216"/>
                  </a:moveTo>
                  <a:cubicBezTo>
                    <a:pt x="2" y="212"/>
                    <a:pt x="2" y="212"/>
                    <a:pt x="2" y="212"/>
                  </a:cubicBezTo>
                  <a:cubicBezTo>
                    <a:pt x="0" y="212"/>
                    <a:pt x="0" y="212"/>
                    <a:pt x="0" y="212"/>
                  </a:cubicBezTo>
                  <a:cubicBezTo>
                    <a:pt x="0" y="216"/>
                    <a:pt x="0" y="216"/>
                    <a:pt x="0" y="216"/>
                  </a:cubicBezTo>
                  <a:lnTo>
                    <a:pt x="2" y="216"/>
                  </a:lnTo>
                  <a:close/>
                  <a:moveTo>
                    <a:pt x="2" y="228"/>
                  </a:moveTo>
                  <a:cubicBezTo>
                    <a:pt x="2" y="228"/>
                    <a:pt x="2" y="227"/>
                    <a:pt x="2" y="227"/>
                  </a:cubicBezTo>
                  <a:cubicBezTo>
                    <a:pt x="2" y="224"/>
                    <a:pt x="2" y="224"/>
                    <a:pt x="2" y="224"/>
                  </a:cubicBezTo>
                  <a:cubicBezTo>
                    <a:pt x="0" y="224"/>
                    <a:pt x="0" y="224"/>
                    <a:pt x="0" y="224"/>
                  </a:cubicBezTo>
                  <a:cubicBezTo>
                    <a:pt x="0" y="227"/>
                    <a:pt x="0" y="227"/>
                    <a:pt x="0" y="227"/>
                  </a:cubicBezTo>
                  <a:cubicBezTo>
                    <a:pt x="0" y="227"/>
                    <a:pt x="0" y="228"/>
                    <a:pt x="0" y="228"/>
                  </a:cubicBezTo>
                  <a:cubicBezTo>
                    <a:pt x="2" y="228"/>
                    <a:pt x="2" y="228"/>
                    <a:pt x="2" y="228"/>
                  </a:cubicBezTo>
                  <a:close/>
                  <a:moveTo>
                    <a:pt x="4" y="240"/>
                  </a:moveTo>
                  <a:cubicBezTo>
                    <a:pt x="4" y="238"/>
                    <a:pt x="3" y="237"/>
                    <a:pt x="3" y="236"/>
                  </a:cubicBezTo>
                  <a:cubicBezTo>
                    <a:pt x="1" y="236"/>
                    <a:pt x="1" y="236"/>
                    <a:pt x="1" y="236"/>
                  </a:cubicBezTo>
                  <a:cubicBezTo>
                    <a:pt x="1" y="238"/>
                    <a:pt x="2" y="239"/>
                    <a:pt x="2" y="240"/>
                  </a:cubicBezTo>
                  <a:cubicBezTo>
                    <a:pt x="4" y="240"/>
                    <a:pt x="4" y="240"/>
                    <a:pt x="4" y="240"/>
                  </a:cubicBezTo>
                  <a:close/>
                  <a:moveTo>
                    <a:pt x="10" y="250"/>
                  </a:moveTo>
                  <a:cubicBezTo>
                    <a:pt x="9" y="249"/>
                    <a:pt x="8" y="248"/>
                    <a:pt x="7" y="247"/>
                  </a:cubicBezTo>
                  <a:cubicBezTo>
                    <a:pt x="6" y="248"/>
                    <a:pt x="6" y="248"/>
                    <a:pt x="6" y="248"/>
                  </a:cubicBezTo>
                  <a:cubicBezTo>
                    <a:pt x="6" y="249"/>
                    <a:pt x="7" y="250"/>
                    <a:pt x="8" y="251"/>
                  </a:cubicBezTo>
                  <a:lnTo>
                    <a:pt x="10" y="250"/>
                  </a:lnTo>
                  <a:close/>
                  <a:moveTo>
                    <a:pt x="18" y="258"/>
                  </a:moveTo>
                  <a:cubicBezTo>
                    <a:pt x="17" y="257"/>
                    <a:pt x="16" y="256"/>
                    <a:pt x="15" y="256"/>
                  </a:cubicBezTo>
                  <a:cubicBezTo>
                    <a:pt x="14" y="257"/>
                    <a:pt x="14" y="257"/>
                    <a:pt x="14" y="257"/>
                  </a:cubicBezTo>
                  <a:cubicBezTo>
                    <a:pt x="15" y="258"/>
                    <a:pt x="16" y="259"/>
                    <a:pt x="17" y="260"/>
                  </a:cubicBezTo>
                  <a:lnTo>
                    <a:pt x="18" y="258"/>
                  </a:lnTo>
                  <a:close/>
                  <a:moveTo>
                    <a:pt x="28" y="263"/>
                  </a:moveTo>
                  <a:cubicBezTo>
                    <a:pt x="27" y="263"/>
                    <a:pt x="26" y="263"/>
                    <a:pt x="25" y="262"/>
                  </a:cubicBezTo>
                  <a:cubicBezTo>
                    <a:pt x="24" y="264"/>
                    <a:pt x="24" y="264"/>
                    <a:pt x="24" y="264"/>
                  </a:cubicBezTo>
                  <a:cubicBezTo>
                    <a:pt x="25" y="264"/>
                    <a:pt x="26" y="265"/>
                    <a:pt x="28" y="265"/>
                  </a:cubicBezTo>
                  <a:lnTo>
                    <a:pt x="28" y="263"/>
                  </a:lnTo>
                  <a:close/>
                  <a:moveTo>
                    <a:pt x="40" y="266"/>
                  </a:moveTo>
                  <a:cubicBezTo>
                    <a:pt x="38" y="266"/>
                    <a:pt x="37" y="266"/>
                    <a:pt x="36" y="265"/>
                  </a:cubicBezTo>
                  <a:cubicBezTo>
                    <a:pt x="36" y="267"/>
                    <a:pt x="36" y="267"/>
                    <a:pt x="36" y="267"/>
                  </a:cubicBezTo>
                  <a:cubicBezTo>
                    <a:pt x="37" y="268"/>
                    <a:pt x="38" y="268"/>
                    <a:pt x="40" y="268"/>
                  </a:cubicBezTo>
                  <a:lnTo>
                    <a:pt x="40" y="266"/>
                  </a:lnTo>
                  <a:close/>
                  <a:moveTo>
                    <a:pt x="52" y="266"/>
                  </a:moveTo>
                  <a:cubicBezTo>
                    <a:pt x="48" y="266"/>
                    <a:pt x="48" y="266"/>
                    <a:pt x="48" y="266"/>
                  </a:cubicBezTo>
                  <a:cubicBezTo>
                    <a:pt x="48" y="268"/>
                    <a:pt x="48" y="268"/>
                    <a:pt x="48" y="268"/>
                  </a:cubicBezTo>
                  <a:cubicBezTo>
                    <a:pt x="52" y="268"/>
                    <a:pt x="52" y="268"/>
                    <a:pt x="52" y="268"/>
                  </a:cubicBezTo>
                  <a:lnTo>
                    <a:pt x="52" y="266"/>
                  </a:lnTo>
                  <a:close/>
                  <a:moveTo>
                    <a:pt x="64" y="266"/>
                  </a:moveTo>
                  <a:cubicBezTo>
                    <a:pt x="60" y="266"/>
                    <a:pt x="60" y="266"/>
                    <a:pt x="60" y="266"/>
                  </a:cubicBezTo>
                  <a:cubicBezTo>
                    <a:pt x="60" y="268"/>
                    <a:pt x="60" y="268"/>
                    <a:pt x="60" y="268"/>
                  </a:cubicBezTo>
                  <a:cubicBezTo>
                    <a:pt x="64" y="268"/>
                    <a:pt x="64" y="268"/>
                    <a:pt x="64" y="268"/>
                  </a:cubicBezTo>
                  <a:lnTo>
                    <a:pt x="64" y="266"/>
                  </a:lnTo>
                  <a:close/>
                  <a:moveTo>
                    <a:pt x="76" y="266"/>
                  </a:moveTo>
                  <a:cubicBezTo>
                    <a:pt x="72" y="266"/>
                    <a:pt x="72" y="266"/>
                    <a:pt x="72" y="266"/>
                  </a:cubicBezTo>
                  <a:cubicBezTo>
                    <a:pt x="72" y="268"/>
                    <a:pt x="72" y="268"/>
                    <a:pt x="72" y="268"/>
                  </a:cubicBezTo>
                  <a:cubicBezTo>
                    <a:pt x="76" y="268"/>
                    <a:pt x="76" y="268"/>
                    <a:pt x="76" y="268"/>
                  </a:cubicBezTo>
                  <a:lnTo>
                    <a:pt x="76" y="266"/>
                  </a:lnTo>
                  <a:close/>
                  <a:moveTo>
                    <a:pt x="88" y="266"/>
                  </a:moveTo>
                  <a:cubicBezTo>
                    <a:pt x="84" y="266"/>
                    <a:pt x="84" y="266"/>
                    <a:pt x="84" y="266"/>
                  </a:cubicBezTo>
                  <a:cubicBezTo>
                    <a:pt x="84" y="268"/>
                    <a:pt x="84" y="268"/>
                    <a:pt x="84" y="268"/>
                  </a:cubicBezTo>
                  <a:cubicBezTo>
                    <a:pt x="88" y="268"/>
                    <a:pt x="88" y="268"/>
                    <a:pt x="88" y="268"/>
                  </a:cubicBezTo>
                  <a:lnTo>
                    <a:pt x="88" y="266"/>
                  </a:lnTo>
                  <a:close/>
                  <a:moveTo>
                    <a:pt x="100" y="266"/>
                  </a:moveTo>
                  <a:cubicBezTo>
                    <a:pt x="96" y="266"/>
                    <a:pt x="96" y="266"/>
                    <a:pt x="96" y="266"/>
                  </a:cubicBezTo>
                  <a:cubicBezTo>
                    <a:pt x="96" y="268"/>
                    <a:pt x="96" y="268"/>
                    <a:pt x="96" y="268"/>
                  </a:cubicBezTo>
                  <a:cubicBezTo>
                    <a:pt x="100" y="268"/>
                    <a:pt x="100" y="268"/>
                    <a:pt x="100" y="268"/>
                  </a:cubicBezTo>
                  <a:lnTo>
                    <a:pt x="100" y="266"/>
                  </a:lnTo>
                  <a:close/>
                  <a:moveTo>
                    <a:pt x="112" y="266"/>
                  </a:moveTo>
                  <a:cubicBezTo>
                    <a:pt x="108" y="266"/>
                    <a:pt x="108" y="266"/>
                    <a:pt x="108" y="266"/>
                  </a:cubicBezTo>
                  <a:cubicBezTo>
                    <a:pt x="108" y="268"/>
                    <a:pt x="108" y="268"/>
                    <a:pt x="108" y="268"/>
                  </a:cubicBezTo>
                  <a:cubicBezTo>
                    <a:pt x="112" y="268"/>
                    <a:pt x="112" y="268"/>
                    <a:pt x="112" y="268"/>
                  </a:cubicBezTo>
                  <a:lnTo>
                    <a:pt x="112" y="266"/>
                  </a:lnTo>
                  <a:close/>
                  <a:moveTo>
                    <a:pt x="124" y="266"/>
                  </a:moveTo>
                  <a:cubicBezTo>
                    <a:pt x="120" y="266"/>
                    <a:pt x="120" y="266"/>
                    <a:pt x="120" y="266"/>
                  </a:cubicBezTo>
                  <a:cubicBezTo>
                    <a:pt x="120" y="268"/>
                    <a:pt x="120" y="268"/>
                    <a:pt x="120" y="268"/>
                  </a:cubicBezTo>
                  <a:cubicBezTo>
                    <a:pt x="124" y="268"/>
                    <a:pt x="124" y="268"/>
                    <a:pt x="124" y="268"/>
                  </a:cubicBezTo>
                  <a:lnTo>
                    <a:pt x="124" y="266"/>
                  </a:lnTo>
                  <a:close/>
                  <a:moveTo>
                    <a:pt x="136" y="266"/>
                  </a:moveTo>
                  <a:cubicBezTo>
                    <a:pt x="132" y="266"/>
                    <a:pt x="132" y="266"/>
                    <a:pt x="132" y="266"/>
                  </a:cubicBezTo>
                  <a:cubicBezTo>
                    <a:pt x="132" y="268"/>
                    <a:pt x="132" y="268"/>
                    <a:pt x="132" y="268"/>
                  </a:cubicBezTo>
                  <a:cubicBezTo>
                    <a:pt x="136" y="268"/>
                    <a:pt x="136" y="268"/>
                    <a:pt x="136" y="268"/>
                  </a:cubicBezTo>
                  <a:lnTo>
                    <a:pt x="136" y="266"/>
                  </a:lnTo>
                  <a:close/>
                  <a:moveTo>
                    <a:pt x="148" y="266"/>
                  </a:moveTo>
                  <a:cubicBezTo>
                    <a:pt x="144" y="266"/>
                    <a:pt x="144" y="266"/>
                    <a:pt x="144" y="266"/>
                  </a:cubicBezTo>
                  <a:cubicBezTo>
                    <a:pt x="144" y="268"/>
                    <a:pt x="144" y="268"/>
                    <a:pt x="144" y="268"/>
                  </a:cubicBezTo>
                  <a:cubicBezTo>
                    <a:pt x="148" y="268"/>
                    <a:pt x="148" y="268"/>
                    <a:pt x="148" y="268"/>
                  </a:cubicBezTo>
                  <a:lnTo>
                    <a:pt x="148" y="266"/>
                  </a:lnTo>
                  <a:close/>
                  <a:moveTo>
                    <a:pt x="160" y="266"/>
                  </a:moveTo>
                  <a:cubicBezTo>
                    <a:pt x="156" y="266"/>
                    <a:pt x="156" y="266"/>
                    <a:pt x="156" y="266"/>
                  </a:cubicBezTo>
                  <a:cubicBezTo>
                    <a:pt x="156" y="268"/>
                    <a:pt x="156" y="268"/>
                    <a:pt x="156" y="268"/>
                  </a:cubicBezTo>
                  <a:cubicBezTo>
                    <a:pt x="160" y="268"/>
                    <a:pt x="160" y="268"/>
                    <a:pt x="160" y="268"/>
                  </a:cubicBezTo>
                  <a:lnTo>
                    <a:pt x="160" y="266"/>
                  </a:lnTo>
                  <a:close/>
                  <a:moveTo>
                    <a:pt x="172" y="266"/>
                  </a:moveTo>
                  <a:cubicBezTo>
                    <a:pt x="168" y="266"/>
                    <a:pt x="168" y="266"/>
                    <a:pt x="168" y="266"/>
                  </a:cubicBezTo>
                  <a:cubicBezTo>
                    <a:pt x="168" y="268"/>
                    <a:pt x="168" y="268"/>
                    <a:pt x="168" y="268"/>
                  </a:cubicBezTo>
                  <a:cubicBezTo>
                    <a:pt x="172" y="268"/>
                    <a:pt x="172" y="268"/>
                    <a:pt x="172" y="268"/>
                  </a:cubicBezTo>
                  <a:lnTo>
                    <a:pt x="172" y="266"/>
                  </a:lnTo>
                  <a:close/>
                  <a:moveTo>
                    <a:pt x="184" y="266"/>
                  </a:moveTo>
                  <a:cubicBezTo>
                    <a:pt x="180" y="266"/>
                    <a:pt x="180" y="266"/>
                    <a:pt x="180" y="266"/>
                  </a:cubicBezTo>
                  <a:cubicBezTo>
                    <a:pt x="180" y="268"/>
                    <a:pt x="180" y="268"/>
                    <a:pt x="180" y="268"/>
                  </a:cubicBezTo>
                  <a:cubicBezTo>
                    <a:pt x="184" y="268"/>
                    <a:pt x="184" y="268"/>
                    <a:pt x="184" y="268"/>
                  </a:cubicBezTo>
                  <a:lnTo>
                    <a:pt x="184" y="266"/>
                  </a:lnTo>
                  <a:close/>
                  <a:moveTo>
                    <a:pt x="196" y="266"/>
                  </a:moveTo>
                  <a:cubicBezTo>
                    <a:pt x="192" y="266"/>
                    <a:pt x="192" y="266"/>
                    <a:pt x="192" y="266"/>
                  </a:cubicBezTo>
                  <a:cubicBezTo>
                    <a:pt x="192" y="268"/>
                    <a:pt x="192" y="268"/>
                    <a:pt x="192" y="268"/>
                  </a:cubicBezTo>
                  <a:cubicBezTo>
                    <a:pt x="196" y="268"/>
                    <a:pt x="196" y="268"/>
                    <a:pt x="196" y="268"/>
                  </a:cubicBezTo>
                  <a:lnTo>
                    <a:pt x="196" y="266"/>
                  </a:lnTo>
                  <a:close/>
                  <a:moveTo>
                    <a:pt x="208" y="266"/>
                  </a:moveTo>
                  <a:cubicBezTo>
                    <a:pt x="204" y="266"/>
                    <a:pt x="204" y="266"/>
                    <a:pt x="204" y="266"/>
                  </a:cubicBezTo>
                  <a:cubicBezTo>
                    <a:pt x="204" y="268"/>
                    <a:pt x="204" y="268"/>
                    <a:pt x="204" y="268"/>
                  </a:cubicBezTo>
                  <a:cubicBezTo>
                    <a:pt x="208" y="268"/>
                    <a:pt x="208" y="268"/>
                    <a:pt x="208" y="268"/>
                  </a:cubicBezTo>
                  <a:lnTo>
                    <a:pt x="208" y="266"/>
                  </a:lnTo>
                  <a:close/>
                  <a:moveTo>
                    <a:pt x="220" y="266"/>
                  </a:moveTo>
                  <a:cubicBezTo>
                    <a:pt x="216" y="266"/>
                    <a:pt x="216" y="266"/>
                    <a:pt x="216" y="266"/>
                  </a:cubicBezTo>
                  <a:cubicBezTo>
                    <a:pt x="216" y="268"/>
                    <a:pt x="216" y="268"/>
                    <a:pt x="216" y="268"/>
                  </a:cubicBezTo>
                  <a:cubicBezTo>
                    <a:pt x="220" y="268"/>
                    <a:pt x="220" y="268"/>
                    <a:pt x="220" y="268"/>
                  </a:cubicBezTo>
                  <a:lnTo>
                    <a:pt x="220" y="266"/>
                  </a:lnTo>
                  <a:close/>
                  <a:moveTo>
                    <a:pt x="232" y="266"/>
                  </a:moveTo>
                  <a:cubicBezTo>
                    <a:pt x="228" y="266"/>
                    <a:pt x="228" y="266"/>
                    <a:pt x="228" y="266"/>
                  </a:cubicBezTo>
                  <a:cubicBezTo>
                    <a:pt x="228" y="268"/>
                    <a:pt x="228" y="268"/>
                    <a:pt x="228" y="268"/>
                  </a:cubicBezTo>
                  <a:cubicBezTo>
                    <a:pt x="232" y="268"/>
                    <a:pt x="232" y="268"/>
                    <a:pt x="232" y="268"/>
                  </a:cubicBezTo>
                  <a:lnTo>
                    <a:pt x="232" y="266"/>
                  </a:lnTo>
                  <a:close/>
                  <a:moveTo>
                    <a:pt x="244" y="266"/>
                  </a:moveTo>
                  <a:cubicBezTo>
                    <a:pt x="240" y="266"/>
                    <a:pt x="240" y="266"/>
                    <a:pt x="240" y="266"/>
                  </a:cubicBezTo>
                  <a:cubicBezTo>
                    <a:pt x="240" y="268"/>
                    <a:pt x="240" y="268"/>
                    <a:pt x="240" y="268"/>
                  </a:cubicBezTo>
                  <a:cubicBezTo>
                    <a:pt x="244" y="268"/>
                    <a:pt x="244" y="268"/>
                    <a:pt x="244" y="268"/>
                  </a:cubicBezTo>
                  <a:lnTo>
                    <a:pt x="244" y="266"/>
                  </a:lnTo>
                  <a:close/>
                  <a:moveTo>
                    <a:pt x="256" y="266"/>
                  </a:moveTo>
                  <a:cubicBezTo>
                    <a:pt x="252" y="266"/>
                    <a:pt x="252" y="266"/>
                    <a:pt x="252" y="266"/>
                  </a:cubicBezTo>
                  <a:cubicBezTo>
                    <a:pt x="252" y="268"/>
                    <a:pt x="252" y="268"/>
                    <a:pt x="252" y="268"/>
                  </a:cubicBezTo>
                  <a:cubicBezTo>
                    <a:pt x="256" y="268"/>
                    <a:pt x="256" y="268"/>
                    <a:pt x="256" y="268"/>
                  </a:cubicBezTo>
                  <a:lnTo>
                    <a:pt x="256" y="266"/>
                  </a:lnTo>
                  <a:close/>
                  <a:moveTo>
                    <a:pt x="268" y="266"/>
                  </a:moveTo>
                  <a:cubicBezTo>
                    <a:pt x="264" y="266"/>
                    <a:pt x="264" y="266"/>
                    <a:pt x="264" y="266"/>
                  </a:cubicBezTo>
                  <a:cubicBezTo>
                    <a:pt x="264" y="268"/>
                    <a:pt x="264" y="268"/>
                    <a:pt x="264" y="268"/>
                  </a:cubicBezTo>
                  <a:cubicBezTo>
                    <a:pt x="268" y="268"/>
                    <a:pt x="268" y="268"/>
                    <a:pt x="268" y="268"/>
                  </a:cubicBezTo>
                  <a:lnTo>
                    <a:pt x="268" y="266"/>
                  </a:lnTo>
                  <a:close/>
                  <a:moveTo>
                    <a:pt x="280" y="266"/>
                  </a:moveTo>
                  <a:cubicBezTo>
                    <a:pt x="276" y="266"/>
                    <a:pt x="276" y="266"/>
                    <a:pt x="276" y="266"/>
                  </a:cubicBezTo>
                  <a:cubicBezTo>
                    <a:pt x="276" y="268"/>
                    <a:pt x="276" y="268"/>
                    <a:pt x="276" y="268"/>
                  </a:cubicBezTo>
                  <a:cubicBezTo>
                    <a:pt x="280" y="268"/>
                    <a:pt x="280" y="268"/>
                    <a:pt x="280" y="268"/>
                  </a:cubicBezTo>
                  <a:lnTo>
                    <a:pt x="280" y="266"/>
                  </a:lnTo>
                  <a:close/>
                  <a:moveTo>
                    <a:pt x="292" y="266"/>
                  </a:moveTo>
                  <a:cubicBezTo>
                    <a:pt x="288" y="266"/>
                    <a:pt x="288" y="266"/>
                    <a:pt x="288" y="266"/>
                  </a:cubicBezTo>
                  <a:cubicBezTo>
                    <a:pt x="288" y="268"/>
                    <a:pt x="288" y="268"/>
                    <a:pt x="288" y="268"/>
                  </a:cubicBezTo>
                  <a:cubicBezTo>
                    <a:pt x="292" y="268"/>
                    <a:pt x="292" y="268"/>
                    <a:pt x="292" y="268"/>
                  </a:cubicBezTo>
                  <a:lnTo>
                    <a:pt x="292" y="266"/>
                  </a:lnTo>
                  <a:close/>
                  <a:moveTo>
                    <a:pt x="304" y="266"/>
                  </a:moveTo>
                  <a:cubicBezTo>
                    <a:pt x="300" y="266"/>
                    <a:pt x="300" y="266"/>
                    <a:pt x="300" y="266"/>
                  </a:cubicBezTo>
                  <a:cubicBezTo>
                    <a:pt x="300" y="268"/>
                    <a:pt x="300" y="268"/>
                    <a:pt x="300" y="268"/>
                  </a:cubicBezTo>
                  <a:cubicBezTo>
                    <a:pt x="304" y="268"/>
                    <a:pt x="304" y="268"/>
                    <a:pt x="304" y="268"/>
                  </a:cubicBezTo>
                  <a:lnTo>
                    <a:pt x="304" y="266"/>
                  </a:lnTo>
                  <a:close/>
                  <a:moveTo>
                    <a:pt x="316" y="266"/>
                  </a:moveTo>
                  <a:cubicBezTo>
                    <a:pt x="312" y="266"/>
                    <a:pt x="312" y="266"/>
                    <a:pt x="312" y="266"/>
                  </a:cubicBezTo>
                  <a:cubicBezTo>
                    <a:pt x="312" y="268"/>
                    <a:pt x="312" y="268"/>
                    <a:pt x="312" y="268"/>
                  </a:cubicBezTo>
                  <a:cubicBezTo>
                    <a:pt x="316" y="268"/>
                    <a:pt x="316" y="268"/>
                    <a:pt x="316" y="268"/>
                  </a:cubicBezTo>
                  <a:lnTo>
                    <a:pt x="316" y="266"/>
                  </a:lnTo>
                  <a:close/>
                  <a:moveTo>
                    <a:pt x="328" y="266"/>
                  </a:moveTo>
                  <a:cubicBezTo>
                    <a:pt x="324" y="266"/>
                    <a:pt x="324" y="266"/>
                    <a:pt x="324" y="266"/>
                  </a:cubicBezTo>
                  <a:cubicBezTo>
                    <a:pt x="324" y="268"/>
                    <a:pt x="324" y="268"/>
                    <a:pt x="324" y="268"/>
                  </a:cubicBezTo>
                  <a:cubicBezTo>
                    <a:pt x="328" y="268"/>
                    <a:pt x="328" y="268"/>
                    <a:pt x="328" y="268"/>
                  </a:cubicBezTo>
                  <a:lnTo>
                    <a:pt x="328" y="266"/>
                  </a:lnTo>
                  <a:close/>
                  <a:moveTo>
                    <a:pt x="340" y="266"/>
                  </a:moveTo>
                  <a:cubicBezTo>
                    <a:pt x="336" y="266"/>
                    <a:pt x="336" y="266"/>
                    <a:pt x="336" y="266"/>
                  </a:cubicBezTo>
                  <a:cubicBezTo>
                    <a:pt x="336" y="268"/>
                    <a:pt x="336" y="268"/>
                    <a:pt x="336" y="268"/>
                  </a:cubicBezTo>
                  <a:cubicBezTo>
                    <a:pt x="340" y="268"/>
                    <a:pt x="340" y="268"/>
                    <a:pt x="340" y="268"/>
                  </a:cubicBezTo>
                  <a:lnTo>
                    <a:pt x="340" y="266"/>
                  </a:lnTo>
                  <a:close/>
                  <a:moveTo>
                    <a:pt x="352" y="266"/>
                  </a:moveTo>
                  <a:cubicBezTo>
                    <a:pt x="348" y="266"/>
                    <a:pt x="348" y="266"/>
                    <a:pt x="348" y="266"/>
                  </a:cubicBezTo>
                  <a:cubicBezTo>
                    <a:pt x="348" y="268"/>
                    <a:pt x="348" y="268"/>
                    <a:pt x="348" y="268"/>
                  </a:cubicBezTo>
                  <a:cubicBezTo>
                    <a:pt x="352" y="268"/>
                    <a:pt x="352" y="268"/>
                    <a:pt x="352" y="268"/>
                  </a:cubicBezTo>
                  <a:lnTo>
                    <a:pt x="352" y="266"/>
                  </a:lnTo>
                  <a:close/>
                  <a:moveTo>
                    <a:pt x="364" y="266"/>
                  </a:moveTo>
                  <a:cubicBezTo>
                    <a:pt x="360" y="266"/>
                    <a:pt x="360" y="266"/>
                    <a:pt x="360" y="266"/>
                  </a:cubicBezTo>
                  <a:cubicBezTo>
                    <a:pt x="360" y="268"/>
                    <a:pt x="360" y="268"/>
                    <a:pt x="360" y="268"/>
                  </a:cubicBezTo>
                  <a:cubicBezTo>
                    <a:pt x="364" y="268"/>
                    <a:pt x="364" y="268"/>
                    <a:pt x="364" y="268"/>
                  </a:cubicBezTo>
                  <a:lnTo>
                    <a:pt x="364" y="266"/>
                  </a:lnTo>
                  <a:close/>
                  <a:moveTo>
                    <a:pt x="376" y="266"/>
                  </a:moveTo>
                  <a:cubicBezTo>
                    <a:pt x="372" y="266"/>
                    <a:pt x="372" y="266"/>
                    <a:pt x="372" y="266"/>
                  </a:cubicBezTo>
                  <a:cubicBezTo>
                    <a:pt x="372" y="268"/>
                    <a:pt x="372" y="268"/>
                    <a:pt x="372" y="268"/>
                  </a:cubicBezTo>
                  <a:cubicBezTo>
                    <a:pt x="376" y="268"/>
                    <a:pt x="376" y="268"/>
                    <a:pt x="376" y="268"/>
                  </a:cubicBezTo>
                  <a:lnTo>
                    <a:pt x="376" y="266"/>
                  </a:lnTo>
                  <a:close/>
                  <a:moveTo>
                    <a:pt x="388" y="266"/>
                  </a:moveTo>
                  <a:cubicBezTo>
                    <a:pt x="384" y="266"/>
                    <a:pt x="384" y="266"/>
                    <a:pt x="384" y="266"/>
                  </a:cubicBezTo>
                  <a:cubicBezTo>
                    <a:pt x="384" y="268"/>
                    <a:pt x="384" y="268"/>
                    <a:pt x="384" y="268"/>
                  </a:cubicBezTo>
                  <a:cubicBezTo>
                    <a:pt x="388" y="268"/>
                    <a:pt x="388" y="268"/>
                    <a:pt x="388" y="268"/>
                  </a:cubicBezTo>
                  <a:lnTo>
                    <a:pt x="388" y="266"/>
                  </a:lnTo>
                  <a:close/>
                  <a:moveTo>
                    <a:pt x="400" y="266"/>
                  </a:moveTo>
                  <a:cubicBezTo>
                    <a:pt x="396" y="266"/>
                    <a:pt x="396" y="266"/>
                    <a:pt x="396" y="266"/>
                  </a:cubicBezTo>
                  <a:cubicBezTo>
                    <a:pt x="396" y="268"/>
                    <a:pt x="396" y="268"/>
                    <a:pt x="396" y="268"/>
                  </a:cubicBezTo>
                  <a:cubicBezTo>
                    <a:pt x="400" y="268"/>
                    <a:pt x="400" y="268"/>
                    <a:pt x="400" y="268"/>
                  </a:cubicBezTo>
                  <a:lnTo>
                    <a:pt x="400" y="266"/>
                  </a:lnTo>
                  <a:close/>
                  <a:moveTo>
                    <a:pt x="412" y="266"/>
                  </a:moveTo>
                  <a:cubicBezTo>
                    <a:pt x="408" y="266"/>
                    <a:pt x="408" y="266"/>
                    <a:pt x="408" y="266"/>
                  </a:cubicBezTo>
                  <a:cubicBezTo>
                    <a:pt x="408" y="268"/>
                    <a:pt x="408" y="268"/>
                    <a:pt x="408" y="268"/>
                  </a:cubicBezTo>
                  <a:cubicBezTo>
                    <a:pt x="412" y="268"/>
                    <a:pt x="412" y="268"/>
                    <a:pt x="412" y="268"/>
                  </a:cubicBezTo>
                  <a:lnTo>
                    <a:pt x="412" y="266"/>
                  </a:lnTo>
                  <a:close/>
                  <a:moveTo>
                    <a:pt x="424" y="266"/>
                  </a:moveTo>
                  <a:cubicBezTo>
                    <a:pt x="420" y="266"/>
                    <a:pt x="420" y="266"/>
                    <a:pt x="420" y="266"/>
                  </a:cubicBezTo>
                  <a:cubicBezTo>
                    <a:pt x="420" y="268"/>
                    <a:pt x="420" y="268"/>
                    <a:pt x="420" y="268"/>
                  </a:cubicBezTo>
                  <a:cubicBezTo>
                    <a:pt x="424" y="268"/>
                    <a:pt x="424" y="268"/>
                    <a:pt x="424" y="268"/>
                  </a:cubicBezTo>
                  <a:lnTo>
                    <a:pt x="424" y="266"/>
                  </a:lnTo>
                  <a:close/>
                  <a:moveTo>
                    <a:pt x="436" y="266"/>
                  </a:moveTo>
                  <a:cubicBezTo>
                    <a:pt x="432" y="266"/>
                    <a:pt x="432" y="266"/>
                    <a:pt x="432" y="266"/>
                  </a:cubicBezTo>
                  <a:cubicBezTo>
                    <a:pt x="432" y="268"/>
                    <a:pt x="432" y="268"/>
                    <a:pt x="432" y="268"/>
                  </a:cubicBezTo>
                  <a:cubicBezTo>
                    <a:pt x="436" y="268"/>
                    <a:pt x="436" y="268"/>
                    <a:pt x="436" y="268"/>
                  </a:cubicBezTo>
                  <a:lnTo>
                    <a:pt x="436" y="266"/>
                  </a:lnTo>
                  <a:close/>
                  <a:moveTo>
                    <a:pt x="448" y="266"/>
                  </a:moveTo>
                  <a:cubicBezTo>
                    <a:pt x="444" y="266"/>
                    <a:pt x="444" y="266"/>
                    <a:pt x="444" y="266"/>
                  </a:cubicBezTo>
                  <a:cubicBezTo>
                    <a:pt x="444" y="268"/>
                    <a:pt x="444" y="268"/>
                    <a:pt x="444" y="268"/>
                  </a:cubicBezTo>
                  <a:cubicBezTo>
                    <a:pt x="448" y="268"/>
                    <a:pt x="448" y="268"/>
                    <a:pt x="448" y="268"/>
                  </a:cubicBezTo>
                  <a:lnTo>
                    <a:pt x="448" y="266"/>
                  </a:lnTo>
                  <a:close/>
                  <a:moveTo>
                    <a:pt x="460" y="266"/>
                  </a:moveTo>
                  <a:cubicBezTo>
                    <a:pt x="456" y="266"/>
                    <a:pt x="456" y="266"/>
                    <a:pt x="456" y="266"/>
                  </a:cubicBezTo>
                  <a:cubicBezTo>
                    <a:pt x="456" y="268"/>
                    <a:pt x="456" y="268"/>
                    <a:pt x="456" y="268"/>
                  </a:cubicBezTo>
                  <a:cubicBezTo>
                    <a:pt x="460" y="268"/>
                    <a:pt x="460" y="268"/>
                    <a:pt x="460" y="268"/>
                  </a:cubicBezTo>
                  <a:lnTo>
                    <a:pt x="460" y="266"/>
                  </a:lnTo>
                  <a:close/>
                  <a:moveTo>
                    <a:pt x="472" y="266"/>
                  </a:moveTo>
                  <a:cubicBezTo>
                    <a:pt x="468" y="266"/>
                    <a:pt x="468" y="266"/>
                    <a:pt x="468" y="266"/>
                  </a:cubicBezTo>
                  <a:cubicBezTo>
                    <a:pt x="468" y="268"/>
                    <a:pt x="468" y="268"/>
                    <a:pt x="468" y="268"/>
                  </a:cubicBezTo>
                  <a:cubicBezTo>
                    <a:pt x="472" y="268"/>
                    <a:pt x="472" y="268"/>
                    <a:pt x="472" y="268"/>
                  </a:cubicBezTo>
                  <a:lnTo>
                    <a:pt x="472" y="266"/>
                  </a:lnTo>
                  <a:close/>
                  <a:moveTo>
                    <a:pt x="484" y="266"/>
                  </a:moveTo>
                  <a:cubicBezTo>
                    <a:pt x="480" y="266"/>
                    <a:pt x="480" y="266"/>
                    <a:pt x="480" y="266"/>
                  </a:cubicBezTo>
                  <a:cubicBezTo>
                    <a:pt x="480" y="268"/>
                    <a:pt x="480" y="268"/>
                    <a:pt x="480" y="268"/>
                  </a:cubicBezTo>
                  <a:cubicBezTo>
                    <a:pt x="484" y="268"/>
                    <a:pt x="484" y="268"/>
                    <a:pt x="484" y="268"/>
                  </a:cubicBezTo>
                  <a:lnTo>
                    <a:pt x="484" y="266"/>
                  </a:lnTo>
                  <a:close/>
                  <a:moveTo>
                    <a:pt x="496" y="266"/>
                  </a:moveTo>
                  <a:cubicBezTo>
                    <a:pt x="492" y="266"/>
                    <a:pt x="492" y="266"/>
                    <a:pt x="492" y="266"/>
                  </a:cubicBezTo>
                  <a:cubicBezTo>
                    <a:pt x="492" y="268"/>
                    <a:pt x="492" y="268"/>
                    <a:pt x="492" y="268"/>
                  </a:cubicBezTo>
                  <a:cubicBezTo>
                    <a:pt x="496" y="268"/>
                    <a:pt x="496" y="268"/>
                    <a:pt x="496" y="268"/>
                  </a:cubicBezTo>
                  <a:lnTo>
                    <a:pt x="496" y="266"/>
                  </a:lnTo>
                  <a:close/>
                  <a:moveTo>
                    <a:pt x="508" y="266"/>
                  </a:moveTo>
                  <a:cubicBezTo>
                    <a:pt x="504" y="266"/>
                    <a:pt x="504" y="266"/>
                    <a:pt x="504" y="266"/>
                  </a:cubicBezTo>
                  <a:cubicBezTo>
                    <a:pt x="504" y="268"/>
                    <a:pt x="504" y="268"/>
                    <a:pt x="504" y="268"/>
                  </a:cubicBezTo>
                  <a:cubicBezTo>
                    <a:pt x="508" y="268"/>
                    <a:pt x="508" y="268"/>
                    <a:pt x="508" y="268"/>
                  </a:cubicBezTo>
                  <a:lnTo>
                    <a:pt x="508" y="266"/>
                  </a:lnTo>
                  <a:close/>
                  <a:moveTo>
                    <a:pt x="520" y="266"/>
                  </a:moveTo>
                  <a:cubicBezTo>
                    <a:pt x="516" y="266"/>
                    <a:pt x="516" y="266"/>
                    <a:pt x="516" y="266"/>
                  </a:cubicBezTo>
                  <a:cubicBezTo>
                    <a:pt x="516" y="268"/>
                    <a:pt x="516" y="268"/>
                    <a:pt x="516" y="268"/>
                  </a:cubicBezTo>
                  <a:cubicBezTo>
                    <a:pt x="520" y="268"/>
                    <a:pt x="520" y="268"/>
                    <a:pt x="520" y="268"/>
                  </a:cubicBezTo>
                  <a:lnTo>
                    <a:pt x="520" y="266"/>
                  </a:lnTo>
                  <a:close/>
                  <a:moveTo>
                    <a:pt x="532" y="266"/>
                  </a:moveTo>
                  <a:cubicBezTo>
                    <a:pt x="528" y="266"/>
                    <a:pt x="528" y="266"/>
                    <a:pt x="528" y="266"/>
                  </a:cubicBezTo>
                  <a:cubicBezTo>
                    <a:pt x="528" y="268"/>
                    <a:pt x="528" y="268"/>
                    <a:pt x="528" y="268"/>
                  </a:cubicBezTo>
                  <a:cubicBezTo>
                    <a:pt x="532" y="268"/>
                    <a:pt x="532" y="268"/>
                    <a:pt x="532" y="268"/>
                  </a:cubicBezTo>
                  <a:lnTo>
                    <a:pt x="532" y="266"/>
                  </a:lnTo>
                  <a:close/>
                  <a:moveTo>
                    <a:pt x="544" y="266"/>
                  </a:moveTo>
                  <a:cubicBezTo>
                    <a:pt x="540" y="266"/>
                    <a:pt x="540" y="266"/>
                    <a:pt x="540" y="266"/>
                  </a:cubicBezTo>
                  <a:cubicBezTo>
                    <a:pt x="540" y="268"/>
                    <a:pt x="540" y="268"/>
                    <a:pt x="540" y="268"/>
                  </a:cubicBezTo>
                  <a:cubicBezTo>
                    <a:pt x="544" y="268"/>
                    <a:pt x="544" y="268"/>
                    <a:pt x="544" y="268"/>
                  </a:cubicBezTo>
                  <a:lnTo>
                    <a:pt x="544" y="266"/>
                  </a:lnTo>
                  <a:close/>
                  <a:moveTo>
                    <a:pt x="556" y="266"/>
                  </a:moveTo>
                  <a:cubicBezTo>
                    <a:pt x="552" y="266"/>
                    <a:pt x="552" y="266"/>
                    <a:pt x="552" y="266"/>
                  </a:cubicBezTo>
                  <a:cubicBezTo>
                    <a:pt x="552" y="268"/>
                    <a:pt x="552" y="268"/>
                    <a:pt x="552" y="268"/>
                  </a:cubicBezTo>
                  <a:cubicBezTo>
                    <a:pt x="556" y="268"/>
                    <a:pt x="556" y="268"/>
                    <a:pt x="556" y="268"/>
                  </a:cubicBezTo>
                  <a:lnTo>
                    <a:pt x="556" y="266"/>
                  </a:lnTo>
                  <a:close/>
                  <a:moveTo>
                    <a:pt x="568" y="266"/>
                  </a:moveTo>
                  <a:cubicBezTo>
                    <a:pt x="564" y="266"/>
                    <a:pt x="564" y="266"/>
                    <a:pt x="564" y="266"/>
                  </a:cubicBezTo>
                  <a:cubicBezTo>
                    <a:pt x="564" y="268"/>
                    <a:pt x="564" y="268"/>
                    <a:pt x="564" y="268"/>
                  </a:cubicBezTo>
                  <a:cubicBezTo>
                    <a:pt x="568" y="268"/>
                    <a:pt x="568" y="268"/>
                    <a:pt x="568" y="268"/>
                  </a:cubicBezTo>
                  <a:lnTo>
                    <a:pt x="568" y="266"/>
                  </a:lnTo>
                  <a:close/>
                  <a:moveTo>
                    <a:pt x="580" y="266"/>
                  </a:moveTo>
                  <a:cubicBezTo>
                    <a:pt x="576" y="266"/>
                    <a:pt x="576" y="266"/>
                    <a:pt x="576" y="266"/>
                  </a:cubicBezTo>
                  <a:cubicBezTo>
                    <a:pt x="576" y="268"/>
                    <a:pt x="576" y="268"/>
                    <a:pt x="576" y="268"/>
                  </a:cubicBezTo>
                  <a:cubicBezTo>
                    <a:pt x="580" y="268"/>
                    <a:pt x="580" y="268"/>
                    <a:pt x="580" y="268"/>
                  </a:cubicBezTo>
                  <a:lnTo>
                    <a:pt x="580" y="266"/>
                  </a:lnTo>
                  <a:close/>
                  <a:moveTo>
                    <a:pt x="592" y="266"/>
                  </a:moveTo>
                  <a:cubicBezTo>
                    <a:pt x="588" y="266"/>
                    <a:pt x="588" y="266"/>
                    <a:pt x="588" y="266"/>
                  </a:cubicBezTo>
                  <a:cubicBezTo>
                    <a:pt x="588" y="268"/>
                    <a:pt x="588" y="268"/>
                    <a:pt x="588" y="268"/>
                  </a:cubicBezTo>
                  <a:cubicBezTo>
                    <a:pt x="592" y="268"/>
                    <a:pt x="592" y="268"/>
                    <a:pt x="592" y="268"/>
                  </a:cubicBezTo>
                  <a:lnTo>
                    <a:pt x="592" y="266"/>
                  </a:lnTo>
                  <a:close/>
                  <a:moveTo>
                    <a:pt x="604" y="266"/>
                  </a:moveTo>
                  <a:cubicBezTo>
                    <a:pt x="600" y="266"/>
                    <a:pt x="600" y="266"/>
                    <a:pt x="600" y="266"/>
                  </a:cubicBezTo>
                  <a:cubicBezTo>
                    <a:pt x="600" y="268"/>
                    <a:pt x="600" y="268"/>
                    <a:pt x="600" y="268"/>
                  </a:cubicBezTo>
                  <a:cubicBezTo>
                    <a:pt x="604" y="268"/>
                    <a:pt x="604" y="268"/>
                    <a:pt x="604" y="268"/>
                  </a:cubicBezTo>
                  <a:lnTo>
                    <a:pt x="604" y="266"/>
                  </a:lnTo>
                  <a:close/>
                  <a:moveTo>
                    <a:pt x="616" y="266"/>
                  </a:moveTo>
                  <a:cubicBezTo>
                    <a:pt x="612" y="266"/>
                    <a:pt x="612" y="266"/>
                    <a:pt x="612" y="266"/>
                  </a:cubicBezTo>
                  <a:cubicBezTo>
                    <a:pt x="612" y="268"/>
                    <a:pt x="612" y="268"/>
                    <a:pt x="612" y="268"/>
                  </a:cubicBezTo>
                  <a:cubicBezTo>
                    <a:pt x="616" y="268"/>
                    <a:pt x="616" y="268"/>
                    <a:pt x="616" y="268"/>
                  </a:cubicBezTo>
                  <a:lnTo>
                    <a:pt x="616" y="266"/>
                  </a:lnTo>
                  <a:close/>
                  <a:moveTo>
                    <a:pt x="628" y="266"/>
                  </a:moveTo>
                  <a:cubicBezTo>
                    <a:pt x="624" y="266"/>
                    <a:pt x="624" y="266"/>
                    <a:pt x="624" y="266"/>
                  </a:cubicBezTo>
                  <a:cubicBezTo>
                    <a:pt x="624" y="268"/>
                    <a:pt x="624" y="268"/>
                    <a:pt x="624" y="268"/>
                  </a:cubicBezTo>
                  <a:cubicBezTo>
                    <a:pt x="628" y="268"/>
                    <a:pt x="628" y="268"/>
                    <a:pt x="628" y="268"/>
                  </a:cubicBezTo>
                  <a:lnTo>
                    <a:pt x="628" y="266"/>
                  </a:lnTo>
                  <a:close/>
                  <a:moveTo>
                    <a:pt x="640" y="266"/>
                  </a:moveTo>
                  <a:cubicBezTo>
                    <a:pt x="636" y="266"/>
                    <a:pt x="636" y="266"/>
                    <a:pt x="636" y="266"/>
                  </a:cubicBezTo>
                  <a:cubicBezTo>
                    <a:pt x="636" y="268"/>
                    <a:pt x="636" y="268"/>
                    <a:pt x="636" y="268"/>
                  </a:cubicBezTo>
                  <a:cubicBezTo>
                    <a:pt x="640" y="268"/>
                    <a:pt x="640" y="268"/>
                    <a:pt x="640" y="268"/>
                  </a:cubicBezTo>
                  <a:lnTo>
                    <a:pt x="640" y="266"/>
                  </a:lnTo>
                  <a:close/>
                  <a:moveTo>
                    <a:pt x="652" y="266"/>
                  </a:moveTo>
                  <a:cubicBezTo>
                    <a:pt x="648" y="266"/>
                    <a:pt x="648" y="266"/>
                    <a:pt x="648" y="266"/>
                  </a:cubicBezTo>
                  <a:cubicBezTo>
                    <a:pt x="648" y="268"/>
                    <a:pt x="648" y="268"/>
                    <a:pt x="648" y="268"/>
                  </a:cubicBezTo>
                  <a:cubicBezTo>
                    <a:pt x="652" y="268"/>
                    <a:pt x="652" y="268"/>
                    <a:pt x="652" y="268"/>
                  </a:cubicBezTo>
                  <a:lnTo>
                    <a:pt x="652" y="266"/>
                  </a:lnTo>
                  <a:close/>
                  <a:moveTo>
                    <a:pt x="664" y="266"/>
                  </a:moveTo>
                  <a:cubicBezTo>
                    <a:pt x="660" y="266"/>
                    <a:pt x="660" y="266"/>
                    <a:pt x="660" y="266"/>
                  </a:cubicBezTo>
                  <a:cubicBezTo>
                    <a:pt x="660" y="268"/>
                    <a:pt x="660" y="268"/>
                    <a:pt x="660" y="268"/>
                  </a:cubicBezTo>
                  <a:cubicBezTo>
                    <a:pt x="664" y="268"/>
                    <a:pt x="664" y="268"/>
                    <a:pt x="664" y="268"/>
                  </a:cubicBezTo>
                  <a:lnTo>
                    <a:pt x="664" y="266"/>
                  </a:lnTo>
                  <a:close/>
                  <a:moveTo>
                    <a:pt x="676" y="266"/>
                  </a:moveTo>
                  <a:cubicBezTo>
                    <a:pt x="672" y="266"/>
                    <a:pt x="672" y="266"/>
                    <a:pt x="672" y="266"/>
                  </a:cubicBezTo>
                  <a:cubicBezTo>
                    <a:pt x="672" y="268"/>
                    <a:pt x="672" y="268"/>
                    <a:pt x="672" y="268"/>
                  </a:cubicBezTo>
                  <a:cubicBezTo>
                    <a:pt x="676" y="268"/>
                    <a:pt x="676" y="268"/>
                    <a:pt x="676" y="268"/>
                  </a:cubicBezTo>
                  <a:lnTo>
                    <a:pt x="676" y="266"/>
                  </a:lnTo>
                  <a:close/>
                  <a:moveTo>
                    <a:pt x="688" y="266"/>
                  </a:moveTo>
                  <a:cubicBezTo>
                    <a:pt x="684" y="266"/>
                    <a:pt x="684" y="266"/>
                    <a:pt x="684" y="266"/>
                  </a:cubicBezTo>
                  <a:cubicBezTo>
                    <a:pt x="684" y="268"/>
                    <a:pt x="684" y="268"/>
                    <a:pt x="684" y="268"/>
                  </a:cubicBezTo>
                  <a:cubicBezTo>
                    <a:pt x="688" y="268"/>
                    <a:pt x="688" y="268"/>
                    <a:pt x="688" y="268"/>
                  </a:cubicBezTo>
                  <a:lnTo>
                    <a:pt x="688" y="266"/>
                  </a:lnTo>
                  <a:close/>
                  <a:moveTo>
                    <a:pt x="700" y="266"/>
                  </a:moveTo>
                  <a:cubicBezTo>
                    <a:pt x="696" y="266"/>
                    <a:pt x="696" y="266"/>
                    <a:pt x="696" y="266"/>
                  </a:cubicBezTo>
                  <a:cubicBezTo>
                    <a:pt x="696" y="268"/>
                    <a:pt x="696" y="268"/>
                    <a:pt x="696" y="268"/>
                  </a:cubicBezTo>
                  <a:cubicBezTo>
                    <a:pt x="700" y="268"/>
                    <a:pt x="700" y="268"/>
                    <a:pt x="700" y="268"/>
                  </a:cubicBezTo>
                  <a:lnTo>
                    <a:pt x="700" y="266"/>
                  </a:lnTo>
                  <a:close/>
                  <a:moveTo>
                    <a:pt x="712" y="266"/>
                  </a:moveTo>
                  <a:cubicBezTo>
                    <a:pt x="708" y="266"/>
                    <a:pt x="708" y="266"/>
                    <a:pt x="708" y="266"/>
                  </a:cubicBezTo>
                  <a:cubicBezTo>
                    <a:pt x="708" y="268"/>
                    <a:pt x="708" y="268"/>
                    <a:pt x="708" y="268"/>
                  </a:cubicBezTo>
                  <a:cubicBezTo>
                    <a:pt x="712" y="268"/>
                    <a:pt x="712" y="268"/>
                    <a:pt x="712" y="268"/>
                  </a:cubicBezTo>
                  <a:lnTo>
                    <a:pt x="712" y="266"/>
                  </a:lnTo>
                  <a:close/>
                  <a:moveTo>
                    <a:pt x="724" y="266"/>
                  </a:moveTo>
                  <a:cubicBezTo>
                    <a:pt x="720" y="266"/>
                    <a:pt x="720" y="266"/>
                    <a:pt x="720" y="266"/>
                  </a:cubicBezTo>
                  <a:cubicBezTo>
                    <a:pt x="720" y="268"/>
                    <a:pt x="720" y="268"/>
                    <a:pt x="720" y="268"/>
                  </a:cubicBezTo>
                  <a:cubicBezTo>
                    <a:pt x="724" y="268"/>
                    <a:pt x="724" y="268"/>
                    <a:pt x="724" y="268"/>
                  </a:cubicBezTo>
                  <a:lnTo>
                    <a:pt x="724" y="266"/>
                  </a:lnTo>
                  <a:close/>
                  <a:moveTo>
                    <a:pt x="736" y="266"/>
                  </a:moveTo>
                  <a:cubicBezTo>
                    <a:pt x="732" y="266"/>
                    <a:pt x="732" y="266"/>
                    <a:pt x="732" y="266"/>
                  </a:cubicBezTo>
                  <a:cubicBezTo>
                    <a:pt x="732" y="268"/>
                    <a:pt x="732" y="268"/>
                    <a:pt x="732" y="268"/>
                  </a:cubicBezTo>
                  <a:cubicBezTo>
                    <a:pt x="736" y="268"/>
                    <a:pt x="736" y="268"/>
                    <a:pt x="736" y="268"/>
                  </a:cubicBezTo>
                  <a:lnTo>
                    <a:pt x="736" y="266"/>
                  </a:lnTo>
                  <a:close/>
                  <a:moveTo>
                    <a:pt x="748" y="266"/>
                  </a:moveTo>
                  <a:cubicBezTo>
                    <a:pt x="744" y="266"/>
                    <a:pt x="744" y="266"/>
                    <a:pt x="744" y="266"/>
                  </a:cubicBezTo>
                  <a:cubicBezTo>
                    <a:pt x="744" y="268"/>
                    <a:pt x="744" y="268"/>
                    <a:pt x="744" y="268"/>
                  </a:cubicBezTo>
                  <a:cubicBezTo>
                    <a:pt x="748" y="268"/>
                    <a:pt x="748" y="268"/>
                    <a:pt x="748" y="268"/>
                  </a:cubicBezTo>
                  <a:lnTo>
                    <a:pt x="748" y="266"/>
                  </a:lnTo>
                  <a:close/>
                  <a:moveTo>
                    <a:pt x="760" y="266"/>
                  </a:moveTo>
                  <a:cubicBezTo>
                    <a:pt x="756" y="266"/>
                    <a:pt x="756" y="266"/>
                    <a:pt x="756" y="266"/>
                  </a:cubicBezTo>
                  <a:cubicBezTo>
                    <a:pt x="756" y="268"/>
                    <a:pt x="756" y="268"/>
                    <a:pt x="756" y="268"/>
                  </a:cubicBezTo>
                  <a:cubicBezTo>
                    <a:pt x="760" y="268"/>
                    <a:pt x="760" y="268"/>
                    <a:pt x="760" y="268"/>
                  </a:cubicBezTo>
                  <a:lnTo>
                    <a:pt x="760" y="266"/>
                  </a:lnTo>
                  <a:close/>
                  <a:moveTo>
                    <a:pt x="772" y="266"/>
                  </a:moveTo>
                  <a:cubicBezTo>
                    <a:pt x="768" y="266"/>
                    <a:pt x="768" y="266"/>
                    <a:pt x="768" y="266"/>
                  </a:cubicBezTo>
                  <a:cubicBezTo>
                    <a:pt x="768" y="268"/>
                    <a:pt x="768" y="268"/>
                    <a:pt x="768" y="268"/>
                  </a:cubicBezTo>
                  <a:cubicBezTo>
                    <a:pt x="772" y="268"/>
                    <a:pt x="772" y="268"/>
                    <a:pt x="772" y="268"/>
                  </a:cubicBezTo>
                  <a:lnTo>
                    <a:pt x="772" y="266"/>
                  </a:lnTo>
                  <a:close/>
                  <a:moveTo>
                    <a:pt x="784" y="266"/>
                  </a:moveTo>
                  <a:cubicBezTo>
                    <a:pt x="782" y="266"/>
                    <a:pt x="781" y="266"/>
                    <a:pt x="780" y="266"/>
                  </a:cubicBezTo>
                  <a:cubicBezTo>
                    <a:pt x="780" y="266"/>
                    <a:pt x="780" y="266"/>
                    <a:pt x="780" y="266"/>
                  </a:cubicBezTo>
                  <a:cubicBezTo>
                    <a:pt x="780" y="268"/>
                    <a:pt x="780" y="268"/>
                    <a:pt x="780" y="268"/>
                  </a:cubicBezTo>
                  <a:cubicBezTo>
                    <a:pt x="780" y="268"/>
                    <a:pt x="780" y="268"/>
                    <a:pt x="780" y="268"/>
                  </a:cubicBezTo>
                  <a:cubicBezTo>
                    <a:pt x="781" y="268"/>
                    <a:pt x="782" y="268"/>
                    <a:pt x="784" y="268"/>
                  </a:cubicBezTo>
                  <a:lnTo>
                    <a:pt x="784" y="266"/>
                  </a:lnTo>
                  <a:close/>
                  <a:moveTo>
                    <a:pt x="795" y="263"/>
                  </a:moveTo>
                  <a:cubicBezTo>
                    <a:pt x="794" y="263"/>
                    <a:pt x="792" y="264"/>
                    <a:pt x="791" y="264"/>
                  </a:cubicBezTo>
                  <a:cubicBezTo>
                    <a:pt x="792" y="266"/>
                    <a:pt x="792" y="266"/>
                    <a:pt x="792" y="266"/>
                  </a:cubicBezTo>
                  <a:cubicBezTo>
                    <a:pt x="793" y="266"/>
                    <a:pt x="794" y="265"/>
                    <a:pt x="796" y="265"/>
                  </a:cubicBezTo>
                  <a:lnTo>
                    <a:pt x="795" y="263"/>
                  </a:lnTo>
                  <a:close/>
                  <a:moveTo>
                    <a:pt x="805" y="257"/>
                  </a:moveTo>
                  <a:cubicBezTo>
                    <a:pt x="804" y="258"/>
                    <a:pt x="803" y="259"/>
                    <a:pt x="802" y="259"/>
                  </a:cubicBezTo>
                  <a:cubicBezTo>
                    <a:pt x="803" y="261"/>
                    <a:pt x="803" y="261"/>
                    <a:pt x="803" y="261"/>
                  </a:cubicBezTo>
                  <a:cubicBezTo>
                    <a:pt x="804" y="260"/>
                    <a:pt x="805" y="260"/>
                    <a:pt x="806" y="259"/>
                  </a:cubicBezTo>
                  <a:lnTo>
                    <a:pt x="805" y="257"/>
                  </a:lnTo>
                  <a:close/>
                  <a:moveTo>
                    <a:pt x="813" y="249"/>
                  </a:moveTo>
                  <a:cubicBezTo>
                    <a:pt x="812" y="250"/>
                    <a:pt x="811" y="251"/>
                    <a:pt x="811" y="252"/>
                  </a:cubicBezTo>
                  <a:cubicBezTo>
                    <a:pt x="812" y="253"/>
                    <a:pt x="812" y="253"/>
                    <a:pt x="812" y="253"/>
                  </a:cubicBezTo>
                  <a:cubicBezTo>
                    <a:pt x="813" y="252"/>
                    <a:pt x="814" y="251"/>
                    <a:pt x="815" y="250"/>
                  </a:cubicBezTo>
                  <a:lnTo>
                    <a:pt x="813" y="249"/>
                  </a:lnTo>
                  <a:close/>
                  <a:moveTo>
                    <a:pt x="818" y="238"/>
                  </a:moveTo>
                  <a:cubicBezTo>
                    <a:pt x="818" y="239"/>
                    <a:pt x="817" y="241"/>
                    <a:pt x="817" y="242"/>
                  </a:cubicBezTo>
                  <a:cubicBezTo>
                    <a:pt x="819" y="243"/>
                    <a:pt x="819" y="243"/>
                    <a:pt x="819" y="243"/>
                  </a:cubicBezTo>
                  <a:cubicBezTo>
                    <a:pt x="819" y="241"/>
                    <a:pt x="820" y="240"/>
                    <a:pt x="820" y="239"/>
                  </a:cubicBezTo>
                  <a:lnTo>
                    <a:pt x="818" y="2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39" name="Picture 19"/>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flipV="1">
              <a:off x="6880225" y="1633890"/>
              <a:ext cx="581025" cy="50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AutoShape 242"/>
            <p:cNvSpPr>
              <a:spLocks noChangeArrowheads="1"/>
            </p:cNvSpPr>
            <p:nvPr/>
          </p:nvSpPr>
          <p:spPr bwMode="auto">
            <a:xfrm>
              <a:off x="7503319" y="1658645"/>
              <a:ext cx="2030412" cy="641201"/>
            </a:xfrm>
            <a:prstGeom prst="roundRect">
              <a:avLst>
                <a:gd name="adj" fmla="val 1356"/>
              </a:avLst>
            </a:prstGeom>
            <a:noFill/>
            <a:ln w="9525">
              <a:noFill/>
              <a:miter lim="800000"/>
              <a:headEnd/>
              <a:tailEnd/>
            </a:ln>
          </p:spPr>
          <p:txBody>
            <a:bodyPr wrap="square" lIns="0" tIns="0" rIns="0" bIns="0">
              <a:spAutoFit/>
            </a:bodyPr>
            <a:lstStyle/>
            <a:p>
              <a:pPr marL="95590" indent="-95590" defTabSz="1101784" eaLnBrk="0" latinLnBrk="0" hangingPunct="0">
                <a:spcBef>
                  <a:spcPts val="200"/>
                </a:spcBef>
                <a:buClr>
                  <a:schemeClr val="tx1">
                    <a:lumMod val="85000"/>
                    <a:lumOff val="15000"/>
                  </a:schemeClr>
                </a:buClr>
                <a:buSzPct val="80000"/>
                <a:buFont typeface="Arial" pitchFamily="34" charset="0"/>
                <a:buChar char="•"/>
                <a:tabLst>
                  <a:tab pos="5805348" algn="l"/>
                </a:tabLst>
                <a:defRPr/>
              </a:pPr>
              <a:r>
                <a:rPr lang="en-US" altLang="ko-KR" sz="1400" dirty="0">
                  <a:solidFill>
                    <a:schemeClr val="tx1">
                      <a:lumMod val="85000"/>
                      <a:lumOff val="15000"/>
                    </a:schemeClr>
                  </a:solidFill>
                  <a:latin typeface="+mn-lt"/>
                  <a:ea typeface="-윤고딕320" pitchFamily="18" charset="-127"/>
                  <a:cs typeface="Arial" pitchFamily="34" charset="0"/>
                  <a:sym typeface="Monotype Sorts"/>
                </a:rPr>
                <a:t>PIS (VMS)</a:t>
              </a:r>
              <a:r>
                <a:rPr lang="tr-TR" altLang="ko-KR" sz="1400" dirty="0">
                  <a:solidFill>
                    <a:schemeClr val="tx1">
                      <a:lumMod val="85000"/>
                      <a:lumOff val="15000"/>
                    </a:schemeClr>
                  </a:solidFill>
                  <a:latin typeface="+mn-lt"/>
                  <a:ea typeface="-윤고딕320" pitchFamily="18" charset="-127"/>
                  <a:cs typeface="Arial" pitchFamily="34" charset="0"/>
                  <a:sym typeface="Monotype Sorts"/>
                </a:rPr>
                <a:t>(</a:t>
              </a:r>
              <a:r>
                <a:rPr lang="tr-TR" altLang="ko-KR" sz="1400" dirty="0" err="1">
                  <a:solidFill>
                    <a:schemeClr val="tx1">
                      <a:lumMod val="85000"/>
                      <a:lumOff val="15000"/>
                    </a:schemeClr>
                  </a:solidFill>
                  <a:latin typeface="+mn-lt"/>
                  <a:ea typeface="-윤고딕320" pitchFamily="18" charset="-127"/>
                  <a:cs typeface="Arial" pitchFamily="34" charset="0"/>
                  <a:sym typeface="Monotype Sorts"/>
                </a:rPr>
                <a:t>pParking</a:t>
              </a:r>
              <a:r>
                <a:rPr lang="tr-TR" altLang="ko-KR" sz="1400" dirty="0">
                  <a:solidFill>
                    <a:schemeClr val="tx1">
                      <a:lumMod val="85000"/>
                      <a:lumOff val="15000"/>
                    </a:schemeClr>
                  </a:solidFill>
                  <a:latin typeface="+mn-lt"/>
                  <a:ea typeface="-윤고딕320" pitchFamily="18" charset="-127"/>
                  <a:cs typeface="Arial" pitchFamily="34" charset="0"/>
                  <a:sym typeface="Monotype Sorts"/>
                </a:rPr>
                <a:t> </a:t>
              </a:r>
              <a:r>
                <a:rPr lang="tr-TR" altLang="ko-KR" sz="1400" dirty="0" err="1">
                  <a:solidFill>
                    <a:schemeClr val="tx1">
                      <a:lumMod val="85000"/>
                      <a:lumOff val="15000"/>
                    </a:schemeClr>
                  </a:solidFill>
                  <a:latin typeface="+mn-lt"/>
                  <a:ea typeface="-윤고딕320" pitchFamily="18" charset="-127"/>
                  <a:cs typeface="Arial" pitchFamily="34" charset="0"/>
                  <a:sym typeface="Monotype Sorts"/>
                </a:rPr>
                <a:t>Information</a:t>
              </a:r>
              <a:r>
                <a:rPr lang="tr-TR" altLang="ko-KR" sz="1400" dirty="0">
                  <a:solidFill>
                    <a:schemeClr val="tx1">
                      <a:lumMod val="85000"/>
                      <a:lumOff val="15000"/>
                    </a:schemeClr>
                  </a:solidFill>
                  <a:latin typeface="+mn-lt"/>
                  <a:ea typeface="-윤고딕320" pitchFamily="18" charset="-127"/>
                  <a:cs typeface="Arial" pitchFamily="34" charset="0"/>
                  <a:sym typeface="Monotype Sorts"/>
                </a:rPr>
                <a:t> </a:t>
              </a:r>
              <a:r>
                <a:rPr lang="tr-TR" altLang="ko-KR" sz="1400" dirty="0" err="1">
                  <a:solidFill>
                    <a:schemeClr val="tx1">
                      <a:lumMod val="85000"/>
                      <a:lumOff val="15000"/>
                    </a:schemeClr>
                  </a:solidFill>
                  <a:latin typeface="+mn-lt"/>
                  <a:ea typeface="-윤고딕320" pitchFamily="18" charset="-127"/>
                  <a:cs typeface="Arial" pitchFamily="34" charset="0"/>
                  <a:sym typeface="Monotype Sorts"/>
                </a:rPr>
                <a:t>System</a:t>
              </a:r>
              <a:r>
                <a:rPr lang="tr-TR" altLang="ko-KR" sz="1400" dirty="0">
                  <a:solidFill>
                    <a:schemeClr val="tx1">
                      <a:lumMod val="85000"/>
                      <a:lumOff val="15000"/>
                    </a:schemeClr>
                  </a:solidFill>
                  <a:latin typeface="+mn-lt"/>
                  <a:ea typeface="-윤고딕320" pitchFamily="18" charset="-127"/>
                  <a:cs typeface="Arial" pitchFamily="34" charset="0"/>
                  <a:sym typeface="Monotype Sorts"/>
                </a:rPr>
                <a:t>)</a:t>
              </a:r>
              <a:endParaRPr lang="en-US" altLang="ko-KR" sz="1400" dirty="0">
                <a:solidFill>
                  <a:schemeClr val="tx1">
                    <a:lumMod val="85000"/>
                    <a:lumOff val="15000"/>
                  </a:schemeClr>
                </a:solidFill>
                <a:latin typeface="+mn-lt"/>
                <a:ea typeface="-윤고딕320" pitchFamily="18" charset="-127"/>
                <a:cs typeface="Arial" pitchFamily="34" charset="0"/>
                <a:sym typeface="Monotype Sorts"/>
              </a:endParaRPr>
            </a:p>
            <a:p>
              <a:pPr marL="85725" defTabSz="1101784" eaLnBrk="0" hangingPunct="0">
                <a:spcBef>
                  <a:spcPts val="200"/>
                </a:spcBef>
                <a:buClr>
                  <a:schemeClr val="tx1">
                    <a:lumMod val="85000"/>
                    <a:lumOff val="15000"/>
                  </a:schemeClr>
                </a:buClr>
                <a:buSzPct val="80000"/>
                <a:tabLst>
                  <a:tab pos="5805348" algn="l"/>
                </a:tabLst>
                <a:defRPr/>
              </a:pPr>
              <a:r>
                <a:rPr lang="en-US" altLang="ko-KR" sz="1200" dirty="0">
                  <a:solidFill>
                    <a:schemeClr val="tx1">
                      <a:lumMod val="85000"/>
                      <a:lumOff val="15000"/>
                    </a:schemeClr>
                  </a:solidFill>
                  <a:ea typeface="-윤고딕320" pitchFamily="18" charset="-127"/>
                  <a:cs typeface="Arial" pitchFamily="34" charset="0"/>
                  <a:sym typeface="Monotype Sorts"/>
                </a:rPr>
                <a:t>- </a:t>
              </a:r>
              <a:r>
                <a:rPr lang="tr-TR" altLang="ko-KR" sz="1200" dirty="0">
                  <a:solidFill>
                    <a:schemeClr val="tx1">
                      <a:lumMod val="85000"/>
                      <a:lumOff val="15000"/>
                    </a:schemeClr>
                  </a:solidFill>
                  <a:latin typeface="+mn-lt"/>
                  <a:ea typeface="-윤고딕320" pitchFamily="18" charset="-127"/>
                  <a:cs typeface="Arial" pitchFamily="34" charset="0"/>
                  <a:sym typeface="Monotype Sorts"/>
                </a:rPr>
                <a:t>Park alanı bilgisi</a:t>
              </a:r>
              <a:endParaRPr lang="en-US" altLang="ko-KR" sz="1200" dirty="0">
                <a:solidFill>
                  <a:schemeClr val="tx1">
                    <a:lumMod val="85000"/>
                    <a:lumOff val="15000"/>
                  </a:schemeClr>
                </a:solidFill>
                <a:latin typeface="+mn-lt"/>
                <a:ea typeface="-윤고딕320" pitchFamily="18" charset="-127"/>
                <a:cs typeface="Arial" pitchFamily="34" charset="0"/>
                <a:sym typeface="Monotype Sorts"/>
              </a:endParaRPr>
            </a:p>
          </p:txBody>
        </p:sp>
      </p:grpSp>
      <p:grpSp>
        <p:nvGrpSpPr>
          <p:cNvPr id="41" name="그룹 69"/>
          <p:cNvGrpSpPr/>
          <p:nvPr/>
        </p:nvGrpSpPr>
        <p:grpSpPr>
          <a:xfrm>
            <a:off x="6764338" y="2419869"/>
            <a:ext cx="2823965" cy="846138"/>
            <a:chOff x="6764338" y="2374901"/>
            <a:chExt cx="2823965" cy="846138"/>
          </a:xfrm>
        </p:grpSpPr>
        <p:sp>
          <p:nvSpPr>
            <p:cNvPr id="42" name="Freeform 20"/>
            <p:cNvSpPr>
              <a:spLocks noEditPoints="1"/>
            </p:cNvSpPr>
            <p:nvPr/>
          </p:nvSpPr>
          <p:spPr bwMode="auto">
            <a:xfrm>
              <a:off x="6764338" y="2374901"/>
              <a:ext cx="2628000" cy="846138"/>
            </a:xfrm>
            <a:custGeom>
              <a:avLst/>
              <a:gdLst>
                <a:gd name="T0" fmla="*/ 820 w 822"/>
                <a:gd name="T1" fmla="*/ 204 h 268"/>
                <a:gd name="T2" fmla="*/ 820 w 822"/>
                <a:gd name="T3" fmla="*/ 164 h 268"/>
                <a:gd name="T4" fmla="*/ 820 w 822"/>
                <a:gd name="T5" fmla="*/ 140 h 268"/>
                <a:gd name="T6" fmla="*/ 822 w 822"/>
                <a:gd name="T7" fmla="*/ 104 h 268"/>
                <a:gd name="T8" fmla="*/ 822 w 822"/>
                <a:gd name="T9" fmla="*/ 72 h 268"/>
                <a:gd name="T10" fmla="*/ 820 w 822"/>
                <a:gd name="T11" fmla="*/ 36 h 268"/>
                <a:gd name="T12" fmla="*/ 797 w 822"/>
                <a:gd name="T13" fmla="*/ 6 h 268"/>
                <a:gd name="T14" fmla="*/ 774 w 822"/>
                <a:gd name="T15" fmla="*/ 2 h 268"/>
                <a:gd name="T16" fmla="*/ 738 w 822"/>
                <a:gd name="T17" fmla="*/ 0 h 268"/>
                <a:gd name="T18" fmla="*/ 706 w 822"/>
                <a:gd name="T19" fmla="*/ 0 h 268"/>
                <a:gd name="T20" fmla="*/ 670 w 822"/>
                <a:gd name="T21" fmla="*/ 2 h 268"/>
                <a:gd name="T22" fmla="*/ 630 w 822"/>
                <a:gd name="T23" fmla="*/ 2 h 268"/>
                <a:gd name="T24" fmla="*/ 606 w 822"/>
                <a:gd name="T25" fmla="*/ 2 h 268"/>
                <a:gd name="T26" fmla="*/ 570 w 822"/>
                <a:gd name="T27" fmla="*/ 0 h 268"/>
                <a:gd name="T28" fmla="*/ 538 w 822"/>
                <a:gd name="T29" fmla="*/ 0 h 268"/>
                <a:gd name="T30" fmla="*/ 502 w 822"/>
                <a:gd name="T31" fmla="*/ 2 h 268"/>
                <a:gd name="T32" fmla="*/ 462 w 822"/>
                <a:gd name="T33" fmla="*/ 2 h 268"/>
                <a:gd name="T34" fmla="*/ 438 w 822"/>
                <a:gd name="T35" fmla="*/ 2 h 268"/>
                <a:gd name="T36" fmla="*/ 402 w 822"/>
                <a:gd name="T37" fmla="*/ 0 h 268"/>
                <a:gd name="T38" fmla="*/ 370 w 822"/>
                <a:gd name="T39" fmla="*/ 0 h 268"/>
                <a:gd name="T40" fmla="*/ 334 w 822"/>
                <a:gd name="T41" fmla="*/ 2 h 268"/>
                <a:gd name="T42" fmla="*/ 294 w 822"/>
                <a:gd name="T43" fmla="*/ 2 h 268"/>
                <a:gd name="T44" fmla="*/ 270 w 822"/>
                <a:gd name="T45" fmla="*/ 2 h 268"/>
                <a:gd name="T46" fmla="*/ 234 w 822"/>
                <a:gd name="T47" fmla="*/ 0 h 268"/>
                <a:gd name="T48" fmla="*/ 202 w 822"/>
                <a:gd name="T49" fmla="*/ 0 h 268"/>
                <a:gd name="T50" fmla="*/ 166 w 822"/>
                <a:gd name="T51" fmla="*/ 2 h 268"/>
                <a:gd name="T52" fmla="*/ 126 w 822"/>
                <a:gd name="T53" fmla="*/ 2 h 268"/>
                <a:gd name="T54" fmla="*/ 102 w 822"/>
                <a:gd name="T55" fmla="*/ 2 h 268"/>
                <a:gd name="T56" fmla="*/ 66 w 822"/>
                <a:gd name="T57" fmla="*/ 0 h 268"/>
                <a:gd name="T58" fmla="*/ 34 w 822"/>
                <a:gd name="T59" fmla="*/ 1 h 268"/>
                <a:gd name="T60" fmla="*/ 7 w 822"/>
                <a:gd name="T61" fmla="*/ 22 h 268"/>
                <a:gd name="T62" fmla="*/ 2 w 822"/>
                <a:gd name="T63" fmla="*/ 61 h 268"/>
                <a:gd name="T64" fmla="*/ 2 w 822"/>
                <a:gd name="T65" fmla="*/ 85 h 268"/>
                <a:gd name="T66" fmla="*/ 0 w 822"/>
                <a:gd name="T67" fmla="*/ 121 h 268"/>
                <a:gd name="T68" fmla="*/ 0 w 822"/>
                <a:gd name="T69" fmla="*/ 153 h 268"/>
                <a:gd name="T70" fmla="*/ 2 w 822"/>
                <a:gd name="T71" fmla="*/ 189 h 268"/>
                <a:gd name="T72" fmla="*/ 2 w 822"/>
                <a:gd name="T73" fmla="*/ 229 h 268"/>
                <a:gd name="T74" fmla="*/ 6 w 822"/>
                <a:gd name="T75" fmla="*/ 248 h 268"/>
                <a:gd name="T76" fmla="*/ 36 w 822"/>
                <a:gd name="T77" fmla="*/ 266 h 268"/>
                <a:gd name="T78" fmla="*/ 76 w 822"/>
                <a:gd name="T79" fmla="*/ 266 h 268"/>
                <a:gd name="T80" fmla="*/ 100 w 822"/>
                <a:gd name="T81" fmla="*/ 266 h 268"/>
                <a:gd name="T82" fmla="*/ 136 w 822"/>
                <a:gd name="T83" fmla="*/ 268 h 268"/>
                <a:gd name="T84" fmla="*/ 168 w 822"/>
                <a:gd name="T85" fmla="*/ 268 h 268"/>
                <a:gd name="T86" fmla="*/ 204 w 822"/>
                <a:gd name="T87" fmla="*/ 266 h 268"/>
                <a:gd name="T88" fmla="*/ 244 w 822"/>
                <a:gd name="T89" fmla="*/ 266 h 268"/>
                <a:gd name="T90" fmla="*/ 268 w 822"/>
                <a:gd name="T91" fmla="*/ 266 h 268"/>
                <a:gd name="T92" fmla="*/ 304 w 822"/>
                <a:gd name="T93" fmla="*/ 268 h 268"/>
                <a:gd name="T94" fmla="*/ 336 w 822"/>
                <a:gd name="T95" fmla="*/ 268 h 268"/>
                <a:gd name="T96" fmla="*/ 372 w 822"/>
                <a:gd name="T97" fmla="*/ 266 h 268"/>
                <a:gd name="T98" fmla="*/ 412 w 822"/>
                <a:gd name="T99" fmla="*/ 266 h 268"/>
                <a:gd name="T100" fmla="*/ 436 w 822"/>
                <a:gd name="T101" fmla="*/ 266 h 268"/>
                <a:gd name="T102" fmla="*/ 472 w 822"/>
                <a:gd name="T103" fmla="*/ 268 h 268"/>
                <a:gd name="T104" fmla="*/ 504 w 822"/>
                <a:gd name="T105" fmla="*/ 268 h 268"/>
                <a:gd name="T106" fmla="*/ 540 w 822"/>
                <a:gd name="T107" fmla="*/ 266 h 268"/>
                <a:gd name="T108" fmla="*/ 580 w 822"/>
                <a:gd name="T109" fmla="*/ 266 h 268"/>
                <a:gd name="T110" fmla="*/ 604 w 822"/>
                <a:gd name="T111" fmla="*/ 266 h 268"/>
                <a:gd name="T112" fmla="*/ 640 w 822"/>
                <a:gd name="T113" fmla="*/ 268 h 268"/>
                <a:gd name="T114" fmla="*/ 672 w 822"/>
                <a:gd name="T115" fmla="*/ 268 h 268"/>
                <a:gd name="T116" fmla="*/ 708 w 822"/>
                <a:gd name="T117" fmla="*/ 266 h 268"/>
                <a:gd name="T118" fmla="*/ 748 w 822"/>
                <a:gd name="T119" fmla="*/ 266 h 268"/>
                <a:gd name="T120" fmla="*/ 772 w 822"/>
                <a:gd name="T121" fmla="*/ 266 h 268"/>
                <a:gd name="T122" fmla="*/ 802 w 822"/>
                <a:gd name="T123" fmla="*/ 26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2" h="268">
                  <a:moveTo>
                    <a:pt x="820" y="224"/>
                  </a:moveTo>
                  <a:cubicBezTo>
                    <a:pt x="820" y="227"/>
                    <a:pt x="820" y="227"/>
                    <a:pt x="820" y="227"/>
                  </a:cubicBezTo>
                  <a:cubicBezTo>
                    <a:pt x="820" y="228"/>
                    <a:pt x="820" y="230"/>
                    <a:pt x="820" y="231"/>
                  </a:cubicBezTo>
                  <a:cubicBezTo>
                    <a:pt x="822" y="231"/>
                    <a:pt x="822" y="231"/>
                    <a:pt x="822" y="231"/>
                  </a:cubicBezTo>
                  <a:cubicBezTo>
                    <a:pt x="822" y="230"/>
                    <a:pt x="822" y="228"/>
                    <a:pt x="822" y="227"/>
                  </a:cubicBezTo>
                  <a:cubicBezTo>
                    <a:pt x="822" y="224"/>
                    <a:pt x="822" y="224"/>
                    <a:pt x="822" y="224"/>
                  </a:cubicBezTo>
                  <a:lnTo>
                    <a:pt x="820" y="224"/>
                  </a:lnTo>
                  <a:close/>
                  <a:moveTo>
                    <a:pt x="820" y="212"/>
                  </a:moveTo>
                  <a:cubicBezTo>
                    <a:pt x="820" y="216"/>
                    <a:pt x="820" y="216"/>
                    <a:pt x="820" y="216"/>
                  </a:cubicBezTo>
                  <a:cubicBezTo>
                    <a:pt x="822" y="216"/>
                    <a:pt x="822" y="216"/>
                    <a:pt x="822" y="216"/>
                  </a:cubicBezTo>
                  <a:cubicBezTo>
                    <a:pt x="822" y="212"/>
                    <a:pt x="822" y="212"/>
                    <a:pt x="822" y="212"/>
                  </a:cubicBezTo>
                  <a:lnTo>
                    <a:pt x="820" y="212"/>
                  </a:lnTo>
                  <a:close/>
                  <a:moveTo>
                    <a:pt x="820" y="200"/>
                  </a:moveTo>
                  <a:cubicBezTo>
                    <a:pt x="820" y="204"/>
                    <a:pt x="820" y="204"/>
                    <a:pt x="820" y="204"/>
                  </a:cubicBezTo>
                  <a:cubicBezTo>
                    <a:pt x="822" y="204"/>
                    <a:pt x="822" y="204"/>
                    <a:pt x="822" y="204"/>
                  </a:cubicBezTo>
                  <a:cubicBezTo>
                    <a:pt x="822" y="200"/>
                    <a:pt x="822" y="200"/>
                    <a:pt x="822" y="200"/>
                  </a:cubicBezTo>
                  <a:lnTo>
                    <a:pt x="820" y="200"/>
                  </a:lnTo>
                  <a:close/>
                  <a:moveTo>
                    <a:pt x="820" y="188"/>
                  </a:moveTo>
                  <a:cubicBezTo>
                    <a:pt x="820" y="192"/>
                    <a:pt x="820" y="192"/>
                    <a:pt x="820" y="192"/>
                  </a:cubicBezTo>
                  <a:cubicBezTo>
                    <a:pt x="822" y="192"/>
                    <a:pt x="822" y="192"/>
                    <a:pt x="822" y="192"/>
                  </a:cubicBezTo>
                  <a:cubicBezTo>
                    <a:pt x="822" y="188"/>
                    <a:pt x="822" y="188"/>
                    <a:pt x="822" y="188"/>
                  </a:cubicBezTo>
                  <a:lnTo>
                    <a:pt x="820" y="188"/>
                  </a:lnTo>
                  <a:close/>
                  <a:moveTo>
                    <a:pt x="820" y="176"/>
                  </a:moveTo>
                  <a:cubicBezTo>
                    <a:pt x="820" y="180"/>
                    <a:pt x="820" y="180"/>
                    <a:pt x="820" y="180"/>
                  </a:cubicBezTo>
                  <a:cubicBezTo>
                    <a:pt x="822" y="180"/>
                    <a:pt x="822" y="180"/>
                    <a:pt x="822" y="180"/>
                  </a:cubicBezTo>
                  <a:cubicBezTo>
                    <a:pt x="822" y="176"/>
                    <a:pt x="822" y="176"/>
                    <a:pt x="822" y="176"/>
                  </a:cubicBezTo>
                  <a:lnTo>
                    <a:pt x="820" y="176"/>
                  </a:lnTo>
                  <a:close/>
                  <a:moveTo>
                    <a:pt x="820" y="164"/>
                  </a:moveTo>
                  <a:cubicBezTo>
                    <a:pt x="820" y="168"/>
                    <a:pt x="820" y="168"/>
                    <a:pt x="820" y="168"/>
                  </a:cubicBezTo>
                  <a:cubicBezTo>
                    <a:pt x="822" y="168"/>
                    <a:pt x="822" y="168"/>
                    <a:pt x="822" y="168"/>
                  </a:cubicBezTo>
                  <a:cubicBezTo>
                    <a:pt x="822" y="164"/>
                    <a:pt x="822" y="164"/>
                    <a:pt x="822" y="164"/>
                  </a:cubicBezTo>
                  <a:lnTo>
                    <a:pt x="820" y="164"/>
                  </a:lnTo>
                  <a:close/>
                  <a:moveTo>
                    <a:pt x="820" y="152"/>
                  </a:moveTo>
                  <a:cubicBezTo>
                    <a:pt x="820" y="156"/>
                    <a:pt x="820" y="156"/>
                    <a:pt x="820" y="156"/>
                  </a:cubicBezTo>
                  <a:cubicBezTo>
                    <a:pt x="822" y="156"/>
                    <a:pt x="822" y="156"/>
                    <a:pt x="822" y="156"/>
                  </a:cubicBezTo>
                  <a:cubicBezTo>
                    <a:pt x="822" y="152"/>
                    <a:pt x="822" y="152"/>
                    <a:pt x="822" y="152"/>
                  </a:cubicBezTo>
                  <a:lnTo>
                    <a:pt x="820" y="152"/>
                  </a:lnTo>
                  <a:close/>
                  <a:moveTo>
                    <a:pt x="820" y="140"/>
                  </a:moveTo>
                  <a:cubicBezTo>
                    <a:pt x="820" y="144"/>
                    <a:pt x="820" y="144"/>
                    <a:pt x="820" y="144"/>
                  </a:cubicBezTo>
                  <a:cubicBezTo>
                    <a:pt x="822" y="144"/>
                    <a:pt x="822" y="144"/>
                    <a:pt x="822" y="144"/>
                  </a:cubicBezTo>
                  <a:cubicBezTo>
                    <a:pt x="822" y="140"/>
                    <a:pt x="822" y="140"/>
                    <a:pt x="822" y="140"/>
                  </a:cubicBezTo>
                  <a:lnTo>
                    <a:pt x="820" y="140"/>
                  </a:lnTo>
                  <a:close/>
                  <a:moveTo>
                    <a:pt x="820" y="128"/>
                  </a:moveTo>
                  <a:cubicBezTo>
                    <a:pt x="820" y="132"/>
                    <a:pt x="820" y="132"/>
                    <a:pt x="820" y="132"/>
                  </a:cubicBezTo>
                  <a:cubicBezTo>
                    <a:pt x="822" y="132"/>
                    <a:pt x="822" y="132"/>
                    <a:pt x="822" y="132"/>
                  </a:cubicBezTo>
                  <a:cubicBezTo>
                    <a:pt x="822" y="128"/>
                    <a:pt x="822" y="128"/>
                    <a:pt x="822" y="128"/>
                  </a:cubicBezTo>
                  <a:lnTo>
                    <a:pt x="820" y="128"/>
                  </a:lnTo>
                  <a:close/>
                  <a:moveTo>
                    <a:pt x="820" y="116"/>
                  </a:moveTo>
                  <a:cubicBezTo>
                    <a:pt x="820" y="120"/>
                    <a:pt x="820" y="120"/>
                    <a:pt x="820" y="120"/>
                  </a:cubicBezTo>
                  <a:cubicBezTo>
                    <a:pt x="822" y="120"/>
                    <a:pt x="822" y="120"/>
                    <a:pt x="822" y="120"/>
                  </a:cubicBezTo>
                  <a:cubicBezTo>
                    <a:pt x="822" y="116"/>
                    <a:pt x="822" y="116"/>
                    <a:pt x="822" y="116"/>
                  </a:cubicBezTo>
                  <a:lnTo>
                    <a:pt x="820" y="116"/>
                  </a:lnTo>
                  <a:close/>
                  <a:moveTo>
                    <a:pt x="820" y="104"/>
                  </a:moveTo>
                  <a:cubicBezTo>
                    <a:pt x="820" y="108"/>
                    <a:pt x="820" y="108"/>
                    <a:pt x="820" y="108"/>
                  </a:cubicBezTo>
                  <a:cubicBezTo>
                    <a:pt x="822" y="108"/>
                    <a:pt x="822" y="108"/>
                    <a:pt x="822" y="108"/>
                  </a:cubicBezTo>
                  <a:cubicBezTo>
                    <a:pt x="822" y="104"/>
                    <a:pt x="822" y="104"/>
                    <a:pt x="822" y="104"/>
                  </a:cubicBezTo>
                  <a:lnTo>
                    <a:pt x="820" y="104"/>
                  </a:lnTo>
                  <a:close/>
                  <a:moveTo>
                    <a:pt x="820" y="92"/>
                  </a:moveTo>
                  <a:cubicBezTo>
                    <a:pt x="820" y="96"/>
                    <a:pt x="820" y="96"/>
                    <a:pt x="820" y="96"/>
                  </a:cubicBezTo>
                  <a:cubicBezTo>
                    <a:pt x="822" y="96"/>
                    <a:pt x="822" y="96"/>
                    <a:pt x="822" y="96"/>
                  </a:cubicBezTo>
                  <a:cubicBezTo>
                    <a:pt x="822" y="92"/>
                    <a:pt x="822" y="92"/>
                    <a:pt x="822" y="92"/>
                  </a:cubicBezTo>
                  <a:lnTo>
                    <a:pt x="820" y="92"/>
                  </a:lnTo>
                  <a:close/>
                  <a:moveTo>
                    <a:pt x="820" y="80"/>
                  </a:moveTo>
                  <a:cubicBezTo>
                    <a:pt x="820" y="84"/>
                    <a:pt x="820" y="84"/>
                    <a:pt x="820" y="84"/>
                  </a:cubicBezTo>
                  <a:cubicBezTo>
                    <a:pt x="822" y="84"/>
                    <a:pt x="822" y="84"/>
                    <a:pt x="822" y="84"/>
                  </a:cubicBezTo>
                  <a:cubicBezTo>
                    <a:pt x="822" y="80"/>
                    <a:pt x="822" y="80"/>
                    <a:pt x="822" y="80"/>
                  </a:cubicBezTo>
                  <a:lnTo>
                    <a:pt x="820" y="80"/>
                  </a:lnTo>
                  <a:close/>
                  <a:moveTo>
                    <a:pt x="820" y="68"/>
                  </a:moveTo>
                  <a:cubicBezTo>
                    <a:pt x="820" y="72"/>
                    <a:pt x="820" y="72"/>
                    <a:pt x="820" y="72"/>
                  </a:cubicBezTo>
                  <a:cubicBezTo>
                    <a:pt x="822" y="72"/>
                    <a:pt x="822" y="72"/>
                    <a:pt x="822" y="72"/>
                  </a:cubicBezTo>
                  <a:cubicBezTo>
                    <a:pt x="822" y="68"/>
                    <a:pt x="822" y="68"/>
                    <a:pt x="822" y="68"/>
                  </a:cubicBezTo>
                  <a:lnTo>
                    <a:pt x="820" y="68"/>
                  </a:lnTo>
                  <a:close/>
                  <a:moveTo>
                    <a:pt x="820" y="56"/>
                  </a:moveTo>
                  <a:cubicBezTo>
                    <a:pt x="820" y="60"/>
                    <a:pt x="820" y="60"/>
                    <a:pt x="820" y="60"/>
                  </a:cubicBezTo>
                  <a:cubicBezTo>
                    <a:pt x="822" y="60"/>
                    <a:pt x="822" y="60"/>
                    <a:pt x="822" y="60"/>
                  </a:cubicBezTo>
                  <a:cubicBezTo>
                    <a:pt x="822" y="56"/>
                    <a:pt x="822" y="56"/>
                    <a:pt x="822" y="56"/>
                  </a:cubicBezTo>
                  <a:lnTo>
                    <a:pt x="820" y="56"/>
                  </a:lnTo>
                  <a:close/>
                  <a:moveTo>
                    <a:pt x="820" y="44"/>
                  </a:moveTo>
                  <a:cubicBezTo>
                    <a:pt x="820" y="48"/>
                    <a:pt x="820" y="48"/>
                    <a:pt x="820" y="48"/>
                  </a:cubicBezTo>
                  <a:cubicBezTo>
                    <a:pt x="822" y="48"/>
                    <a:pt x="822" y="48"/>
                    <a:pt x="822" y="48"/>
                  </a:cubicBezTo>
                  <a:cubicBezTo>
                    <a:pt x="822" y="44"/>
                    <a:pt x="822" y="44"/>
                    <a:pt x="822" y="44"/>
                  </a:cubicBezTo>
                  <a:lnTo>
                    <a:pt x="820" y="44"/>
                  </a:lnTo>
                  <a:close/>
                  <a:moveTo>
                    <a:pt x="819" y="32"/>
                  </a:moveTo>
                  <a:cubicBezTo>
                    <a:pt x="819" y="33"/>
                    <a:pt x="819" y="35"/>
                    <a:pt x="820" y="36"/>
                  </a:cubicBezTo>
                  <a:cubicBezTo>
                    <a:pt x="822" y="36"/>
                    <a:pt x="822" y="36"/>
                    <a:pt x="822" y="36"/>
                  </a:cubicBezTo>
                  <a:cubicBezTo>
                    <a:pt x="821" y="34"/>
                    <a:pt x="821" y="33"/>
                    <a:pt x="821" y="32"/>
                  </a:cubicBezTo>
                  <a:cubicBezTo>
                    <a:pt x="819" y="32"/>
                    <a:pt x="819" y="32"/>
                    <a:pt x="819" y="32"/>
                  </a:cubicBezTo>
                  <a:close/>
                  <a:moveTo>
                    <a:pt x="814" y="21"/>
                  </a:moveTo>
                  <a:cubicBezTo>
                    <a:pt x="815" y="23"/>
                    <a:pt x="816" y="24"/>
                    <a:pt x="816" y="25"/>
                  </a:cubicBezTo>
                  <a:cubicBezTo>
                    <a:pt x="818" y="24"/>
                    <a:pt x="818" y="24"/>
                    <a:pt x="818" y="24"/>
                  </a:cubicBezTo>
                  <a:cubicBezTo>
                    <a:pt x="818" y="23"/>
                    <a:pt x="817" y="22"/>
                    <a:pt x="816" y="20"/>
                  </a:cubicBezTo>
                  <a:lnTo>
                    <a:pt x="814" y="21"/>
                  </a:lnTo>
                  <a:close/>
                  <a:moveTo>
                    <a:pt x="807" y="12"/>
                  </a:moveTo>
                  <a:cubicBezTo>
                    <a:pt x="808" y="13"/>
                    <a:pt x="809" y="14"/>
                    <a:pt x="810" y="15"/>
                  </a:cubicBezTo>
                  <a:cubicBezTo>
                    <a:pt x="811" y="14"/>
                    <a:pt x="811" y="14"/>
                    <a:pt x="811" y="14"/>
                  </a:cubicBezTo>
                  <a:cubicBezTo>
                    <a:pt x="810" y="13"/>
                    <a:pt x="809" y="12"/>
                    <a:pt x="808" y="11"/>
                  </a:cubicBezTo>
                  <a:lnTo>
                    <a:pt x="807" y="12"/>
                  </a:lnTo>
                  <a:close/>
                  <a:moveTo>
                    <a:pt x="797" y="6"/>
                  </a:moveTo>
                  <a:cubicBezTo>
                    <a:pt x="799" y="7"/>
                    <a:pt x="800" y="7"/>
                    <a:pt x="801" y="8"/>
                  </a:cubicBezTo>
                  <a:cubicBezTo>
                    <a:pt x="802" y="6"/>
                    <a:pt x="802" y="6"/>
                    <a:pt x="802" y="6"/>
                  </a:cubicBezTo>
                  <a:cubicBezTo>
                    <a:pt x="801" y="5"/>
                    <a:pt x="799" y="5"/>
                    <a:pt x="798" y="4"/>
                  </a:cubicBezTo>
                  <a:lnTo>
                    <a:pt x="797" y="6"/>
                  </a:lnTo>
                  <a:close/>
                  <a:moveTo>
                    <a:pt x="786" y="3"/>
                  </a:moveTo>
                  <a:cubicBezTo>
                    <a:pt x="788" y="3"/>
                    <a:pt x="789" y="3"/>
                    <a:pt x="790" y="3"/>
                  </a:cubicBezTo>
                  <a:cubicBezTo>
                    <a:pt x="791" y="1"/>
                    <a:pt x="791" y="1"/>
                    <a:pt x="791" y="1"/>
                  </a:cubicBezTo>
                  <a:cubicBezTo>
                    <a:pt x="789" y="1"/>
                    <a:pt x="788" y="1"/>
                    <a:pt x="787" y="1"/>
                  </a:cubicBezTo>
                  <a:lnTo>
                    <a:pt x="786" y="3"/>
                  </a:lnTo>
                  <a:close/>
                  <a:moveTo>
                    <a:pt x="774" y="2"/>
                  </a:moveTo>
                  <a:cubicBezTo>
                    <a:pt x="778" y="2"/>
                    <a:pt x="778" y="2"/>
                    <a:pt x="778" y="2"/>
                  </a:cubicBezTo>
                  <a:cubicBezTo>
                    <a:pt x="778" y="0"/>
                    <a:pt x="778" y="0"/>
                    <a:pt x="778" y="0"/>
                  </a:cubicBezTo>
                  <a:cubicBezTo>
                    <a:pt x="774" y="0"/>
                    <a:pt x="774" y="0"/>
                    <a:pt x="774" y="0"/>
                  </a:cubicBezTo>
                  <a:lnTo>
                    <a:pt x="774" y="2"/>
                  </a:lnTo>
                  <a:close/>
                  <a:moveTo>
                    <a:pt x="762" y="2"/>
                  </a:moveTo>
                  <a:cubicBezTo>
                    <a:pt x="766" y="2"/>
                    <a:pt x="766" y="2"/>
                    <a:pt x="766" y="2"/>
                  </a:cubicBezTo>
                  <a:cubicBezTo>
                    <a:pt x="766" y="0"/>
                    <a:pt x="766" y="0"/>
                    <a:pt x="766" y="0"/>
                  </a:cubicBezTo>
                  <a:cubicBezTo>
                    <a:pt x="762" y="0"/>
                    <a:pt x="762" y="0"/>
                    <a:pt x="762" y="0"/>
                  </a:cubicBezTo>
                  <a:lnTo>
                    <a:pt x="762" y="2"/>
                  </a:lnTo>
                  <a:close/>
                  <a:moveTo>
                    <a:pt x="750" y="2"/>
                  </a:moveTo>
                  <a:cubicBezTo>
                    <a:pt x="754" y="2"/>
                    <a:pt x="754" y="2"/>
                    <a:pt x="754" y="2"/>
                  </a:cubicBezTo>
                  <a:cubicBezTo>
                    <a:pt x="754" y="0"/>
                    <a:pt x="754" y="0"/>
                    <a:pt x="754" y="0"/>
                  </a:cubicBezTo>
                  <a:cubicBezTo>
                    <a:pt x="750" y="0"/>
                    <a:pt x="750" y="0"/>
                    <a:pt x="750" y="0"/>
                  </a:cubicBezTo>
                  <a:lnTo>
                    <a:pt x="750" y="2"/>
                  </a:lnTo>
                  <a:close/>
                  <a:moveTo>
                    <a:pt x="738" y="2"/>
                  </a:moveTo>
                  <a:cubicBezTo>
                    <a:pt x="742" y="2"/>
                    <a:pt x="742" y="2"/>
                    <a:pt x="742" y="2"/>
                  </a:cubicBezTo>
                  <a:cubicBezTo>
                    <a:pt x="742" y="0"/>
                    <a:pt x="742" y="0"/>
                    <a:pt x="742" y="0"/>
                  </a:cubicBezTo>
                  <a:cubicBezTo>
                    <a:pt x="738" y="0"/>
                    <a:pt x="738" y="0"/>
                    <a:pt x="738" y="0"/>
                  </a:cubicBezTo>
                  <a:lnTo>
                    <a:pt x="738" y="2"/>
                  </a:lnTo>
                  <a:close/>
                  <a:moveTo>
                    <a:pt x="726" y="2"/>
                  </a:moveTo>
                  <a:cubicBezTo>
                    <a:pt x="730" y="2"/>
                    <a:pt x="730" y="2"/>
                    <a:pt x="730" y="2"/>
                  </a:cubicBezTo>
                  <a:cubicBezTo>
                    <a:pt x="730" y="0"/>
                    <a:pt x="730" y="0"/>
                    <a:pt x="730" y="0"/>
                  </a:cubicBezTo>
                  <a:cubicBezTo>
                    <a:pt x="726" y="0"/>
                    <a:pt x="726" y="0"/>
                    <a:pt x="726" y="0"/>
                  </a:cubicBezTo>
                  <a:lnTo>
                    <a:pt x="726" y="2"/>
                  </a:lnTo>
                  <a:close/>
                  <a:moveTo>
                    <a:pt x="714" y="2"/>
                  </a:moveTo>
                  <a:cubicBezTo>
                    <a:pt x="718" y="2"/>
                    <a:pt x="718" y="2"/>
                    <a:pt x="718" y="2"/>
                  </a:cubicBezTo>
                  <a:cubicBezTo>
                    <a:pt x="718" y="0"/>
                    <a:pt x="718" y="0"/>
                    <a:pt x="718" y="0"/>
                  </a:cubicBezTo>
                  <a:cubicBezTo>
                    <a:pt x="714" y="0"/>
                    <a:pt x="714" y="0"/>
                    <a:pt x="714" y="0"/>
                  </a:cubicBezTo>
                  <a:lnTo>
                    <a:pt x="714" y="2"/>
                  </a:lnTo>
                  <a:close/>
                  <a:moveTo>
                    <a:pt x="702" y="2"/>
                  </a:moveTo>
                  <a:cubicBezTo>
                    <a:pt x="706" y="2"/>
                    <a:pt x="706" y="2"/>
                    <a:pt x="706" y="2"/>
                  </a:cubicBezTo>
                  <a:cubicBezTo>
                    <a:pt x="706" y="0"/>
                    <a:pt x="706" y="0"/>
                    <a:pt x="706" y="0"/>
                  </a:cubicBezTo>
                  <a:cubicBezTo>
                    <a:pt x="702" y="0"/>
                    <a:pt x="702" y="0"/>
                    <a:pt x="702" y="0"/>
                  </a:cubicBezTo>
                  <a:lnTo>
                    <a:pt x="702" y="2"/>
                  </a:lnTo>
                  <a:close/>
                  <a:moveTo>
                    <a:pt x="690" y="2"/>
                  </a:moveTo>
                  <a:cubicBezTo>
                    <a:pt x="694" y="2"/>
                    <a:pt x="694" y="2"/>
                    <a:pt x="694" y="2"/>
                  </a:cubicBezTo>
                  <a:cubicBezTo>
                    <a:pt x="694" y="0"/>
                    <a:pt x="694" y="0"/>
                    <a:pt x="694" y="0"/>
                  </a:cubicBezTo>
                  <a:cubicBezTo>
                    <a:pt x="690" y="0"/>
                    <a:pt x="690" y="0"/>
                    <a:pt x="690" y="0"/>
                  </a:cubicBezTo>
                  <a:lnTo>
                    <a:pt x="690" y="2"/>
                  </a:lnTo>
                  <a:close/>
                  <a:moveTo>
                    <a:pt x="678" y="2"/>
                  </a:moveTo>
                  <a:cubicBezTo>
                    <a:pt x="682" y="2"/>
                    <a:pt x="682" y="2"/>
                    <a:pt x="682" y="2"/>
                  </a:cubicBezTo>
                  <a:cubicBezTo>
                    <a:pt x="682" y="0"/>
                    <a:pt x="682" y="0"/>
                    <a:pt x="682" y="0"/>
                  </a:cubicBezTo>
                  <a:cubicBezTo>
                    <a:pt x="678" y="0"/>
                    <a:pt x="678" y="0"/>
                    <a:pt x="678" y="0"/>
                  </a:cubicBezTo>
                  <a:lnTo>
                    <a:pt x="678" y="2"/>
                  </a:lnTo>
                  <a:close/>
                  <a:moveTo>
                    <a:pt x="666" y="2"/>
                  </a:moveTo>
                  <a:cubicBezTo>
                    <a:pt x="670" y="2"/>
                    <a:pt x="670" y="2"/>
                    <a:pt x="670" y="2"/>
                  </a:cubicBezTo>
                  <a:cubicBezTo>
                    <a:pt x="670" y="0"/>
                    <a:pt x="670" y="0"/>
                    <a:pt x="670" y="0"/>
                  </a:cubicBezTo>
                  <a:cubicBezTo>
                    <a:pt x="666" y="0"/>
                    <a:pt x="666" y="0"/>
                    <a:pt x="666" y="0"/>
                  </a:cubicBezTo>
                  <a:lnTo>
                    <a:pt x="666" y="2"/>
                  </a:lnTo>
                  <a:close/>
                  <a:moveTo>
                    <a:pt x="654" y="2"/>
                  </a:moveTo>
                  <a:cubicBezTo>
                    <a:pt x="658" y="2"/>
                    <a:pt x="658" y="2"/>
                    <a:pt x="658" y="2"/>
                  </a:cubicBezTo>
                  <a:cubicBezTo>
                    <a:pt x="658" y="0"/>
                    <a:pt x="658" y="0"/>
                    <a:pt x="658" y="0"/>
                  </a:cubicBezTo>
                  <a:cubicBezTo>
                    <a:pt x="654" y="0"/>
                    <a:pt x="654" y="0"/>
                    <a:pt x="654" y="0"/>
                  </a:cubicBezTo>
                  <a:lnTo>
                    <a:pt x="654" y="2"/>
                  </a:lnTo>
                  <a:close/>
                  <a:moveTo>
                    <a:pt x="642" y="2"/>
                  </a:moveTo>
                  <a:cubicBezTo>
                    <a:pt x="646" y="2"/>
                    <a:pt x="646" y="2"/>
                    <a:pt x="646" y="2"/>
                  </a:cubicBezTo>
                  <a:cubicBezTo>
                    <a:pt x="646" y="0"/>
                    <a:pt x="646" y="0"/>
                    <a:pt x="646" y="0"/>
                  </a:cubicBezTo>
                  <a:cubicBezTo>
                    <a:pt x="642" y="0"/>
                    <a:pt x="642" y="0"/>
                    <a:pt x="642" y="0"/>
                  </a:cubicBezTo>
                  <a:lnTo>
                    <a:pt x="642" y="2"/>
                  </a:lnTo>
                  <a:close/>
                  <a:moveTo>
                    <a:pt x="630" y="2"/>
                  </a:moveTo>
                  <a:cubicBezTo>
                    <a:pt x="634" y="2"/>
                    <a:pt x="634" y="2"/>
                    <a:pt x="634" y="2"/>
                  </a:cubicBezTo>
                  <a:cubicBezTo>
                    <a:pt x="634" y="0"/>
                    <a:pt x="634" y="0"/>
                    <a:pt x="634" y="0"/>
                  </a:cubicBezTo>
                  <a:cubicBezTo>
                    <a:pt x="630" y="0"/>
                    <a:pt x="630" y="0"/>
                    <a:pt x="630" y="0"/>
                  </a:cubicBezTo>
                  <a:lnTo>
                    <a:pt x="630" y="2"/>
                  </a:lnTo>
                  <a:close/>
                  <a:moveTo>
                    <a:pt x="618" y="2"/>
                  </a:moveTo>
                  <a:cubicBezTo>
                    <a:pt x="622" y="2"/>
                    <a:pt x="622" y="2"/>
                    <a:pt x="622" y="2"/>
                  </a:cubicBezTo>
                  <a:cubicBezTo>
                    <a:pt x="622" y="0"/>
                    <a:pt x="622" y="0"/>
                    <a:pt x="622" y="0"/>
                  </a:cubicBezTo>
                  <a:cubicBezTo>
                    <a:pt x="618" y="0"/>
                    <a:pt x="618" y="0"/>
                    <a:pt x="618" y="0"/>
                  </a:cubicBezTo>
                  <a:lnTo>
                    <a:pt x="618" y="2"/>
                  </a:lnTo>
                  <a:close/>
                  <a:moveTo>
                    <a:pt x="606" y="2"/>
                  </a:moveTo>
                  <a:cubicBezTo>
                    <a:pt x="610" y="2"/>
                    <a:pt x="610" y="2"/>
                    <a:pt x="610" y="2"/>
                  </a:cubicBezTo>
                  <a:cubicBezTo>
                    <a:pt x="610" y="0"/>
                    <a:pt x="610" y="0"/>
                    <a:pt x="610" y="0"/>
                  </a:cubicBezTo>
                  <a:cubicBezTo>
                    <a:pt x="606" y="0"/>
                    <a:pt x="606" y="0"/>
                    <a:pt x="606" y="0"/>
                  </a:cubicBezTo>
                  <a:lnTo>
                    <a:pt x="606" y="2"/>
                  </a:lnTo>
                  <a:close/>
                  <a:moveTo>
                    <a:pt x="594" y="2"/>
                  </a:moveTo>
                  <a:cubicBezTo>
                    <a:pt x="598" y="2"/>
                    <a:pt x="598" y="2"/>
                    <a:pt x="598" y="2"/>
                  </a:cubicBezTo>
                  <a:cubicBezTo>
                    <a:pt x="598" y="0"/>
                    <a:pt x="598" y="0"/>
                    <a:pt x="598" y="0"/>
                  </a:cubicBezTo>
                  <a:cubicBezTo>
                    <a:pt x="594" y="0"/>
                    <a:pt x="594" y="0"/>
                    <a:pt x="594" y="0"/>
                  </a:cubicBezTo>
                  <a:lnTo>
                    <a:pt x="594" y="2"/>
                  </a:lnTo>
                  <a:close/>
                  <a:moveTo>
                    <a:pt x="582" y="2"/>
                  </a:moveTo>
                  <a:cubicBezTo>
                    <a:pt x="586" y="2"/>
                    <a:pt x="586" y="2"/>
                    <a:pt x="586" y="2"/>
                  </a:cubicBezTo>
                  <a:cubicBezTo>
                    <a:pt x="586" y="0"/>
                    <a:pt x="586" y="0"/>
                    <a:pt x="586" y="0"/>
                  </a:cubicBezTo>
                  <a:cubicBezTo>
                    <a:pt x="582" y="0"/>
                    <a:pt x="582" y="0"/>
                    <a:pt x="582" y="0"/>
                  </a:cubicBezTo>
                  <a:lnTo>
                    <a:pt x="582" y="2"/>
                  </a:lnTo>
                  <a:close/>
                  <a:moveTo>
                    <a:pt x="570" y="2"/>
                  </a:moveTo>
                  <a:cubicBezTo>
                    <a:pt x="574" y="2"/>
                    <a:pt x="574" y="2"/>
                    <a:pt x="574" y="2"/>
                  </a:cubicBezTo>
                  <a:cubicBezTo>
                    <a:pt x="574" y="0"/>
                    <a:pt x="574" y="0"/>
                    <a:pt x="574" y="0"/>
                  </a:cubicBezTo>
                  <a:cubicBezTo>
                    <a:pt x="570" y="0"/>
                    <a:pt x="570" y="0"/>
                    <a:pt x="570" y="0"/>
                  </a:cubicBezTo>
                  <a:lnTo>
                    <a:pt x="570" y="2"/>
                  </a:lnTo>
                  <a:close/>
                  <a:moveTo>
                    <a:pt x="558" y="2"/>
                  </a:moveTo>
                  <a:cubicBezTo>
                    <a:pt x="562" y="2"/>
                    <a:pt x="562" y="2"/>
                    <a:pt x="562" y="2"/>
                  </a:cubicBezTo>
                  <a:cubicBezTo>
                    <a:pt x="562" y="0"/>
                    <a:pt x="562" y="0"/>
                    <a:pt x="562" y="0"/>
                  </a:cubicBezTo>
                  <a:cubicBezTo>
                    <a:pt x="558" y="0"/>
                    <a:pt x="558" y="0"/>
                    <a:pt x="558" y="0"/>
                  </a:cubicBezTo>
                  <a:lnTo>
                    <a:pt x="558" y="2"/>
                  </a:lnTo>
                  <a:close/>
                  <a:moveTo>
                    <a:pt x="546" y="2"/>
                  </a:moveTo>
                  <a:cubicBezTo>
                    <a:pt x="550" y="2"/>
                    <a:pt x="550" y="2"/>
                    <a:pt x="550" y="2"/>
                  </a:cubicBezTo>
                  <a:cubicBezTo>
                    <a:pt x="550" y="0"/>
                    <a:pt x="550" y="0"/>
                    <a:pt x="550" y="0"/>
                  </a:cubicBezTo>
                  <a:cubicBezTo>
                    <a:pt x="546" y="0"/>
                    <a:pt x="546" y="0"/>
                    <a:pt x="546" y="0"/>
                  </a:cubicBezTo>
                  <a:lnTo>
                    <a:pt x="546" y="2"/>
                  </a:lnTo>
                  <a:close/>
                  <a:moveTo>
                    <a:pt x="534" y="2"/>
                  </a:moveTo>
                  <a:cubicBezTo>
                    <a:pt x="538" y="2"/>
                    <a:pt x="538" y="2"/>
                    <a:pt x="538" y="2"/>
                  </a:cubicBezTo>
                  <a:cubicBezTo>
                    <a:pt x="538" y="0"/>
                    <a:pt x="538" y="0"/>
                    <a:pt x="538" y="0"/>
                  </a:cubicBezTo>
                  <a:cubicBezTo>
                    <a:pt x="534" y="0"/>
                    <a:pt x="534" y="0"/>
                    <a:pt x="534" y="0"/>
                  </a:cubicBezTo>
                  <a:lnTo>
                    <a:pt x="534" y="2"/>
                  </a:lnTo>
                  <a:close/>
                  <a:moveTo>
                    <a:pt x="522" y="2"/>
                  </a:moveTo>
                  <a:cubicBezTo>
                    <a:pt x="526" y="2"/>
                    <a:pt x="526" y="2"/>
                    <a:pt x="526" y="2"/>
                  </a:cubicBezTo>
                  <a:cubicBezTo>
                    <a:pt x="526" y="0"/>
                    <a:pt x="526" y="0"/>
                    <a:pt x="526" y="0"/>
                  </a:cubicBezTo>
                  <a:cubicBezTo>
                    <a:pt x="522" y="0"/>
                    <a:pt x="522" y="0"/>
                    <a:pt x="522" y="0"/>
                  </a:cubicBezTo>
                  <a:lnTo>
                    <a:pt x="522" y="2"/>
                  </a:lnTo>
                  <a:close/>
                  <a:moveTo>
                    <a:pt x="510" y="2"/>
                  </a:moveTo>
                  <a:cubicBezTo>
                    <a:pt x="514" y="2"/>
                    <a:pt x="514" y="2"/>
                    <a:pt x="514" y="2"/>
                  </a:cubicBezTo>
                  <a:cubicBezTo>
                    <a:pt x="514" y="0"/>
                    <a:pt x="514" y="0"/>
                    <a:pt x="514" y="0"/>
                  </a:cubicBezTo>
                  <a:cubicBezTo>
                    <a:pt x="510" y="0"/>
                    <a:pt x="510" y="0"/>
                    <a:pt x="510" y="0"/>
                  </a:cubicBezTo>
                  <a:lnTo>
                    <a:pt x="510" y="2"/>
                  </a:lnTo>
                  <a:close/>
                  <a:moveTo>
                    <a:pt x="498" y="2"/>
                  </a:moveTo>
                  <a:cubicBezTo>
                    <a:pt x="502" y="2"/>
                    <a:pt x="502" y="2"/>
                    <a:pt x="502" y="2"/>
                  </a:cubicBezTo>
                  <a:cubicBezTo>
                    <a:pt x="502" y="0"/>
                    <a:pt x="502" y="0"/>
                    <a:pt x="502" y="0"/>
                  </a:cubicBezTo>
                  <a:cubicBezTo>
                    <a:pt x="498" y="0"/>
                    <a:pt x="498" y="0"/>
                    <a:pt x="498" y="0"/>
                  </a:cubicBezTo>
                  <a:lnTo>
                    <a:pt x="498" y="2"/>
                  </a:lnTo>
                  <a:close/>
                  <a:moveTo>
                    <a:pt x="486" y="2"/>
                  </a:moveTo>
                  <a:cubicBezTo>
                    <a:pt x="490" y="2"/>
                    <a:pt x="490" y="2"/>
                    <a:pt x="490" y="2"/>
                  </a:cubicBezTo>
                  <a:cubicBezTo>
                    <a:pt x="490" y="0"/>
                    <a:pt x="490" y="0"/>
                    <a:pt x="490" y="0"/>
                  </a:cubicBezTo>
                  <a:cubicBezTo>
                    <a:pt x="486" y="0"/>
                    <a:pt x="486" y="0"/>
                    <a:pt x="486" y="0"/>
                  </a:cubicBezTo>
                  <a:lnTo>
                    <a:pt x="486" y="2"/>
                  </a:lnTo>
                  <a:close/>
                  <a:moveTo>
                    <a:pt x="474" y="2"/>
                  </a:moveTo>
                  <a:cubicBezTo>
                    <a:pt x="478" y="2"/>
                    <a:pt x="478" y="2"/>
                    <a:pt x="478" y="2"/>
                  </a:cubicBezTo>
                  <a:cubicBezTo>
                    <a:pt x="478" y="0"/>
                    <a:pt x="478" y="0"/>
                    <a:pt x="478" y="0"/>
                  </a:cubicBezTo>
                  <a:cubicBezTo>
                    <a:pt x="474" y="0"/>
                    <a:pt x="474" y="0"/>
                    <a:pt x="474" y="0"/>
                  </a:cubicBezTo>
                  <a:lnTo>
                    <a:pt x="474" y="2"/>
                  </a:lnTo>
                  <a:close/>
                  <a:moveTo>
                    <a:pt x="462" y="2"/>
                  </a:moveTo>
                  <a:cubicBezTo>
                    <a:pt x="466" y="2"/>
                    <a:pt x="466" y="2"/>
                    <a:pt x="466" y="2"/>
                  </a:cubicBezTo>
                  <a:cubicBezTo>
                    <a:pt x="466" y="0"/>
                    <a:pt x="466" y="0"/>
                    <a:pt x="466" y="0"/>
                  </a:cubicBezTo>
                  <a:cubicBezTo>
                    <a:pt x="462" y="0"/>
                    <a:pt x="462" y="0"/>
                    <a:pt x="462" y="0"/>
                  </a:cubicBezTo>
                  <a:lnTo>
                    <a:pt x="462" y="2"/>
                  </a:lnTo>
                  <a:close/>
                  <a:moveTo>
                    <a:pt x="450" y="2"/>
                  </a:moveTo>
                  <a:cubicBezTo>
                    <a:pt x="454" y="2"/>
                    <a:pt x="454" y="2"/>
                    <a:pt x="454" y="2"/>
                  </a:cubicBezTo>
                  <a:cubicBezTo>
                    <a:pt x="454" y="0"/>
                    <a:pt x="454" y="0"/>
                    <a:pt x="454" y="0"/>
                  </a:cubicBezTo>
                  <a:cubicBezTo>
                    <a:pt x="450" y="0"/>
                    <a:pt x="450" y="0"/>
                    <a:pt x="450" y="0"/>
                  </a:cubicBezTo>
                  <a:lnTo>
                    <a:pt x="450" y="2"/>
                  </a:lnTo>
                  <a:close/>
                  <a:moveTo>
                    <a:pt x="438" y="2"/>
                  </a:moveTo>
                  <a:cubicBezTo>
                    <a:pt x="442" y="2"/>
                    <a:pt x="442" y="2"/>
                    <a:pt x="442" y="2"/>
                  </a:cubicBezTo>
                  <a:cubicBezTo>
                    <a:pt x="442" y="0"/>
                    <a:pt x="442" y="0"/>
                    <a:pt x="442" y="0"/>
                  </a:cubicBezTo>
                  <a:cubicBezTo>
                    <a:pt x="438" y="0"/>
                    <a:pt x="438" y="0"/>
                    <a:pt x="438" y="0"/>
                  </a:cubicBezTo>
                  <a:lnTo>
                    <a:pt x="438" y="2"/>
                  </a:lnTo>
                  <a:close/>
                  <a:moveTo>
                    <a:pt x="426" y="2"/>
                  </a:moveTo>
                  <a:cubicBezTo>
                    <a:pt x="430" y="2"/>
                    <a:pt x="430" y="2"/>
                    <a:pt x="430" y="2"/>
                  </a:cubicBezTo>
                  <a:cubicBezTo>
                    <a:pt x="430" y="0"/>
                    <a:pt x="430" y="0"/>
                    <a:pt x="430" y="0"/>
                  </a:cubicBezTo>
                  <a:cubicBezTo>
                    <a:pt x="426" y="0"/>
                    <a:pt x="426" y="0"/>
                    <a:pt x="426" y="0"/>
                  </a:cubicBezTo>
                  <a:lnTo>
                    <a:pt x="426" y="2"/>
                  </a:lnTo>
                  <a:close/>
                  <a:moveTo>
                    <a:pt x="414" y="2"/>
                  </a:moveTo>
                  <a:cubicBezTo>
                    <a:pt x="418" y="2"/>
                    <a:pt x="418" y="2"/>
                    <a:pt x="418" y="2"/>
                  </a:cubicBezTo>
                  <a:cubicBezTo>
                    <a:pt x="418" y="0"/>
                    <a:pt x="418" y="0"/>
                    <a:pt x="418" y="0"/>
                  </a:cubicBezTo>
                  <a:cubicBezTo>
                    <a:pt x="414" y="0"/>
                    <a:pt x="414" y="0"/>
                    <a:pt x="414" y="0"/>
                  </a:cubicBezTo>
                  <a:lnTo>
                    <a:pt x="414" y="2"/>
                  </a:lnTo>
                  <a:close/>
                  <a:moveTo>
                    <a:pt x="402" y="2"/>
                  </a:moveTo>
                  <a:cubicBezTo>
                    <a:pt x="406" y="2"/>
                    <a:pt x="406" y="2"/>
                    <a:pt x="406" y="2"/>
                  </a:cubicBezTo>
                  <a:cubicBezTo>
                    <a:pt x="406" y="0"/>
                    <a:pt x="406" y="0"/>
                    <a:pt x="406" y="0"/>
                  </a:cubicBezTo>
                  <a:cubicBezTo>
                    <a:pt x="402" y="0"/>
                    <a:pt x="402" y="0"/>
                    <a:pt x="402" y="0"/>
                  </a:cubicBezTo>
                  <a:lnTo>
                    <a:pt x="402" y="2"/>
                  </a:lnTo>
                  <a:close/>
                  <a:moveTo>
                    <a:pt x="390" y="2"/>
                  </a:moveTo>
                  <a:cubicBezTo>
                    <a:pt x="394" y="2"/>
                    <a:pt x="394" y="2"/>
                    <a:pt x="394" y="2"/>
                  </a:cubicBezTo>
                  <a:cubicBezTo>
                    <a:pt x="394" y="0"/>
                    <a:pt x="394" y="0"/>
                    <a:pt x="394" y="0"/>
                  </a:cubicBezTo>
                  <a:cubicBezTo>
                    <a:pt x="390" y="0"/>
                    <a:pt x="390" y="0"/>
                    <a:pt x="390" y="0"/>
                  </a:cubicBezTo>
                  <a:lnTo>
                    <a:pt x="390" y="2"/>
                  </a:lnTo>
                  <a:close/>
                  <a:moveTo>
                    <a:pt x="378" y="2"/>
                  </a:moveTo>
                  <a:cubicBezTo>
                    <a:pt x="382" y="2"/>
                    <a:pt x="382" y="2"/>
                    <a:pt x="382" y="2"/>
                  </a:cubicBezTo>
                  <a:cubicBezTo>
                    <a:pt x="382" y="0"/>
                    <a:pt x="382" y="0"/>
                    <a:pt x="382" y="0"/>
                  </a:cubicBezTo>
                  <a:cubicBezTo>
                    <a:pt x="378" y="0"/>
                    <a:pt x="378" y="0"/>
                    <a:pt x="378" y="0"/>
                  </a:cubicBezTo>
                  <a:lnTo>
                    <a:pt x="378" y="2"/>
                  </a:lnTo>
                  <a:close/>
                  <a:moveTo>
                    <a:pt x="366" y="2"/>
                  </a:moveTo>
                  <a:cubicBezTo>
                    <a:pt x="370" y="2"/>
                    <a:pt x="370" y="2"/>
                    <a:pt x="370" y="2"/>
                  </a:cubicBezTo>
                  <a:cubicBezTo>
                    <a:pt x="370" y="0"/>
                    <a:pt x="370" y="0"/>
                    <a:pt x="370" y="0"/>
                  </a:cubicBezTo>
                  <a:cubicBezTo>
                    <a:pt x="366" y="0"/>
                    <a:pt x="366" y="0"/>
                    <a:pt x="366" y="0"/>
                  </a:cubicBezTo>
                  <a:lnTo>
                    <a:pt x="366" y="2"/>
                  </a:lnTo>
                  <a:close/>
                  <a:moveTo>
                    <a:pt x="354" y="2"/>
                  </a:moveTo>
                  <a:cubicBezTo>
                    <a:pt x="358" y="2"/>
                    <a:pt x="358" y="2"/>
                    <a:pt x="358" y="2"/>
                  </a:cubicBezTo>
                  <a:cubicBezTo>
                    <a:pt x="358" y="0"/>
                    <a:pt x="358" y="0"/>
                    <a:pt x="358" y="0"/>
                  </a:cubicBezTo>
                  <a:cubicBezTo>
                    <a:pt x="354" y="0"/>
                    <a:pt x="354" y="0"/>
                    <a:pt x="354" y="0"/>
                  </a:cubicBezTo>
                  <a:lnTo>
                    <a:pt x="354" y="2"/>
                  </a:lnTo>
                  <a:close/>
                  <a:moveTo>
                    <a:pt x="342" y="2"/>
                  </a:moveTo>
                  <a:cubicBezTo>
                    <a:pt x="346" y="2"/>
                    <a:pt x="346" y="2"/>
                    <a:pt x="346" y="2"/>
                  </a:cubicBezTo>
                  <a:cubicBezTo>
                    <a:pt x="346" y="0"/>
                    <a:pt x="346" y="0"/>
                    <a:pt x="346" y="0"/>
                  </a:cubicBezTo>
                  <a:cubicBezTo>
                    <a:pt x="342" y="0"/>
                    <a:pt x="342" y="0"/>
                    <a:pt x="342" y="0"/>
                  </a:cubicBezTo>
                  <a:lnTo>
                    <a:pt x="342" y="2"/>
                  </a:lnTo>
                  <a:close/>
                  <a:moveTo>
                    <a:pt x="330" y="2"/>
                  </a:moveTo>
                  <a:cubicBezTo>
                    <a:pt x="334" y="2"/>
                    <a:pt x="334" y="2"/>
                    <a:pt x="334" y="2"/>
                  </a:cubicBezTo>
                  <a:cubicBezTo>
                    <a:pt x="334" y="0"/>
                    <a:pt x="334" y="0"/>
                    <a:pt x="334" y="0"/>
                  </a:cubicBezTo>
                  <a:cubicBezTo>
                    <a:pt x="330" y="0"/>
                    <a:pt x="330" y="0"/>
                    <a:pt x="330" y="0"/>
                  </a:cubicBezTo>
                  <a:lnTo>
                    <a:pt x="330" y="2"/>
                  </a:lnTo>
                  <a:close/>
                  <a:moveTo>
                    <a:pt x="318" y="2"/>
                  </a:moveTo>
                  <a:cubicBezTo>
                    <a:pt x="322" y="2"/>
                    <a:pt x="322" y="2"/>
                    <a:pt x="322" y="2"/>
                  </a:cubicBezTo>
                  <a:cubicBezTo>
                    <a:pt x="322" y="0"/>
                    <a:pt x="322" y="0"/>
                    <a:pt x="322" y="0"/>
                  </a:cubicBezTo>
                  <a:cubicBezTo>
                    <a:pt x="318" y="0"/>
                    <a:pt x="318" y="0"/>
                    <a:pt x="318" y="0"/>
                  </a:cubicBezTo>
                  <a:lnTo>
                    <a:pt x="318" y="2"/>
                  </a:lnTo>
                  <a:close/>
                  <a:moveTo>
                    <a:pt x="306" y="2"/>
                  </a:moveTo>
                  <a:cubicBezTo>
                    <a:pt x="310" y="2"/>
                    <a:pt x="310" y="2"/>
                    <a:pt x="310" y="2"/>
                  </a:cubicBezTo>
                  <a:cubicBezTo>
                    <a:pt x="310" y="0"/>
                    <a:pt x="310" y="0"/>
                    <a:pt x="310" y="0"/>
                  </a:cubicBezTo>
                  <a:cubicBezTo>
                    <a:pt x="306" y="0"/>
                    <a:pt x="306" y="0"/>
                    <a:pt x="306" y="0"/>
                  </a:cubicBezTo>
                  <a:lnTo>
                    <a:pt x="306" y="2"/>
                  </a:lnTo>
                  <a:close/>
                  <a:moveTo>
                    <a:pt x="294" y="2"/>
                  </a:moveTo>
                  <a:cubicBezTo>
                    <a:pt x="298" y="2"/>
                    <a:pt x="298" y="2"/>
                    <a:pt x="298" y="2"/>
                  </a:cubicBezTo>
                  <a:cubicBezTo>
                    <a:pt x="298" y="0"/>
                    <a:pt x="298" y="0"/>
                    <a:pt x="298" y="0"/>
                  </a:cubicBezTo>
                  <a:cubicBezTo>
                    <a:pt x="294" y="0"/>
                    <a:pt x="294" y="0"/>
                    <a:pt x="294" y="0"/>
                  </a:cubicBezTo>
                  <a:lnTo>
                    <a:pt x="294" y="2"/>
                  </a:lnTo>
                  <a:close/>
                  <a:moveTo>
                    <a:pt x="282" y="2"/>
                  </a:moveTo>
                  <a:cubicBezTo>
                    <a:pt x="286" y="2"/>
                    <a:pt x="286" y="2"/>
                    <a:pt x="286" y="2"/>
                  </a:cubicBezTo>
                  <a:cubicBezTo>
                    <a:pt x="286" y="0"/>
                    <a:pt x="286" y="0"/>
                    <a:pt x="286" y="0"/>
                  </a:cubicBezTo>
                  <a:cubicBezTo>
                    <a:pt x="282" y="0"/>
                    <a:pt x="282" y="0"/>
                    <a:pt x="282" y="0"/>
                  </a:cubicBezTo>
                  <a:lnTo>
                    <a:pt x="282" y="2"/>
                  </a:lnTo>
                  <a:close/>
                  <a:moveTo>
                    <a:pt x="270" y="2"/>
                  </a:moveTo>
                  <a:cubicBezTo>
                    <a:pt x="274" y="2"/>
                    <a:pt x="274" y="2"/>
                    <a:pt x="274" y="2"/>
                  </a:cubicBezTo>
                  <a:cubicBezTo>
                    <a:pt x="274" y="0"/>
                    <a:pt x="274" y="0"/>
                    <a:pt x="274" y="0"/>
                  </a:cubicBezTo>
                  <a:cubicBezTo>
                    <a:pt x="270" y="0"/>
                    <a:pt x="270" y="0"/>
                    <a:pt x="270" y="0"/>
                  </a:cubicBezTo>
                  <a:lnTo>
                    <a:pt x="270" y="2"/>
                  </a:lnTo>
                  <a:close/>
                  <a:moveTo>
                    <a:pt x="258" y="2"/>
                  </a:moveTo>
                  <a:cubicBezTo>
                    <a:pt x="262" y="2"/>
                    <a:pt x="262" y="2"/>
                    <a:pt x="262" y="2"/>
                  </a:cubicBezTo>
                  <a:cubicBezTo>
                    <a:pt x="262" y="0"/>
                    <a:pt x="262" y="0"/>
                    <a:pt x="262" y="0"/>
                  </a:cubicBezTo>
                  <a:cubicBezTo>
                    <a:pt x="258" y="0"/>
                    <a:pt x="258" y="0"/>
                    <a:pt x="258" y="0"/>
                  </a:cubicBezTo>
                  <a:lnTo>
                    <a:pt x="258" y="2"/>
                  </a:lnTo>
                  <a:close/>
                  <a:moveTo>
                    <a:pt x="246" y="2"/>
                  </a:moveTo>
                  <a:cubicBezTo>
                    <a:pt x="250" y="2"/>
                    <a:pt x="250" y="2"/>
                    <a:pt x="250" y="2"/>
                  </a:cubicBezTo>
                  <a:cubicBezTo>
                    <a:pt x="250" y="0"/>
                    <a:pt x="250" y="0"/>
                    <a:pt x="250" y="0"/>
                  </a:cubicBezTo>
                  <a:cubicBezTo>
                    <a:pt x="246" y="0"/>
                    <a:pt x="246" y="0"/>
                    <a:pt x="246" y="0"/>
                  </a:cubicBezTo>
                  <a:lnTo>
                    <a:pt x="246" y="2"/>
                  </a:lnTo>
                  <a:close/>
                  <a:moveTo>
                    <a:pt x="234" y="2"/>
                  </a:moveTo>
                  <a:cubicBezTo>
                    <a:pt x="238" y="2"/>
                    <a:pt x="238" y="2"/>
                    <a:pt x="238" y="2"/>
                  </a:cubicBezTo>
                  <a:cubicBezTo>
                    <a:pt x="238" y="0"/>
                    <a:pt x="238" y="0"/>
                    <a:pt x="238" y="0"/>
                  </a:cubicBezTo>
                  <a:cubicBezTo>
                    <a:pt x="234" y="0"/>
                    <a:pt x="234" y="0"/>
                    <a:pt x="234" y="0"/>
                  </a:cubicBezTo>
                  <a:lnTo>
                    <a:pt x="234" y="2"/>
                  </a:lnTo>
                  <a:close/>
                  <a:moveTo>
                    <a:pt x="222" y="2"/>
                  </a:moveTo>
                  <a:cubicBezTo>
                    <a:pt x="226" y="2"/>
                    <a:pt x="226" y="2"/>
                    <a:pt x="226" y="2"/>
                  </a:cubicBezTo>
                  <a:cubicBezTo>
                    <a:pt x="226" y="0"/>
                    <a:pt x="226" y="0"/>
                    <a:pt x="226" y="0"/>
                  </a:cubicBezTo>
                  <a:cubicBezTo>
                    <a:pt x="222" y="0"/>
                    <a:pt x="222" y="0"/>
                    <a:pt x="222" y="0"/>
                  </a:cubicBezTo>
                  <a:lnTo>
                    <a:pt x="222" y="2"/>
                  </a:lnTo>
                  <a:close/>
                  <a:moveTo>
                    <a:pt x="210" y="2"/>
                  </a:moveTo>
                  <a:cubicBezTo>
                    <a:pt x="214" y="2"/>
                    <a:pt x="214" y="2"/>
                    <a:pt x="214" y="2"/>
                  </a:cubicBezTo>
                  <a:cubicBezTo>
                    <a:pt x="214" y="0"/>
                    <a:pt x="214" y="0"/>
                    <a:pt x="214" y="0"/>
                  </a:cubicBezTo>
                  <a:cubicBezTo>
                    <a:pt x="210" y="0"/>
                    <a:pt x="210" y="0"/>
                    <a:pt x="210" y="0"/>
                  </a:cubicBezTo>
                  <a:lnTo>
                    <a:pt x="210" y="2"/>
                  </a:lnTo>
                  <a:close/>
                  <a:moveTo>
                    <a:pt x="198" y="2"/>
                  </a:moveTo>
                  <a:cubicBezTo>
                    <a:pt x="202" y="2"/>
                    <a:pt x="202" y="2"/>
                    <a:pt x="202" y="2"/>
                  </a:cubicBezTo>
                  <a:cubicBezTo>
                    <a:pt x="202" y="0"/>
                    <a:pt x="202" y="0"/>
                    <a:pt x="202" y="0"/>
                  </a:cubicBezTo>
                  <a:cubicBezTo>
                    <a:pt x="198" y="0"/>
                    <a:pt x="198" y="0"/>
                    <a:pt x="198" y="0"/>
                  </a:cubicBezTo>
                  <a:lnTo>
                    <a:pt x="198" y="2"/>
                  </a:lnTo>
                  <a:close/>
                  <a:moveTo>
                    <a:pt x="186" y="2"/>
                  </a:moveTo>
                  <a:cubicBezTo>
                    <a:pt x="190" y="2"/>
                    <a:pt x="190" y="2"/>
                    <a:pt x="190" y="2"/>
                  </a:cubicBezTo>
                  <a:cubicBezTo>
                    <a:pt x="190" y="0"/>
                    <a:pt x="190" y="0"/>
                    <a:pt x="190" y="0"/>
                  </a:cubicBezTo>
                  <a:cubicBezTo>
                    <a:pt x="186" y="0"/>
                    <a:pt x="186" y="0"/>
                    <a:pt x="186" y="0"/>
                  </a:cubicBezTo>
                  <a:lnTo>
                    <a:pt x="186" y="2"/>
                  </a:lnTo>
                  <a:close/>
                  <a:moveTo>
                    <a:pt x="174" y="2"/>
                  </a:moveTo>
                  <a:cubicBezTo>
                    <a:pt x="178" y="2"/>
                    <a:pt x="178" y="2"/>
                    <a:pt x="178" y="2"/>
                  </a:cubicBezTo>
                  <a:cubicBezTo>
                    <a:pt x="178" y="0"/>
                    <a:pt x="178" y="0"/>
                    <a:pt x="178" y="0"/>
                  </a:cubicBezTo>
                  <a:cubicBezTo>
                    <a:pt x="174" y="0"/>
                    <a:pt x="174" y="0"/>
                    <a:pt x="174" y="0"/>
                  </a:cubicBezTo>
                  <a:lnTo>
                    <a:pt x="174" y="2"/>
                  </a:lnTo>
                  <a:close/>
                  <a:moveTo>
                    <a:pt x="162" y="2"/>
                  </a:moveTo>
                  <a:cubicBezTo>
                    <a:pt x="166" y="2"/>
                    <a:pt x="166" y="2"/>
                    <a:pt x="166" y="2"/>
                  </a:cubicBezTo>
                  <a:cubicBezTo>
                    <a:pt x="166" y="0"/>
                    <a:pt x="166" y="0"/>
                    <a:pt x="166" y="0"/>
                  </a:cubicBezTo>
                  <a:cubicBezTo>
                    <a:pt x="162" y="0"/>
                    <a:pt x="162" y="0"/>
                    <a:pt x="162" y="0"/>
                  </a:cubicBezTo>
                  <a:lnTo>
                    <a:pt x="162" y="2"/>
                  </a:lnTo>
                  <a:close/>
                  <a:moveTo>
                    <a:pt x="150" y="2"/>
                  </a:moveTo>
                  <a:cubicBezTo>
                    <a:pt x="154" y="2"/>
                    <a:pt x="154" y="2"/>
                    <a:pt x="154" y="2"/>
                  </a:cubicBezTo>
                  <a:cubicBezTo>
                    <a:pt x="154" y="0"/>
                    <a:pt x="154" y="0"/>
                    <a:pt x="154" y="0"/>
                  </a:cubicBezTo>
                  <a:cubicBezTo>
                    <a:pt x="150" y="0"/>
                    <a:pt x="150" y="0"/>
                    <a:pt x="150" y="0"/>
                  </a:cubicBezTo>
                  <a:lnTo>
                    <a:pt x="150" y="2"/>
                  </a:lnTo>
                  <a:close/>
                  <a:moveTo>
                    <a:pt x="138" y="2"/>
                  </a:moveTo>
                  <a:cubicBezTo>
                    <a:pt x="142" y="2"/>
                    <a:pt x="142" y="2"/>
                    <a:pt x="142" y="2"/>
                  </a:cubicBezTo>
                  <a:cubicBezTo>
                    <a:pt x="142" y="0"/>
                    <a:pt x="142" y="0"/>
                    <a:pt x="142" y="0"/>
                  </a:cubicBezTo>
                  <a:cubicBezTo>
                    <a:pt x="138" y="0"/>
                    <a:pt x="138" y="0"/>
                    <a:pt x="138" y="0"/>
                  </a:cubicBezTo>
                  <a:lnTo>
                    <a:pt x="138" y="2"/>
                  </a:lnTo>
                  <a:close/>
                  <a:moveTo>
                    <a:pt x="126" y="2"/>
                  </a:moveTo>
                  <a:cubicBezTo>
                    <a:pt x="130" y="2"/>
                    <a:pt x="130" y="2"/>
                    <a:pt x="130" y="2"/>
                  </a:cubicBezTo>
                  <a:cubicBezTo>
                    <a:pt x="130" y="0"/>
                    <a:pt x="130" y="0"/>
                    <a:pt x="130" y="0"/>
                  </a:cubicBezTo>
                  <a:cubicBezTo>
                    <a:pt x="126" y="0"/>
                    <a:pt x="126" y="0"/>
                    <a:pt x="126" y="0"/>
                  </a:cubicBezTo>
                  <a:lnTo>
                    <a:pt x="126" y="2"/>
                  </a:lnTo>
                  <a:close/>
                  <a:moveTo>
                    <a:pt x="114" y="2"/>
                  </a:moveTo>
                  <a:cubicBezTo>
                    <a:pt x="118" y="2"/>
                    <a:pt x="118" y="2"/>
                    <a:pt x="118" y="2"/>
                  </a:cubicBezTo>
                  <a:cubicBezTo>
                    <a:pt x="118" y="0"/>
                    <a:pt x="118" y="0"/>
                    <a:pt x="118" y="0"/>
                  </a:cubicBezTo>
                  <a:cubicBezTo>
                    <a:pt x="114" y="0"/>
                    <a:pt x="114" y="0"/>
                    <a:pt x="114" y="0"/>
                  </a:cubicBezTo>
                  <a:lnTo>
                    <a:pt x="114" y="2"/>
                  </a:lnTo>
                  <a:close/>
                  <a:moveTo>
                    <a:pt x="102" y="2"/>
                  </a:moveTo>
                  <a:cubicBezTo>
                    <a:pt x="106" y="2"/>
                    <a:pt x="106" y="2"/>
                    <a:pt x="106" y="2"/>
                  </a:cubicBezTo>
                  <a:cubicBezTo>
                    <a:pt x="106" y="0"/>
                    <a:pt x="106" y="0"/>
                    <a:pt x="106" y="0"/>
                  </a:cubicBezTo>
                  <a:cubicBezTo>
                    <a:pt x="102" y="0"/>
                    <a:pt x="102" y="0"/>
                    <a:pt x="102" y="0"/>
                  </a:cubicBezTo>
                  <a:lnTo>
                    <a:pt x="102" y="2"/>
                  </a:lnTo>
                  <a:close/>
                  <a:moveTo>
                    <a:pt x="90" y="2"/>
                  </a:moveTo>
                  <a:cubicBezTo>
                    <a:pt x="94" y="2"/>
                    <a:pt x="94" y="2"/>
                    <a:pt x="94" y="2"/>
                  </a:cubicBezTo>
                  <a:cubicBezTo>
                    <a:pt x="94" y="0"/>
                    <a:pt x="94" y="0"/>
                    <a:pt x="94" y="0"/>
                  </a:cubicBezTo>
                  <a:cubicBezTo>
                    <a:pt x="90" y="0"/>
                    <a:pt x="90" y="0"/>
                    <a:pt x="90" y="0"/>
                  </a:cubicBezTo>
                  <a:lnTo>
                    <a:pt x="90" y="2"/>
                  </a:lnTo>
                  <a:close/>
                  <a:moveTo>
                    <a:pt x="78" y="2"/>
                  </a:moveTo>
                  <a:cubicBezTo>
                    <a:pt x="82" y="2"/>
                    <a:pt x="82" y="2"/>
                    <a:pt x="82" y="2"/>
                  </a:cubicBezTo>
                  <a:cubicBezTo>
                    <a:pt x="82" y="0"/>
                    <a:pt x="82" y="0"/>
                    <a:pt x="82" y="0"/>
                  </a:cubicBezTo>
                  <a:cubicBezTo>
                    <a:pt x="78" y="0"/>
                    <a:pt x="78" y="0"/>
                    <a:pt x="78" y="0"/>
                  </a:cubicBezTo>
                  <a:lnTo>
                    <a:pt x="78" y="2"/>
                  </a:lnTo>
                  <a:close/>
                  <a:moveTo>
                    <a:pt x="66" y="2"/>
                  </a:moveTo>
                  <a:cubicBezTo>
                    <a:pt x="70" y="2"/>
                    <a:pt x="70" y="2"/>
                    <a:pt x="70" y="2"/>
                  </a:cubicBezTo>
                  <a:cubicBezTo>
                    <a:pt x="70" y="0"/>
                    <a:pt x="70" y="0"/>
                    <a:pt x="70" y="0"/>
                  </a:cubicBezTo>
                  <a:cubicBezTo>
                    <a:pt x="66" y="0"/>
                    <a:pt x="66" y="0"/>
                    <a:pt x="66" y="0"/>
                  </a:cubicBezTo>
                  <a:lnTo>
                    <a:pt x="66" y="2"/>
                  </a:lnTo>
                  <a:close/>
                  <a:moveTo>
                    <a:pt x="54" y="2"/>
                  </a:moveTo>
                  <a:cubicBezTo>
                    <a:pt x="58" y="2"/>
                    <a:pt x="58" y="2"/>
                    <a:pt x="58" y="2"/>
                  </a:cubicBezTo>
                  <a:cubicBezTo>
                    <a:pt x="58" y="0"/>
                    <a:pt x="58" y="0"/>
                    <a:pt x="58" y="0"/>
                  </a:cubicBezTo>
                  <a:cubicBezTo>
                    <a:pt x="54" y="0"/>
                    <a:pt x="54" y="0"/>
                    <a:pt x="54" y="0"/>
                  </a:cubicBezTo>
                  <a:lnTo>
                    <a:pt x="54" y="2"/>
                  </a:lnTo>
                  <a:close/>
                  <a:moveTo>
                    <a:pt x="42" y="2"/>
                  </a:moveTo>
                  <a:cubicBezTo>
                    <a:pt x="46" y="2"/>
                    <a:pt x="46" y="2"/>
                    <a:pt x="46" y="2"/>
                  </a:cubicBezTo>
                  <a:cubicBezTo>
                    <a:pt x="46" y="0"/>
                    <a:pt x="46" y="0"/>
                    <a:pt x="46" y="0"/>
                  </a:cubicBezTo>
                  <a:cubicBezTo>
                    <a:pt x="42" y="0"/>
                    <a:pt x="42" y="0"/>
                    <a:pt x="42" y="0"/>
                  </a:cubicBezTo>
                  <a:lnTo>
                    <a:pt x="42" y="2"/>
                  </a:lnTo>
                  <a:close/>
                  <a:moveTo>
                    <a:pt x="31" y="4"/>
                  </a:moveTo>
                  <a:cubicBezTo>
                    <a:pt x="32" y="3"/>
                    <a:pt x="33" y="3"/>
                    <a:pt x="35" y="3"/>
                  </a:cubicBezTo>
                  <a:cubicBezTo>
                    <a:pt x="34" y="1"/>
                    <a:pt x="34" y="1"/>
                    <a:pt x="34" y="1"/>
                  </a:cubicBezTo>
                  <a:cubicBezTo>
                    <a:pt x="33" y="1"/>
                    <a:pt x="32" y="1"/>
                    <a:pt x="30" y="2"/>
                  </a:cubicBezTo>
                  <a:lnTo>
                    <a:pt x="31" y="4"/>
                  </a:lnTo>
                  <a:close/>
                  <a:moveTo>
                    <a:pt x="20" y="8"/>
                  </a:moveTo>
                  <a:cubicBezTo>
                    <a:pt x="21" y="8"/>
                    <a:pt x="22" y="7"/>
                    <a:pt x="24" y="6"/>
                  </a:cubicBezTo>
                  <a:cubicBezTo>
                    <a:pt x="23" y="5"/>
                    <a:pt x="23" y="5"/>
                    <a:pt x="23" y="5"/>
                  </a:cubicBezTo>
                  <a:cubicBezTo>
                    <a:pt x="21" y="5"/>
                    <a:pt x="20" y="6"/>
                    <a:pt x="19" y="7"/>
                  </a:cubicBezTo>
                  <a:lnTo>
                    <a:pt x="20" y="8"/>
                  </a:lnTo>
                  <a:close/>
                  <a:moveTo>
                    <a:pt x="11" y="16"/>
                  </a:moveTo>
                  <a:cubicBezTo>
                    <a:pt x="12" y="15"/>
                    <a:pt x="13" y="14"/>
                    <a:pt x="14" y="13"/>
                  </a:cubicBezTo>
                  <a:cubicBezTo>
                    <a:pt x="13" y="12"/>
                    <a:pt x="13" y="12"/>
                    <a:pt x="13" y="12"/>
                  </a:cubicBezTo>
                  <a:cubicBezTo>
                    <a:pt x="12" y="12"/>
                    <a:pt x="11" y="13"/>
                    <a:pt x="10" y="14"/>
                  </a:cubicBezTo>
                  <a:cubicBezTo>
                    <a:pt x="11" y="16"/>
                    <a:pt x="11" y="16"/>
                    <a:pt x="11" y="16"/>
                  </a:cubicBezTo>
                  <a:close/>
                  <a:moveTo>
                    <a:pt x="5" y="26"/>
                  </a:moveTo>
                  <a:cubicBezTo>
                    <a:pt x="6" y="24"/>
                    <a:pt x="6" y="23"/>
                    <a:pt x="7" y="22"/>
                  </a:cubicBezTo>
                  <a:cubicBezTo>
                    <a:pt x="5" y="21"/>
                    <a:pt x="5" y="21"/>
                    <a:pt x="5" y="21"/>
                  </a:cubicBezTo>
                  <a:cubicBezTo>
                    <a:pt x="4" y="22"/>
                    <a:pt x="4" y="24"/>
                    <a:pt x="3" y="25"/>
                  </a:cubicBezTo>
                  <a:lnTo>
                    <a:pt x="5" y="26"/>
                  </a:lnTo>
                  <a:close/>
                  <a:moveTo>
                    <a:pt x="2" y="37"/>
                  </a:moveTo>
                  <a:cubicBezTo>
                    <a:pt x="2" y="36"/>
                    <a:pt x="2" y="34"/>
                    <a:pt x="3" y="33"/>
                  </a:cubicBezTo>
                  <a:cubicBezTo>
                    <a:pt x="1" y="33"/>
                    <a:pt x="1" y="33"/>
                    <a:pt x="1" y="33"/>
                  </a:cubicBezTo>
                  <a:cubicBezTo>
                    <a:pt x="0" y="34"/>
                    <a:pt x="0" y="35"/>
                    <a:pt x="0" y="37"/>
                  </a:cubicBezTo>
                  <a:lnTo>
                    <a:pt x="2" y="37"/>
                  </a:lnTo>
                  <a:close/>
                  <a:moveTo>
                    <a:pt x="2" y="49"/>
                  </a:moveTo>
                  <a:cubicBezTo>
                    <a:pt x="2" y="45"/>
                    <a:pt x="2" y="45"/>
                    <a:pt x="2" y="45"/>
                  </a:cubicBezTo>
                  <a:cubicBezTo>
                    <a:pt x="0" y="45"/>
                    <a:pt x="0" y="45"/>
                    <a:pt x="0" y="45"/>
                  </a:cubicBezTo>
                  <a:cubicBezTo>
                    <a:pt x="0" y="49"/>
                    <a:pt x="0" y="49"/>
                    <a:pt x="0" y="49"/>
                  </a:cubicBezTo>
                  <a:lnTo>
                    <a:pt x="2" y="49"/>
                  </a:lnTo>
                  <a:close/>
                  <a:moveTo>
                    <a:pt x="2" y="61"/>
                  </a:moveTo>
                  <a:cubicBezTo>
                    <a:pt x="2" y="57"/>
                    <a:pt x="2" y="57"/>
                    <a:pt x="2" y="57"/>
                  </a:cubicBezTo>
                  <a:cubicBezTo>
                    <a:pt x="0" y="57"/>
                    <a:pt x="0" y="57"/>
                    <a:pt x="0" y="57"/>
                  </a:cubicBezTo>
                  <a:cubicBezTo>
                    <a:pt x="0" y="61"/>
                    <a:pt x="0" y="61"/>
                    <a:pt x="0" y="61"/>
                  </a:cubicBezTo>
                  <a:lnTo>
                    <a:pt x="2" y="61"/>
                  </a:lnTo>
                  <a:close/>
                  <a:moveTo>
                    <a:pt x="2" y="73"/>
                  </a:moveTo>
                  <a:cubicBezTo>
                    <a:pt x="2" y="69"/>
                    <a:pt x="2" y="69"/>
                    <a:pt x="2" y="69"/>
                  </a:cubicBezTo>
                  <a:cubicBezTo>
                    <a:pt x="0" y="69"/>
                    <a:pt x="0" y="69"/>
                    <a:pt x="0" y="69"/>
                  </a:cubicBezTo>
                  <a:cubicBezTo>
                    <a:pt x="0" y="73"/>
                    <a:pt x="0" y="73"/>
                    <a:pt x="0" y="73"/>
                  </a:cubicBezTo>
                  <a:lnTo>
                    <a:pt x="2" y="73"/>
                  </a:lnTo>
                  <a:close/>
                  <a:moveTo>
                    <a:pt x="2" y="85"/>
                  </a:moveTo>
                  <a:cubicBezTo>
                    <a:pt x="2" y="81"/>
                    <a:pt x="2" y="81"/>
                    <a:pt x="2" y="81"/>
                  </a:cubicBezTo>
                  <a:cubicBezTo>
                    <a:pt x="0" y="81"/>
                    <a:pt x="0" y="81"/>
                    <a:pt x="0" y="81"/>
                  </a:cubicBezTo>
                  <a:cubicBezTo>
                    <a:pt x="0" y="85"/>
                    <a:pt x="0" y="85"/>
                    <a:pt x="0" y="85"/>
                  </a:cubicBezTo>
                  <a:lnTo>
                    <a:pt x="2" y="85"/>
                  </a:lnTo>
                  <a:close/>
                  <a:moveTo>
                    <a:pt x="2" y="97"/>
                  </a:moveTo>
                  <a:cubicBezTo>
                    <a:pt x="2" y="93"/>
                    <a:pt x="2" y="93"/>
                    <a:pt x="2" y="93"/>
                  </a:cubicBezTo>
                  <a:cubicBezTo>
                    <a:pt x="0" y="93"/>
                    <a:pt x="0" y="93"/>
                    <a:pt x="0" y="93"/>
                  </a:cubicBezTo>
                  <a:cubicBezTo>
                    <a:pt x="0" y="97"/>
                    <a:pt x="0" y="97"/>
                    <a:pt x="0" y="97"/>
                  </a:cubicBezTo>
                  <a:lnTo>
                    <a:pt x="2" y="97"/>
                  </a:lnTo>
                  <a:close/>
                  <a:moveTo>
                    <a:pt x="2" y="109"/>
                  </a:moveTo>
                  <a:cubicBezTo>
                    <a:pt x="2" y="105"/>
                    <a:pt x="2" y="105"/>
                    <a:pt x="2" y="105"/>
                  </a:cubicBezTo>
                  <a:cubicBezTo>
                    <a:pt x="0" y="105"/>
                    <a:pt x="0" y="105"/>
                    <a:pt x="0" y="105"/>
                  </a:cubicBezTo>
                  <a:cubicBezTo>
                    <a:pt x="0" y="109"/>
                    <a:pt x="0" y="109"/>
                    <a:pt x="0" y="109"/>
                  </a:cubicBezTo>
                  <a:lnTo>
                    <a:pt x="2" y="109"/>
                  </a:lnTo>
                  <a:close/>
                  <a:moveTo>
                    <a:pt x="2" y="121"/>
                  </a:moveTo>
                  <a:cubicBezTo>
                    <a:pt x="2" y="117"/>
                    <a:pt x="2" y="117"/>
                    <a:pt x="2" y="117"/>
                  </a:cubicBezTo>
                  <a:cubicBezTo>
                    <a:pt x="0" y="117"/>
                    <a:pt x="0" y="117"/>
                    <a:pt x="0" y="117"/>
                  </a:cubicBezTo>
                  <a:cubicBezTo>
                    <a:pt x="0" y="121"/>
                    <a:pt x="0" y="121"/>
                    <a:pt x="0" y="121"/>
                  </a:cubicBezTo>
                  <a:lnTo>
                    <a:pt x="2" y="121"/>
                  </a:lnTo>
                  <a:close/>
                  <a:moveTo>
                    <a:pt x="2" y="133"/>
                  </a:moveTo>
                  <a:cubicBezTo>
                    <a:pt x="2" y="129"/>
                    <a:pt x="2" y="129"/>
                    <a:pt x="2" y="129"/>
                  </a:cubicBezTo>
                  <a:cubicBezTo>
                    <a:pt x="0" y="129"/>
                    <a:pt x="0" y="129"/>
                    <a:pt x="0" y="129"/>
                  </a:cubicBezTo>
                  <a:cubicBezTo>
                    <a:pt x="0" y="133"/>
                    <a:pt x="0" y="133"/>
                    <a:pt x="0" y="133"/>
                  </a:cubicBezTo>
                  <a:lnTo>
                    <a:pt x="2" y="133"/>
                  </a:lnTo>
                  <a:close/>
                  <a:moveTo>
                    <a:pt x="2" y="145"/>
                  </a:moveTo>
                  <a:cubicBezTo>
                    <a:pt x="2" y="141"/>
                    <a:pt x="2" y="141"/>
                    <a:pt x="2" y="141"/>
                  </a:cubicBezTo>
                  <a:cubicBezTo>
                    <a:pt x="0" y="141"/>
                    <a:pt x="0" y="141"/>
                    <a:pt x="0" y="141"/>
                  </a:cubicBezTo>
                  <a:cubicBezTo>
                    <a:pt x="0" y="145"/>
                    <a:pt x="0" y="145"/>
                    <a:pt x="0" y="145"/>
                  </a:cubicBezTo>
                  <a:lnTo>
                    <a:pt x="2" y="145"/>
                  </a:lnTo>
                  <a:close/>
                  <a:moveTo>
                    <a:pt x="2" y="157"/>
                  </a:moveTo>
                  <a:cubicBezTo>
                    <a:pt x="2" y="153"/>
                    <a:pt x="2" y="153"/>
                    <a:pt x="2" y="153"/>
                  </a:cubicBezTo>
                  <a:cubicBezTo>
                    <a:pt x="0" y="153"/>
                    <a:pt x="0" y="153"/>
                    <a:pt x="0" y="153"/>
                  </a:cubicBezTo>
                  <a:cubicBezTo>
                    <a:pt x="0" y="157"/>
                    <a:pt x="0" y="157"/>
                    <a:pt x="0" y="157"/>
                  </a:cubicBezTo>
                  <a:lnTo>
                    <a:pt x="2" y="157"/>
                  </a:lnTo>
                  <a:close/>
                  <a:moveTo>
                    <a:pt x="2" y="169"/>
                  </a:moveTo>
                  <a:cubicBezTo>
                    <a:pt x="2" y="165"/>
                    <a:pt x="2" y="165"/>
                    <a:pt x="2" y="165"/>
                  </a:cubicBezTo>
                  <a:cubicBezTo>
                    <a:pt x="0" y="165"/>
                    <a:pt x="0" y="165"/>
                    <a:pt x="0" y="165"/>
                  </a:cubicBezTo>
                  <a:cubicBezTo>
                    <a:pt x="0" y="169"/>
                    <a:pt x="0" y="169"/>
                    <a:pt x="0" y="169"/>
                  </a:cubicBezTo>
                  <a:lnTo>
                    <a:pt x="2" y="169"/>
                  </a:lnTo>
                  <a:close/>
                  <a:moveTo>
                    <a:pt x="2" y="181"/>
                  </a:moveTo>
                  <a:cubicBezTo>
                    <a:pt x="2" y="177"/>
                    <a:pt x="2" y="177"/>
                    <a:pt x="2" y="177"/>
                  </a:cubicBezTo>
                  <a:cubicBezTo>
                    <a:pt x="0" y="177"/>
                    <a:pt x="0" y="177"/>
                    <a:pt x="0" y="177"/>
                  </a:cubicBezTo>
                  <a:cubicBezTo>
                    <a:pt x="0" y="181"/>
                    <a:pt x="0" y="181"/>
                    <a:pt x="0" y="181"/>
                  </a:cubicBezTo>
                  <a:lnTo>
                    <a:pt x="2" y="181"/>
                  </a:lnTo>
                  <a:close/>
                  <a:moveTo>
                    <a:pt x="2" y="193"/>
                  </a:moveTo>
                  <a:cubicBezTo>
                    <a:pt x="2" y="189"/>
                    <a:pt x="2" y="189"/>
                    <a:pt x="2" y="189"/>
                  </a:cubicBezTo>
                  <a:cubicBezTo>
                    <a:pt x="0" y="189"/>
                    <a:pt x="0" y="189"/>
                    <a:pt x="0" y="189"/>
                  </a:cubicBezTo>
                  <a:cubicBezTo>
                    <a:pt x="0" y="193"/>
                    <a:pt x="0" y="193"/>
                    <a:pt x="0" y="193"/>
                  </a:cubicBezTo>
                  <a:lnTo>
                    <a:pt x="2" y="193"/>
                  </a:lnTo>
                  <a:close/>
                  <a:moveTo>
                    <a:pt x="2" y="205"/>
                  </a:moveTo>
                  <a:cubicBezTo>
                    <a:pt x="2" y="201"/>
                    <a:pt x="2" y="201"/>
                    <a:pt x="2" y="201"/>
                  </a:cubicBezTo>
                  <a:cubicBezTo>
                    <a:pt x="0" y="201"/>
                    <a:pt x="0" y="201"/>
                    <a:pt x="0" y="201"/>
                  </a:cubicBezTo>
                  <a:cubicBezTo>
                    <a:pt x="0" y="205"/>
                    <a:pt x="0" y="205"/>
                    <a:pt x="0" y="205"/>
                  </a:cubicBezTo>
                  <a:lnTo>
                    <a:pt x="2" y="205"/>
                  </a:lnTo>
                  <a:close/>
                  <a:moveTo>
                    <a:pt x="2" y="217"/>
                  </a:moveTo>
                  <a:cubicBezTo>
                    <a:pt x="2" y="213"/>
                    <a:pt x="2" y="213"/>
                    <a:pt x="2" y="213"/>
                  </a:cubicBezTo>
                  <a:cubicBezTo>
                    <a:pt x="0" y="213"/>
                    <a:pt x="0" y="213"/>
                    <a:pt x="0" y="213"/>
                  </a:cubicBezTo>
                  <a:cubicBezTo>
                    <a:pt x="0" y="217"/>
                    <a:pt x="0" y="217"/>
                    <a:pt x="0" y="217"/>
                  </a:cubicBezTo>
                  <a:lnTo>
                    <a:pt x="2" y="217"/>
                  </a:lnTo>
                  <a:close/>
                  <a:moveTo>
                    <a:pt x="2" y="229"/>
                  </a:moveTo>
                  <a:cubicBezTo>
                    <a:pt x="2" y="228"/>
                    <a:pt x="2" y="228"/>
                    <a:pt x="2" y="227"/>
                  </a:cubicBezTo>
                  <a:cubicBezTo>
                    <a:pt x="2" y="225"/>
                    <a:pt x="2" y="225"/>
                    <a:pt x="2" y="225"/>
                  </a:cubicBezTo>
                  <a:cubicBezTo>
                    <a:pt x="0" y="225"/>
                    <a:pt x="0" y="225"/>
                    <a:pt x="0" y="225"/>
                  </a:cubicBezTo>
                  <a:cubicBezTo>
                    <a:pt x="0" y="227"/>
                    <a:pt x="0" y="227"/>
                    <a:pt x="0" y="227"/>
                  </a:cubicBezTo>
                  <a:cubicBezTo>
                    <a:pt x="0" y="228"/>
                    <a:pt x="0" y="228"/>
                    <a:pt x="0" y="229"/>
                  </a:cubicBezTo>
                  <a:cubicBezTo>
                    <a:pt x="2" y="229"/>
                    <a:pt x="2" y="229"/>
                    <a:pt x="2" y="229"/>
                  </a:cubicBezTo>
                  <a:close/>
                  <a:moveTo>
                    <a:pt x="4" y="240"/>
                  </a:moveTo>
                  <a:cubicBezTo>
                    <a:pt x="4" y="239"/>
                    <a:pt x="3" y="238"/>
                    <a:pt x="3" y="236"/>
                  </a:cubicBezTo>
                  <a:cubicBezTo>
                    <a:pt x="1" y="237"/>
                    <a:pt x="1" y="237"/>
                    <a:pt x="1" y="237"/>
                  </a:cubicBezTo>
                  <a:cubicBezTo>
                    <a:pt x="1" y="238"/>
                    <a:pt x="2" y="240"/>
                    <a:pt x="2" y="241"/>
                  </a:cubicBezTo>
                  <a:cubicBezTo>
                    <a:pt x="4" y="240"/>
                    <a:pt x="4" y="240"/>
                    <a:pt x="4" y="240"/>
                  </a:cubicBezTo>
                  <a:close/>
                  <a:moveTo>
                    <a:pt x="10" y="250"/>
                  </a:moveTo>
                  <a:cubicBezTo>
                    <a:pt x="9" y="249"/>
                    <a:pt x="8" y="248"/>
                    <a:pt x="7" y="247"/>
                  </a:cubicBezTo>
                  <a:cubicBezTo>
                    <a:pt x="6" y="248"/>
                    <a:pt x="6" y="248"/>
                    <a:pt x="6" y="248"/>
                  </a:cubicBezTo>
                  <a:cubicBezTo>
                    <a:pt x="6" y="249"/>
                    <a:pt x="7" y="250"/>
                    <a:pt x="8" y="252"/>
                  </a:cubicBezTo>
                  <a:lnTo>
                    <a:pt x="10" y="250"/>
                  </a:lnTo>
                  <a:close/>
                  <a:moveTo>
                    <a:pt x="18" y="259"/>
                  </a:moveTo>
                  <a:cubicBezTo>
                    <a:pt x="17" y="258"/>
                    <a:pt x="16" y="257"/>
                    <a:pt x="15" y="256"/>
                  </a:cubicBezTo>
                  <a:cubicBezTo>
                    <a:pt x="14" y="258"/>
                    <a:pt x="14" y="258"/>
                    <a:pt x="14" y="258"/>
                  </a:cubicBezTo>
                  <a:cubicBezTo>
                    <a:pt x="15" y="258"/>
                    <a:pt x="16" y="259"/>
                    <a:pt x="17" y="260"/>
                  </a:cubicBezTo>
                  <a:lnTo>
                    <a:pt x="18" y="259"/>
                  </a:lnTo>
                  <a:close/>
                  <a:moveTo>
                    <a:pt x="28" y="264"/>
                  </a:moveTo>
                  <a:cubicBezTo>
                    <a:pt x="27" y="263"/>
                    <a:pt x="26" y="263"/>
                    <a:pt x="25" y="262"/>
                  </a:cubicBezTo>
                  <a:cubicBezTo>
                    <a:pt x="24" y="264"/>
                    <a:pt x="24" y="264"/>
                    <a:pt x="24" y="264"/>
                  </a:cubicBezTo>
                  <a:cubicBezTo>
                    <a:pt x="25" y="265"/>
                    <a:pt x="26" y="265"/>
                    <a:pt x="28" y="266"/>
                  </a:cubicBezTo>
                  <a:lnTo>
                    <a:pt x="28" y="264"/>
                  </a:lnTo>
                  <a:close/>
                  <a:moveTo>
                    <a:pt x="40" y="266"/>
                  </a:moveTo>
                  <a:cubicBezTo>
                    <a:pt x="38" y="266"/>
                    <a:pt x="37" y="266"/>
                    <a:pt x="36" y="266"/>
                  </a:cubicBezTo>
                  <a:cubicBezTo>
                    <a:pt x="36" y="268"/>
                    <a:pt x="36" y="268"/>
                    <a:pt x="36" y="268"/>
                  </a:cubicBezTo>
                  <a:cubicBezTo>
                    <a:pt x="37" y="268"/>
                    <a:pt x="38" y="268"/>
                    <a:pt x="40" y="268"/>
                  </a:cubicBezTo>
                  <a:lnTo>
                    <a:pt x="40" y="266"/>
                  </a:lnTo>
                  <a:close/>
                  <a:moveTo>
                    <a:pt x="52" y="266"/>
                  </a:moveTo>
                  <a:cubicBezTo>
                    <a:pt x="48" y="266"/>
                    <a:pt x="48" y="266"/>
                    <a:pt x="48" y="266"/>
                  </a:cubicBezTo>
                  <a:cubicBezTo>
                    <a:pt x="48" y="268"/>
                    <a:pt x="48" y="268"/>
                    <a:pt x="48" y="268"/>
                  </a:cubicBezTo>
                  <a:cubicBezTo>
                    <a:pt x="52" y="268"/>
                    <a:pt x="52" y="268"/>
                    <a:pt x="52" y="268"/>
                  </a:cubicBezTo>
                  <a:lnTo>
                    <a:pt x="52" y="266"/>
                  </a:lnTo>
                  <a:close/>
                  <a:moveTo>
                    <a:pt x="64" y="266"/>
                  </a:moveTo>
                  <a:cubicBezTo>
                    <a:pt x="60" y="266"/>
                    <a:pt x="60" y="266"/>
                    <a:pt x="60" y="266"/>
                  </a:cubicBezTo>
                  <a:cubicBezTo>
                    <a:pt x="60" y="268"/>
                    <a:pt x="60" y="268"/>
                    <a:pt x="60" y="268"/>
                  </a:cubicBezTo>
                  <a:cubicBezTo>
                    <a:pt x="64" y="268"/>
                    <a:pt x="64" y="268"/>
                    <a:pt x="64" y="268"/>
                  </a:cubicBezTo>
                  <a:lnTo>
                    <a:pt x="64" y="266"/>
                  </a:lnTo>
                  <a:close/>
                  <a:moveTo>
                    <a:pt x="76" y="266"/>
                  </a:moveTo>
                  <a:cubicBezTo>
                    <a:pt x="72" y="266"/>
                    <a:pt x="72" y="266"/>
                    <a:pt x="72" y="266"/>
                  </a:cubicBezTo>
                  <a:cubicBezTo>
                    <a:pt x="72" y="268"/>
                    <a:pt x="72" y="268"/>
                    <a:pt x="72" y="268"/>
                  </a:cubicBezTo>
                  <a:cubicBezTo>
                    <a:pt x="76" y="268"/>
                    <a:pt x="76" y="268"/>
                    <a:pt x="76" y="268"/>
                  </a:cubicBezTo>
                  <a:lnTo>
                    <a:pt x="76" y="266"/>
                  </a:lnTo>
                  <a:close/>
                  <a:moveTo>
                    <a:pt x="88" y="266"/>
                  </a:moveTo>
                  <a:cubicBezTo>
                    <a:pt x="84" y="266"/>
                    <a:pt x="84" y="266"/>
                    <a:pt x="84" y="266"/>
                  </a:cubicBezTo>
                  <a:cubicBezTo>
                    <a:pt x="84" y="268"/>
                    <a:pt x="84" y="268"/>
                    <a:pt x="84" y="268"/>
                  </a:cubicBezTo>
                  <a:cubicBezTo>
                    <a:pt x="88" y="268"/>
                    <a:pt x="88" y="268"/>
                    <a:pt x="88" y="268"/>
                  </a:cubicBezTo>
                  <a:lnTo>
                    <a:pt x="88" y="266"/>
                  </a:lnTo>
                  <a:close/>
                  <a:moveTo>
                    <a:pt x="100" y="266"/>
                  </a:moveTo>
                  <a:cubicBezTo>
                    <a:pt x="96" y="266"/>
                    <a:pt x="96" y="266"/>
                    <a:pt x="96" y="266"/>
                  </a:cubicBezTo>
                  <a:cubicBezTo>
                    <a:pt x="96" y="268"/>
                    <a:pt x="96" y="268"/>
                    <a:pt x="96" y="268"/>
                  </a:cubicBezTo>
                  <a:cubicBezTo>
                    <a:pt x="100" y="268"/>
                    <a:pt x="100" y="268"/>
                    <a:pt x="100" y="268"/>
                  </a:cubicBezTo>
                  <a:lnTo>
                    <a:pt x="100" y="266"/>
                  </a:lnTo>
                  <a:close/>
                  <a:moveTo>
                    <a:pt x="112" y="266"/>
                  </a:moveTo>
                  <a:cubicBezTo>
                    <a:pt x="108" y="266"/>
                    <a:pt x="108" y="266"/>
                    <a:pt x="108" y="266"/>
                  </a:cubicBezTo>
                  <a:cubicBezTo>
                    <a:pt x="108" y="268"/>
                    <a:pt x="108" y="268"/>
                    <a:pt x="108" y="268"/>
                  </a:cubicBezTo>
                  <a:cubicBezTo>
                    <a:pt x="112" y="268"/>
                    <a:pt x="112" y="268"/>
                    <a:pt x="112" y="268"/>
                  </a:cubicBezTo>
                  <a:lnTo>
                    <a:pt x="112" y="266"/>
                  </a:lnTo>
                  <a:close/>
                  <a:moveTo>
                    <a:pt x="124" y="266"/>
                  </a:moveTo>
                  <a:cubicBezTo>
                    <a:pt x="120" y="266"/>
                    <a:pt x="120" y="266"/>
                    <a:pt x="120" y="266"/>
                  </a:cubicBezTo>
                  <a:cubicBezTo>
                    <a:pt x="120" y="268"/>
                    <a:pt x="120" y="268"/>
                    <a:pt x="120" y="268"/>
                  </a:cubicBezTo>
                  <a:cubicBezTo>
                    <a:pt x="124" y="268"/>
                    <a:pt x="124" y="268"/>
                    <a:pt x="124" y="268"/>
                  </a:cubicBezTo>
                  <a:lnTo>
                    <a:pt x="124" y="266"/>
                  </a:lnTo>
                  <a:close/>
                  <a:moveTo>
                    <a:pt x="136" y="266"/>
                  </a:moveTo>
                  <a:cubicBezTo>
                    <a:pt x="132" y="266"/>
                    <a:pt x="132" y="266"/>
                    <a:pt x="132" y="266"/>
                  </a:cubicBezTo>
                  <a:cubicBezTo>
                    <a:pt x="132" y="268"/>
                    <a:pt x="132" y="268"/>
                    <a:pt x="132" y="268"/>
                  </a:cubicBezTo>
                  <a:cubicBezTo>
                    <a:pt x="136" y="268"/>
                    <a:pt x="136" y="268"/>
                    <a:pt x="136" y="268"/>
                  </a:cubicBezTo>
                  <a:lnTo>
                    <a:pt x="136" y="266"/>
                  </a:lnTo>
                  <a:close/>
                  <a:moveTo>
                    <a:pt x="148" y="266"/>
                  </a:moveTo>
                  <a:cubicBezTo>
                    <a:pt x="144" y="266"/>
                    <a:pt x="144" y="266"/>
                    <a:pt x="144" y="266"/>
                  </a:cubicBezTo>
                  <a:cubicBezTo>
                    <a:pt x="144" y="268"/>
                    <a:pt x="144" y="268"/>
                    <a:pt x="144" y="268"/>
                  </a:cubicBezTo>
                  <a:cubicBezTo>
                    <a:pt x="148" y="268"/>
                    <a:pt x="148" y="268"/>
                    <a:pt x="148" y="268"/>
                  </a:cubicBezTo>
                  <a:lnTo>
                    <a:pt x="148" y="266"/>
                  </a:lnTo>
                  <a:close/>
                  <a:moveTo>
                    <a:pt x="160" y="266"/>
                  </a:moveTo>
                  <a:cubicBezTo>
                    <a:pt x="156" y="266"/>
                    <a:pt x="156" y="266"/>
                    <a:pt x="156" y="266"/>
                  </a:cubicBezTo>
                  <a:cubicBezTo>
                    <a:pt x="156" y="268"/>
                    <a:pt x="156" y="268"/>
                    <a:pt x="156" y="268"/>
                  </a:cubicBezTo>
                  <a:cubicBezTo>
                    <a:pt x="160" y="268"/>
                    <a:pt x="160" y="268"/>
                    <a:pt x="160" y="268"/>
                  </a:cubicBezTo>
                  <a:lnTo>
                    <a:pt x="160" y="266"/>
                  </a:lnTo>
                  <a:close/>
                  <a:moveTo>
                    <a:pt x="172" y="266"/>
                  </a:moveTo>
                  <a:cubicBezTo>
                    <a:pt x="168" y="266"/>
                    <a:pt x="168" y="266"/>
                    <a:pt x="168" y="266"/>
                  </a:cubicBezTo>
                  <a:cubicBezTo>
                    <a:pt x="168" y="268"/>
                    <a:pt x="168" y="268"/>
                    <a:pt x="168" y="268"/>
                  </a:cubicBezTo>
                  <a:cubicBezTo>
                    <a:pt x="172" y="268"/>
                    <a:pt x="172" y="268"/>
                    <a:pt x="172" y="268"/>
                  </a:cubicBezTo>
                  <a:lnTo>
                    <a:pt x="172" y="266"/>
                  </a:lnTo>
                  <a:close/>
                  <a:moveTo>
                    <a:pt x="184" y="266"/>
                  </a:moveTo>
                  <a:cubicBezTo>
                    <a:pt x="180" y="266"/>
                    <a:pt x="180" y="266"/>
                    <a:pt x="180" y="266"/>
                  </a:cubicBezTo>
                  <a:cubicBezTo>
                    <a:pt x="180" y="268"/>
                    <a:pt x="180" y="268"/>
                    <a:pt x="180" y="268"/>
                  </a:cubicBezTo>
                  <a:cubicBezTo>
                    <a:pt x="184" y="268"/>
                    <a:pt x="184" y="268"/>
                    <a:pt x="184" y="268"/>
                  </a:cubicBezTo>
                  <a:lnTo>
                    <a:pt x="184" y="266"/>
                  </a:lnTo>
                  <a:close/>
                  <a:moveTo>
                    <a:pt x="196" y="266"/>
                  </a:moveTo>
                  <a:cubicBezTo>
                    <a:pt x="192" y="266"/>
                    <a:pt x="192" y="266"/>
                    <a:pt x="192" y="266"/>
                  </a:cubicBezTo>
                  <a:cubicBezTo>
                    <a:pt x="192" y="268"/>
                    <a:pt x="192" y="268"/>
                    <a:pt x="192" y="268"/>
                  </a:cubicBezTo>
                  <a:cubicBezTo>
                    <a:pt x="196" y="268"/>
                    <a:pt x="196" y="268"/>
                    <a:pt x="196" y="268"/>
                  </a:cubicBezTo>
                  <a:lnTo>
                    <a:pt x="196" y="266"/>
                  </a:lnTo>
                  <a:close/>
                  <a:moveTo>
                    <a:pt x="208" y="266"/>
                  </a:moveTo>
                  <a:cubicBezTo>
                    <a:pt x="204" y="266"/>
                    <a:pt x="204" y="266"/>
                    <a:pt x="204" y="266"/>
                  </a:cubicBezTo>
                  <a:cubicBezTo>
                    <a:pt x="204" y="268"/>
                    <a:pt x="204" y="268"/>
                    <a:pt x="204" y="268"/>
                  </a:cubicBezTo>
                  <a:cubicBezTo>
                    <a:pt x="208" y="268"/>
                    <a:pt x="208" y="268"/>
                    <a:pt x="208" y="268"/>
                  </a:cubicBezTo>
                  <a:lnTo>
                    <a:pt x="208" y="266"/>
                  </a:lnTo>
                  <a:close/>
                  <a:moveTo>
                    <a:pt x="220" y="266"/>
                  </a:moveTo>
                  <a:cubicBezTo>
                    <a:pt x="216" y="266"/>
                    <a:pt x="216" y="266"/>
                    <a:pt x="216" y="266"/>
                  </a:cubicBezTo>
                  <a:cubicBezTo>
                    <a:pt x="216" y="268"/>
                    <a:pt x="216" y="268"/>
                    <a:pt x="216" y="268"/>
                  </a:cubicBezTo>
                  <a:cubicBezTo>
                    <a:pt x="220" y="268"/>
                    <a:pt x="220" y="268"/>
                    <a:pt x="220" y="268"/>
                  </a:cubicBezTo>
                  <a:lnTo>
                    <a:pt x="220" y="266"/>
                  </a:lnTo>
                  <a:close/>
                  <a:moveTo>
                    <a:pt x="232" y="266"/>
                  </a:moveTo>
                  <a:cubicBezTo>
                    <a:pt x="228" y="266"/>
                    <a:pt x="228" y="266"/>
                    <a:pt x="228" y="266"/>
                  </a:cubicBezTo>
                  <a:cubicBezTo>
                    <a:pt x="228" y="268"/>
                    <a:pt x="228" y="268"/>
                    <a:pt x="228" y="268"/>
                  </a:cubicBezTo>
                  <a:cubicBezTo>
                    <a:pt x="232" y="268"/>
                    <a:pt x="232" y="268"/>
                    <a:pt x="232" y="268"/>
                  </a:cubicBezTo>
                  <a:lnTo>
                    <a:pt x="232" y="266"/>
                  </a:lnTo>
                  <a:close/>
                  <a:moveTo>
                    <a:pt x="244" y="266"/>
                  </a:moveTo>
                  <a:cubicBezTo>
                    <a:pt x="240" y="266"/>
                    <a:pt x="240" y="266"/>
                    <a:pt x="240" y="266"/>
                  </a:cubicBezTo>
                  <a:cubicBezTo>
                    <a:pt x="240" y="268"/>
                    <a:pt x="240" y="268"/>
                    <a:pt x="240" y="268"/>
                  </a:cubicBezTo>
                  <a:cubicBezTo>
                    <a:pt x="244" y="268"/>
                    <a:pt x="244" y="268"/>
                    <a:pt x="244" y="268"/>
                  </a:cubicBezTo>
                  <a:lnTo>
                    <a:pt x="244" y="266"/>
                  </a:lnTo>
                  <a:close/>
                  <a:moveTo>
                    <a:pt x="256" y="266"/>
                  </a:moveTo>
                  <a:cubicBezTo>
                    <a:pt x="252" y="266"/>
                    <a:pt x="252" y="266"/>
                    <a:pt x="252" y="266"/>
                  </a:cubicBezTo>
                  <a:cubicBezTo>
                    <a:pt x="252" y="268"/>
                    <a:pt x="252" y="268"/>
                    <a:pt x="252" y="268"/>
                  </a:cubicBezTo>
                  <a:cubicBezTo>
                    <a:pt x="256" y="268"/>
                    <a:pt x="256" y="268"/>
                    <a:pt x="256" y="268"/>
                  </a:cubicBezTo>
                  <a:lnTo>
                    <a:pt x="256" y="266"/>
                  </a:lnTo>
                  <a:close/>
                  <a:moveTo>
                    <a:pt x="268" y="266"/>
                  </a:moveTo>
                  <a:cubicBezTo>
                    <a:pt x="264" y="266"/>
                    <a:pt x="264" y="266"/>
                    <a:pt x="264" y="266"/>
                  </a:cubicBezTo>
                  <a:cubicBezTo>
                    <a:pt x="264" y="268"/>
                    <a:pt x="264" y="268"/>
                    <a:pt x="264" y="268"/>
                  </a:cubicBezTo>
                  <a:cubicBezTo>
                    <a:pt x="268" y="268"/>
                    <a:pt x="268" y="268"/>
                    <a:pt x="268" y="268"/>
                  </a:cubicBezTo>
                  <a:lnTo>
                    <a:pt x="268" y="266"/>
                  </a:lnTo>
                  <a:close/>
                  <a:moveTo>
                    <a:pt x="280" y="266"/>
                  </a:moveTo>
                  <a:cubicBezTo>
                    <a:pt x="276" y="266"/>
                    <a:pt x="276" y="266"/>
                    <a:pt x="276" y="266"/>
                  </a:cubicBezTo>
                  <a:cubicBezTo>
                    <a:pt x="276" y="268"/>
                    <a:pt x="276" y="268"/>
                    <a:pt x="276" y="268"/>
                  </a:cubicBezTo>
                  <a:cubicBezTo>
                    <a:pt x="280" y="268"/>
                    <a:pt x="280" y="268"/>
                    <a:pt x="280" y="268"/>
                  </a:cubicBezTo>
                  <a:lnTo>
                    <a:pt x="280" y="266"/>
                  </a:lnTo>
                  <a:close/>
                  <a:moveTo>
                    <a:pt x="292" y="266"/>
                  </a:moveTo>
                  <a:cubicBezTo>
                    <a:pt x="288" y="266"/>
                    <a:pt x="288" y="266"/>
                    <a:pt x="288" y="266"/>
                  </a:cubicBezTo>
                  <a:cubicBezTo>
                    <a:pt x="288" y="268"/>
                    <a:pt x="288" y="268"/>
                    <a:pt x="288" y="268"/>
                  </a:cubicBezTo>
                  <a:cubicBezTo>
                    <a:pt x="292" y="268"/>
                    <a:pt x="292" y="268"/>
                    <a:pt x="292" y="268"/>
                  </a:cubicBezTo>
                  <a:lnTo>
                    <a:pt x="292" y="266"/>
                  </a:lnTo>
                  <a:close/>
                  <a:moveTo>
                    <a:pt x="304" y="266"/>
                  </a:moveTo>
                  <a:cubicBezTo>
                    <a:pt x="300" y="266"/>
                    <a:pt x="300" y="266"/>
                    <a:pt x="300" y="266"/>
                  </a:cubicBezTo>
                  <a:cubicBezTo>
                    <a:pt x="300" y="268"/>
                    <a:pt x="300" y="268"/>
                    <a:pt x="300" y="268"/>
                  </a:cubicBezTo>
                  <a:cubicBezTo>
                    <a:pt x="304" y="268"/>
                    <a:pt x="304" y="268"/>
                    <a:pt x="304" y="268"/>
                  </a:cubicBezTo>
                  <a:lnTo>
                    <a:pt x="304" y="266"/>
                  </a:lnTo>
                  <a:close/>
                  <a:moveTo>
                    <a:pt x="316" y="266"/>
                  </a:moveTo>
                  <a:cubicBezTo>
                    <a:pt x="312" y="266"/>
                    <a:pt x="312" y="266"/>
                    <a:pt x="312" y="266"/>
                  </a:cubicBezTo>
                  <a:cubicBezTo>
                    <a:pt x="312" y="268"/>
                    <a:pt x="312" y="268"/>
                    <a:pt x="312" y="268"/>
                  </a:cubicBezTo>
                  <a:cubicBezTo>
                    <a:pt x="316" y="268"/>
                    <a:pt x="316" y="268"/>
                    <a:pt x="316" y="268"/>
                  </a:cubicBezTo>
                  <a:lnTo>
                    <a:pt x="316" y="266"/>
                  </a:lnTo>
                  <a:close/>
                  <a:moveTo>
                    <a:pt x="328" y="266"/>
                  </a:moveTo>
                  <a:cubicBezTo>
                    <a:pt x="324" y="266"/>
                    <a:pt x="324" y="266"/>
                    <a:pt x="324" y="266"/>
                  </a:cubicBezTo>
                  <a:cubicBezTo>
                    <a:pt x="324" y="268"/>
                    <a:pt x="324" y="268"/>
                    <a:pt x="324" y="268"/>
                  </a:cubicBezTo>
                  <a:cubicBezTo>
                    <a:pt x="328" y="268"/>
                    <a:pt x="328" y="268"/>
                    <a:pt x="328" y="268"/>
                  </a:cubicBezTo>
                  <a:lnTo>
                    <a:pt x="328" y="266"/>
                  </a:lnTo>
                  <a:close/>
                  <a:moveTo>
                    <a:pt x="340" y="266"/>
                  </a:moveTo>
                  <a:cubicBezTo>
                    <a:pt x="336" y="266"/>
                    <a:pt x="336" y="266"/>
                    <a:pt x="336" y="266"/>
                  </a:cubicBezTo>
                  <a:cubicBezTo>
                    <a:pt x="336" y="268"/>
                    <a:pt x="336" y="268"/>
                    <a:pt x="336" y="268"/>
                  </a:cubicBezTo>
                  <a:cubicBezTo>
                    <a:pt x="340" y="268"/>
                    <a:pt x="340" y="268"/>
                    <a:pt x="340" y="268"/>
                  </a:cubicBezTo>
                  <a:lnTo>
                    <a:pt x="340" y="266"/>
                  </a:lnTo>
                  <a:close/>
                  <a:moveTo>
                    <a:pt x="352" y="266"/>
                  </a:moveTo>
                  <a:cubicBezTo>
                    <a:pt x="348" y="266"/>
                    <a:pt x="348" y="266"/>
                    <a:pt x="348" y="266"/>
                  </a:cubicBezTo>
                  <a:cubicBezTo>
                    <a:pt x="348" y="268"/>
                    <a:pt x="348" y="268"/>
                    <a:pt x="348" y="268"/>
                  </a:cubicBezTo>
                  <a:cubicBezTo>
                    <a:pt x="352" y="268"/>
                    <a:pt x="352" y="268"/>
                    <a:pt x="352" y="268"/>
                  </a:cubicBezTo>
                  <a:lnTo>
                    <a:pt x="352" y="266"/>
                  </a:lnTo>
                  <a:close/>
                  <a:moveTo>
                    <a:pt x="364" y="266"/>
                  </a:moveTo>
                  <a:cubicBezTo>
                    <a:pt x="360" y="266"/>
                    <a:pt x="360" y="266"/>
                    <a:pt x="360" y="266"/>
                  </a:cubicBezTo>
                  <a:cubicBezTo>
                    <a:pt x="360" y="268"/>
                    <a:pt x="360" y="268"/>
                    <a:pt x="360" y="268"/>
                  </a:cubicBezTo>
                  <a:cubicBezTo>
                    <a:pt x="364" y="268"/>
                    <a:pt x="364" y="268"/>
                    <a:pt x="364" y="268"/>
                  </a:cubicBezTo>
                  <a:lnTo>
                    <a:pt x="364" y="266"/>
                  </a:lnTo>
                  <a:close/>
                  <a:moveTo>
                    <a:pt x="376" y="266"/>
                  </a:moveTo>
                  <a:cubicBezTo>
                    <a:pt x="372" y="266"/>
                    <a:pt x="372" y="266"/>
                    <a:pt x="372" y="266"/>
                  </a:cubicBezTo>
                  <a:cubicBezTo>
                    <a:pt x="372" y="268"/>
                    <a:pt x="372" y="268"/>
                    <a:pt x="372" y="268"/>
                  </a:cubicBezTo>
                  <a:cubicBezTo>
                    <a:pt x="376" y="268"/>
                    <a:pt x="376" y="268"/>
                    <a:pt x="376" y="268"/>
                  </a:cubicBezTo>
                  <a:lnTo>
                    <a:pt x="376" y="266"/>
                  </a:lnTo>
                  <a:close/>
                  <a:moveTo>
                    <a:pt x="388" y="266"/>
                  </a:moveTo>
                  <a:cubicBezTo>
                    <a:pt x="384" y="266"/>
                    <a:pt x="384" y="266"/>
                    <a:pt x="384" y="266"/>
                  </a:cubicBezTo>
                  <a:cubicBezTo>
                    <a:pt x="384" y="268"/>
                    <a:pt x="384" y="268"/>
                    <a:pt x="384" y="268"/>
                  </a:cubicBezTo>
                  <a:cubicBezTo>
                    <a:pt x="388" y="268"/>
                    <a:pt x="388" y="268"/>
                    <a:pt x="388" y="268"/>
                  </a:cubicBezTo>
                  <a:lnTo>
                    <a:pt x="388" y="266"/>
                  </a:lnTo>
                  <a:close/>
                  <a:moveTo>
                    <a:pt x="400" y="266"/>
                  </a:moveTo>
                  <a:cubicBezTo>
                    <a:pt x="396" y="266"/>
                    <a:pt x="396" y="266"/>
                    <a:pt x="396" y="266"/>
                  </a:cubicBezTo>
                  <a:cubicBezTo>
                    <a:pt x="396" y="268"/>
                    <a:pt x="396" y="268"/>
                    <a:pt x="396" y="268"/>
                  </a:cubicBezTo>
                  <a:cubicBezTo>
                    <a:pt x="400" y="268"/>
                    <a:pt x="400" y="268"/>
                    <a:pt x="400" y="268"/>
                  </a:cubicBezTo>
                  <a:lnTo>
                    <a:pt x="400" y="266"/>
                  </a:lnTo>
                  <a:close/>
                  <a:moveTo>
                    <a:pt x="412" y="266"/>
                  </a:moveTo>
                  <a:cubicBezTo>
                    <a:pt x="408" y="266"/>
                    <a:pt x="408" y="266"/>
                    <a:pt x="408" y="266"/>
                  </a:cubicBezTo>
                  <a:cubicBezTo>
                    <a:pt x="408" y="268"/>
                    <a:pt x="408" y="268"/>
                    <a:pt x="408" y="268"/>
                  </a:cubicBezTo>
                  <a:cubicBezTo>
                    <a:pt x="412" y="268"/>
                    <a:pt x="412" y="268"/>
                    <a:pt x="412" y="268"/>
                  </a:cubicBezTo>
                  <a:lnTo>
                    <a:pt x="412" y="266"/>
                  </a:lnTo>
                  <a:close/>
                  <a:moveTo>
                    <a:pt x="424" y="266"/>
                  </a:moveTo>
                  <a:cubicBezTo>
                    <a:pt x="420" y="266"/>
                    <a:pt x="420" y="266"/>
                    <a:pt x="420" y="266"/>
                  </a:cubicBezTo>
                  <a:cubicBezTo>
                    <a:pt x="420" y="268"/>
                    <a:pt x="420" y="268"/>
                    <a:pt x="420" y="268"/>
                  </a:cubicBezTo>
                  <a:cubicBezTo>
                    <a:pt x="424" y="268"/>
                    <a:pt x="424" y="268"/>
                    <a:pt x="424" y="268"/>
                  </a:cubicBezTo>
                  <a:lnTo>
                    <a:pt x="424" y="266"/>
                  </a:lnTo>
                  <a:close/>
                  <a:moveTo>
                    <a:pt x="436" y="266"/>
                  </a:moveTo>
                  <a:cubicBezTo>
                    <a:pt x="432" y="266"/>
                    <a:pt x="432" y="266"/>
                    <a:pt x="432" y="266"/>
                  </a:cubicBezTo>
                  <a:cubicBezTo>
                    <a:pt x="432" y="268"/>
                    <a:pt x="432" y="268"/>
                    <a:pt x="432" y="268"/>
                  </a:cubicBezTo>
                  <a:cubicBezTo>
                    <a:pt x="436" y="268"/>
                    <a:pt x="436" y="268"/>
                    <a:pt x="436" y="268"/>
                  </a:cubicBezTo>
                  <a:lnTo>
                    <a:pt x="436" y="266"/>
                  </a:lnTo>
                  <a:close/>
                  <a:moveTo>
                    <a:pt x="448" y="266"/>
                  </a:moveTo>
                  <a:cubicBezTo>
                    <a:pt x="444" y="266"/>
                    <a:pt x="444" y="266"/>
                    <a:pt x="444" y="266"/>
                  </a:cubicBezTo>
                  <a:cubicBezTo>
                    <a:pt x="444" y="268"/>
                    <a:pt x="444" y="268"/>
                    <a:pt x="444" y="268"/>
                  </a:cubicBezTo>
                  <a:cubicBezTo>
                    <a:pt x="448" y="268"/>
                    <a:pt x="448" y="268"/>
                    <a:pt x="448" y="268"/>
                  </a:cubicBezTo>
                  <a:lnTo>
                    <a:pt x="448" y="266"/>
                  </a:lnTo>
                  <a:close/>
                  <a:moveTo>
                    <a:pt x="460" y="266"/>
                  </a:moveTo>
                  <a:cubicBezTo>
                    <a:pt x="456" y="266"/>
                    <a:pt x="456" y="266"/>
                    <a:pt x="456" y="266"/>
                  </a:cubicBezTo>
                  <a:cubicBezTo>
                    <a:pt x="456" y="268"/>
                    <a:pt x="456" y="268"/>
                    <a:pt x="456" y="268"/>
                  </a:cubicBezTo>
                  <a:cubicBezTo>
                    <a:pt x="460" y="268"/>
                    <a:pt x="460" y="268"/>
                    <a:pt x="460" y="268"/>
                  </a:cubicBezTo>
                  <a:lnTo>
                    <a:pt x="460" y="266"/>
                  </a:lnTo>
                  <a:close/>
                  <a:moveTo>
                    <a:pt x="472" y="266"/>
                  </a:moveTo>
                  <a:cubicBezTo>
                    <a:pt x="468" y="266"/>
                    <a:pt x="468" y="266"/>
                    <a:pt x="468" y="266"/>
                  </a:cubicBezTo>
                  <a:cubicBezTo>
                    <a:pt x="468" y="268"/>
                    <a:pt x="468" y="268"/>
                    <a:pt x="468" y="268"/>
                  </a:cubicBezTo>
                  <a:cubicBezTo>
                    <a:pt x="472" y="268"/>
                    <a:pt x="472" y="268"/>
                    <a:pt x="472" y="268"/>
                  </a:cubicBezTo>
                  <a:lnTo>
                    <a:pt x="472" y="266"/>
                  </a:lnTo>
                  <a:close/>
                  <a:moveTo>
                    <a:pt x="484" y="266"/>
                  </a:moveTo>
                  <a:cubicBezTo>
                    <a:pt x="480" y="266"/>
                    <a:pt x="480" y="266"/>
                    <a:pt x="480" y="266"/>
                  </a:cubicBezTo>
                  <a:cubicBezTo>
                    <a:pt x="480" y="268"/>
                    <a:pt x="480" y="268"/>
                    <a:pt x="480" y="268"/>
                  </a:cubicBezTo>
                  <a:cubicBezTo>
                    <a:pt x="484" y="268"/>
                    <a:pt x="484" y="268"/>
                    <a:pt x="484" y="268"/>
                  </a:cubicBezTo>
                  <a:lnTo>
                    <a:pt x="484" y="266"/>
                  </a:lnTo>
                  <a:close/>
                  <a:moveTo>
                    <a:pt x="496" y="266"/>
                  </a:moveTo>
                  <a:cubicBezTo>
                    <a:pt x="492" y="266"/>
                    <a:pt x="492" y="266"/>
                    <a:pt x="492" y="266"/>
                  </a:cubicBezTo>
                  <a:cubicBezTo>
                    <a:pt x="492" y="268"/>
                    <a:pt x="492" y="268"/>
                    <a:pt x="492" y="268"/>
                  </a:cubicBezTo>
                  <a:cubicBezTo>
                    <a:pt x="496" y="268"/>
                    <a:pt x="496" y="268"/>
                    <a:pt x="496" y="268"/>
                  </a:cubicBezTo>
                  <a:lnTo>
                    <a:pt x="496" y="266"/>
                  </a:lnTo>
                  <a:close/>
                  <a:moveTo>
                    <a:pt x="508" y="266"/>
                  </a:moveTo>
                  <a:cubicBezTo>
                    <a:pt x="504" y="266"/>
                    <a:pt x="504" y="266"/>
                    <a:pt x="504" y="266"/>
                  </a:cubicBezTo>
                  <a:cubicBezTo>
                    <a:pt x="504" y="268"/>
                    <a:pt x="504" y="268"/>
                    <a:pt x="504" y="268"/>
                  </a:cubicBezTo>
                  <a:cubicBezTo>
                    <a:pt x="508" y="268"/>
                    <a:pt x="508" y="268"/>
                    <a:pt x="508" y="268"/>
                  </a:cubicBezTo>
                  <a:lnTo>
                    <a:pt x="508" y="266"/>
                  </a:lnTo>
                  <a:close/>
                  <a:moveTo>
                    <a:pt x="520" y="266"/>
                  </a:moveTo>
                  <a:cubicBezTo>
                    <a:pt x="516" y="266"/>
                    <a:pt x="516" y="266"/>
                    <a:pt x="516" y="266"/>
                  </a:cubicBezTo>
                  <a:cubicBezTo>
                    <a:pt x="516" y="268"/>
                    <a:pt x="516" y="268"/>
                    <a:pt x="516" y="268"/>
                  </a:cubicBezTo>
                  <a:cubicBezTo>
                    <a:pt x="520" y="268"/>
                    <a:pt x="520" y="268"/>
                    <a:pt x="520" y="268"/>
                  </a:cubicBezTo>
                  <a:lnTo>
                    <a:pt x="520" y="266"/>
                  </a:lnTo>
                  <a:close/>
                  <a:moveTo>
                    <a:pt x="532" y="266"/>
                  </a:moveTo>
                  <a:cubicBezTo>
                    <a:pt x="528" y="266"/>
                    <a:pt x="528" y="266"/>
                    <a:pt x="528" y="266"/>
                  </a:cubicBezTo>
                  <a:cubicBezTo>
                    <a:pt x="528" y="268"/>
                    <a:pt x="528" y="268"/>
                    <a:pt x="528" y="268"/>
                  </a:cubicBezTo>
                  <a:cubicBezTo>
                    <a:pt x="532" y="268"/>
                    <a:pt x="532" y="268"/>
                    <a:pt x="532" y="268"/>
                  </a:cubicBezTo>
                  <a:lnTo>
                    <a:pt x="532" y="266"/>
                  </a:lnTo>
                  <a:close/>
                  <a:moveTo>
                    <a:pt x="544" y="266"/>
                  </a:moveTo>
                  <a:cubicBezTo>
                    <a:pt x="540" y="266"/>
                    <a:pt x="540" y="266"/>
                    <a:pt x="540" y="266"/>
                  </a:cubicBezTo>
                  <a:cubicBezTo>
                    <a:pt x="540" y="268"/>
                    <a:pt x="540" y="268"/>
                    <a:pt x="540" y="268"/>
                  </a:cubicBezTo>
                  <a:cubicBezTo>
                    <a:pt x="544" y="268"/>
                    <a:pt x="544" y="268"/>
                    <a:pt x="544" y="268"/>
                  </a:cubicBezTo>
                  <a:lnTo>
                    <a:pt x="544" y="266"/>
                  </a:lnTo>
                  <a:close/>
                  <a:moveTo>
                    <a:pt x="556" y="266"/>
                  </a:moveTo>
                  <a:cubicBezTo>
                    <a:pt x="552" y="266"/>
                    <a:pt x="552" y="266"/>
                    <a:pt x="552" y="266"/>
                  </a:cubicBezTo>
                  <a:cubicBezTo>
                    <a:pt x="552" y="268"/>
                    <a:pt x="552" y="268"/>
                    <a:pt x="552" y="268"/>
                  </a:cubicBezTo>
                  <a:cubicBezTo>
                    <a:pt x="556" y="268"/>
                    <a:pt x="556" y="268"/>
                    <a:pt x="556" y="268"/>
                  </a:cubicBezTo>
                  <a:lnTo>
                    <a:pt x="556" y="266"/>
                  </a:lnTo>
                  <a:close/>
                  <a:moveTo>
                    <a:pt x="568" y="266"/>
                  </a:moveTo>
                  <a:cubicBezTo>
                    <a:pt x="564" y="266"/>
                    <a:pt x="564" y="266"/>
                    <a:pt x="564" y="266"/>
                  </a:cubicBezTo>
                  <a:cubicBezTo>
                    <a:pt x="564" y="268"/>
                    <a:pt x="564" y="268"/>
                    <a:pt x="564" y="268"/>
                  </a:cubicBezTo>
                  <a:cubicBezTo>
                    <a:pt x="568" y="268"/>
                    <a:pt x="568" y="268"/>
                    <a:pt x="568" y="268"/>
                  </a:cubicBezTo>
                  <a:lnTo>
                    <a:pt x="568" y="266"/>
                  </a:lnTo>
                  <a:close/>
                  <a:moveTo>
                    <a:pt x="580" y="266"/>
                  </a:moveTo>
                  <a:cubicBezTo>
                    <a:pt x="576" y="266"/>
                    <a:pt x="576" y="266"/>
                    <a:pt x="576" y="266"/>
                  </a:cubicBezTo>
                  <a:cubicBezTo>
                    <a:pt x="576" y="268"/>
                    <a:pt x="576" y="268"/>
                    <a:pt x="576" y="268"/>
                  </a:cubicBezTo>
                  <a:cubicBezTo>
                    <a:pt x="580" y="268"/>
                    <a:pt x="580" y="268"/>
                    <a:pt x="580" y="268"/>
                  </a:cubicBezTo>
                  <a:lnTo>
                    <a:pt x="580" y="266"/>
                  </a:lnTo>
                  <a:close/>
                  <a:moveTo>
                    <a:pt x="592" y="266"/>
                  </a:moveTo>
                  <a:cubicBezTo>
                    <a:pt x="588" y="266"/>
                    <a:pt x="588" y="266"/>
                    <a:pt x="588" y="266"/>
                  </a:cubicBezTo>
                  <a:cubicBezTo>
                    <a:pt x="588" y="268"/>
                    <a:pt x="588" y="268"/>
                    <a:pt x="588" y="268"/>
                  </a:cubicBezTo>
                  <a:cubicBezTo>
                    <a:pt x="592" y="268"/>
                    <a:pt x="592" y="268"/>
                    <a:pt x="592" y="268"/>
                  </a:cubicBezTo>
                  <a:lnTo>
                    <a:pt x="592" y="266"/>
                  </a:lnTo>
                  <a:close/>
                  <a:moveTo>
                    <a:pt x="604" y="266"/>
                  </a:moveTo>
                  <a:cubicBezTo>
                    <a:pt x="600" y="266"/>
                    <a:pt x="600" y="266"/>
                    <a:pt x="600" y="266"/>
                  </a:cubicBezTo>
                  <a:cubicBezTo>
                    <a:pt x="600" y="268"/>
                    <a:pt x="600" y="268"/>
                    <a:pt x="600" y="268"/>
                  </a:cubicBezTo>
                  <a:cubicBezTo>
                    <a:pt x="604" y="268"/>
                    <a:pt x="604" y="268"/>
                    <a:pt x="604" y="268"/>
                  </a:cubicBezTo>
                  <a:lnTo>
                    <a:pt x="604" y="266"/>
                  </a:lnTo>
                  <a:close/>
                  <a:moveTo>
                    <a:pt x="616" y="266"/>
                  </a:moveTo>
                  <a:cubicBezTo>
                    <a:pt x="612" y="266"/>
                    <a:pt x="612" y="266"/>
                    <a:pt x="612" y="266"/>
                  </a:cubicBezTo>
                  <a:cubicBezTo>
                    <a:pt x="612" y="268"/>
                    <a:pt x="612" y="268"/>
                    <a:pt x="612" y="268"/>
                  </a:cubicBezTo>
                  <a:cubicBezTo>
                    <a:pt x="616" y="268"/>
                    <a:pt x="616" y="268"/>
                    <a:pt x="616" y="268"/>
                  </a:cubicBezTo>
                  <a:lnTo>
                    <a:pt x="616" y="266"/>
                  </a:lnTo>
                  <a:close/>
                  <a:moveTo>
                    <a:pt x="628" y="266"/>
                  </a:moveTo>
                  <a:cubicBezTo>
                    <a:pt x="624" y="266"/>
                    <a:pt x="624" y="266"/>
                    <a:pt x="624" y="266"/>
                  </a:cubicBezTo>
                  <a:cubicBezTo>
                    <a:pt x="624" y="268"/>
                    <a:pt x="624" y="268"/>
                    <a:pt x="624" y="268"/>
                  </a:cubicBezTo>
                  <a:cubicBezTo>
                    <a:pt x="628" y="268"/>
                    <a:pt x="628" y="268"/>
                    <a:pt x="628" y="268"/>
                  </a:cubicBezTo>
                  <a:lnTo>
                    <a:pt x="628" y="266"/>
                  </a:lnTo>
                  <a:close/>
                  <a:moveTo>
                    <a:pt x="640" y="266"/>
                  </a:moveTo>
                  <a:cubicBezTo>
                    <a:pt x="636" y="266"/>
                    <a:pt x="636" y="266"/>
                    <a:pt x="636" y="266"/>
                  </a:cubicBezTo>
                  <a:cubicBezTo>
                    <a:pt x="636" y="268"/>
                    <a:pt x="636" y="268"/>
                    <a:pt x="636" y="268"/>
                  </a:cubicBezTo>
                  <a:cubicBezTo>
                    <a:pt x="640" y="268"/>
                    <a:pt x="640" y="268"/>
                    <a:pt x="640" y="268"/>
                  </a:cubicBezTo>
                  <a:lnTo>
                    <a:pt x="640" y="266"/>
                  </a:lnTo>
                  <a:close/>
                  <a:moveTo>
                    <a:pt x="652" y="266"/>
                  </a:moveTo>
                  <a:cubicBezTo>
                    <a:pt x="648" y="266"/>
                    <a:pt x="648" y="266"/>
                    <a:pt x="648" y="266"/>
                  </a:cubicBezTo>
                  <a:cubicBezTo>
                    <a:pt x="648" y="268"/>
                    <a:pt x="648" y="268"/>
                    <a:pt x="648" y="268"/>
                  </a:cubicBezTo>
                  <a:cubicBezTo>
                    <a:pt x="652" y="268"/>
                    <a:pt x="652" y="268"/>
                    <a:pt x="652" y="268"/>
                  </a:cubicBezTo>
                  <a:lnTo>
                    <a:pt x="652" y="266"/>
                  </a:lnTo>
                  <a:close/>
                  <a:moveTo>
                    <a:pt x="664" y="266"/>
                  </a:moveTo>
                  <a:cubicBezTo>
                    <a:pt x="660" y="266"/>
                    <a:pt x="660" y="266"/>
                    <a:pt x="660" y="266"/>
                  </a:cubicBezTo>
                  <a:cubicBezTo>
                    <a:pt x="660" y="268"/>
                    <a:pt x="660" y="268"/>
                    <a:pt x="660" y="268"/>
                  </a:cubicBezTo>
                  <a:cubicBezTo>
                    <a:pt x="664" y="268"/>
                    <a:pt x="664" y="268"/>
                    <a:pt x="664" y="268"/>
                  </a:cubicBezTo>
                  <a:lnTo>
                    <a:pt x="664" y="266"/>
                  </a:lnTo>
                  <a:close/>
                  <a:moveTo>
                    <a:pt x="676" y="266"/>
                  </a:moveTo>
                  <a:cubicBezTo>
                    <a:pt x="672" y="266"/>
                    <a:pt x="672" y="266"/>
                    <a:pt x="672" y="266"/>
                  </a:cubicBezTo>
                  <a:cubicBezTo>
                    <a:pt x="672" y="268"/>
                    <a:pt x="672" y="268"/>
                    <a:pt x="672" y="268"/>
                  </a:cubicBezTo>
                  <a:cubicBezTo>
                    <a:pt x="676" y="268"/>
                    <a:pt x="676" y="268"/>
                    <a:pt x="676" y="268"/>
                  </a:cubicBezTo>
                  <a:lnTo>
                    <a:pt x="676" y="266"/>
                  </a:lnTo>
                  <a:close/>
                  <a:moveTo>
                    <a:pt x="688" y="266"/>
                  </a:moveTo>
                  <a:cubicBezTo>
                    <a:pt x="684" y="266"/>
                    <a:pt x="684" y="266"/>
                    <a:pt x="684" y="266"/>
                  </a:cubicBezTo>
                  <a:cubicBezTo>
                    <a:pt x="684" y="268"/>
                    <a:pt x="684" y="268"/>
                    <a:pt x="684" y="268"/>
                  </a:cubicBezTo>
                  <a:cubicBezTo>
                    <a:pt x="688" y="268"/>
                    <a:pt x="688" y="268"/>
                    <a:pt x="688" y="268"/>
                  </a:cubicBezTo>
                  <a:lnTo>
                    <a:pt x="688" y="266"/>
                  </a:lnTo>
                  <a:close/>
                  <a:moveTo>
                    <a:pt x="700" y="266"/>
                  </a:moveTo>
                  <a:cubicBezTo>
                    <a:pt x="696" y="266"/>
                    <a:pt x="696" y="266"/>
                    <a:pt x="696" y="266"/>
                  </a:cubicBezTo>
                  <a:cubicBezTo>
                    <a:pt x="696" y="268"/>
                    <a:pt x="696" y="268"/>
                    <a:pt x="696" y="268"/>
                  </a:cubicBezTo>
                  <a:cubicBezTo>
                    <a:pt x="700" y="268"/>
                    <a:pt x="700" y="268"/>
                    <a:pt x="700" y="268"/>
                  </a:cubicBezTo>
                  <a:lnTo>
                    <a:pt x="700" y="266"/>
                  </a:lnTo>
                  <a:close/>
                  <a:moveTo>
                    <a:pt x="712" y="266"/>
                  </a:moveTo>
                  <a:cubicBezTo>
                    <a:pt x="708" y="266"/>
                    <a:pt x="708" y="266"/>
                    <a:pt x="708" y="266"/>
                  </a:cubicBezTo>
                  <a:cubicBezTo>
                    <a:pt x="708" y="268"/>
                    <a:pt x="708" y="268"/>
                    <a:pt x="708" y="268"/>
                  </a:cubicBezTo>
                  <a:cubicBezTo>
                    <a:pt x="712" y="268"/>
                    <a:pt x="712" y="268"/>
                    <a:pt x="712" y="268"/>
                  </a:cubicBezTo>
                  <a:lnTo>
                    <a:pt x="712" y="266"/>
                  </a:lnTo>
                  <a:close/>
                  <a:moveTo>
                    <a:pt x="724" y="266"/>
                  </a:moveTo>
                  <a:cubicBezTo>
                    <a:pt x="720" y="266"/>
                    <a:pt x="720" y="266"/>
                    <a:pt x="720" y="266"/>
                  </a:cubicBezTo>
                  <a:cubicBezTo>
                    <a:pt x="720" y="268"/>
                    <a:pt x="720" y="268"/>
                    <a:pt x="720" y="268"/>
                  </a:cubicBezTo>
                  <a:cubicBezTo>
                    <a:pt x="724" y="268"/>
                    <a:pt x="724" y="268"/>
                    <a:pt x="724" y="268"/>
                  </a:cubicBezTo>
                  <a:lnTo>
                    <a:pt x="724" y="266"/>
                  </a:lnTo>
                  <a:close/>
                  <a:moveTo>
                    <a:pt x="736" y="266"/>
                  </a:moveTo>
                  <a:cubicBezTo>
                    <a:pt x="732" y="266"/>
                    <a:pt x="732" y="266"/>
                    <a:pt x="732" y="266"/>
                  </a:cubicBezTo>
                  <a:cubicBezTo>
                    <a:pt x="732" y="268"/>
                    <a:pt x="732" y="268"/>
                    <a:pt x="732" y="268"/>
                  </a:cubicBezTo>
                  <a:cubicBezTo>
                    <a:pt x="736" y="268"/>
                    <a:pt x="736" y="268"/>
                    <a:pt x="736" y="268"/>
                  </a:cubicBezTo>
                  <a:lnTo>
                    <a:pt x="736" y="266"/>
                  </a:lnTo>
                  <a:close/>
                  <a:moveTo>
                    <a:pt x="748" y="266"/>
                  </a:moveTo>
                  <a:cubicBezTo>
                    <a:pt x="744" y="266"/>
                    <a:pt x="744" y="266"/>
                    <a:pt x="744" y="266"/>
                  </a:cubicBezTo>
                  <a:cubicBezTo>
                    <a:pt x="744" y="268"/>
                    <a:pt x="744" y="268"/>
                    <a:pt x="744" y="268"/>
                  </a:cubicBezTo>
                  <a:cubicBezTo>
                    <a:pt x="748" y="268"/>
                    <a:pt x="748" y="268"/>
                    <a:pt x="748" y="268"/>
                  </a:cubicBezTo>
                  <a:lnTo>
                    <a:pt x="748" y="266"/>
                  </a:lnTo>
                  <a:close/>
                  <a:moveTo>
                    <a:pt x="760" y="266"/>
                  </a:moveTo>
                  <a:cubicBezTo>
                    <a:pt x="756" y="266"/>
                    <a:pt x="756" y="266"/>
                    <a:pt x="756" y="266"/>
                  </a:cubicBezTo>
                  <a:cubicBezTo>
                    <a:pt x="756" y="268"/>
                    <a:pt x="756" y="268"/>
                    <a:pt x="756" y="268"/>
                  </a:cubicBezTo>
                  <a:cubicBezTo>
                    <a:pt x="760" y="268"/>
                    <a:pt x="760" y="268"/>
                    <a:pt x="760" y="268"/>
                  </a:cubicBezTo>
                  <a:lnTo>
                    <a:pt x="760" y="266"/>
                  </a:lnTo>
                  <a:close/>
                  <a:moveTo>
                    <a:pt x="772" y="266"/>
                  </a:moveTo>
                  <a:cubicBezTo>
                    <a:pt x="768" y="266"/>
                    <a:pt x="768" y="266"/>
                    <a:pt x="768" y="266"/>
                  </a:cubicBezTo>
                  <a:cubicBezTo>
                    <a:pt x="768" y="268"/>
                    <a:pt x="768" y="268"/>
                    <a:pt x="768" y="268"/>
                  </a:cubicBezTo>
                  <a:cubicBezTo>
                    <a:pt x="772" y="268"/>
                    <a:pt x="772" y="268"/>
                    <a:pt x="772" y="268"/>
                  </a:cubicBezTo>
                  <a:lnTo>
                    <a:pt x="772" y="266"/>
                  </a:lnTo>
                  <a:close/>
                  <a:moveTo>
                    <a:pt x="784" y="266"/>
                  </a:moveTo>
                  <a:cubicBezTo>
                    <a:pt x="782" y="266"/>
                    <a:pt x="781" y="266"/>
                    <a:pt x="780" y="266"/>
                  </a:cubicBezTo>
                  <a:cubicBezTo>
                    <a:pt x="780" y="266"/>
                    <a:pt x="780" y="266"/>
                    <a:pt x="780" y="266"/>
                  </a:cubicBezTo>
                  <a:cubicBezTo>
                    <a:pt x="780" y="268"/>
                    <a:pt x="780" y="268"/>
                    <a:pt x="780" y="268"/>
                  </a:cubicBezTo>
                  <a:cubicBezTo>
                    <a:pt x="780" y="268"/>
                    <a:pt x="780" y="268"/>
                    <a:pt x="780" y="268"/>
                  </a:cubicBezTo>
                  <a:cubicBezTo>
                    <a:pt x="781" y="268"/>
                    <a:pt x="782" y="268"/>
                    <a:pt x="784" y="268"/>
                  </a:cubicBezTo>
                  <a:lnTo>
                    <a:pt x="784" y="266"/>
                  </a:lnTo>
                  <a:close/>
                  <a:moveTo>
                    <a:pt x="795" y="263"/>
                  </a:moveTo>
                  <a:cubicBezTo>
                    <a:pt x="794" y="264"/>
                    <a:pt x="792" y="264"/>
                    <a:pt x="791" y="265"/>
                  </a:cubicBezTo>
                  <a:cubicBezTo>
                    <a:pt x="792" y="267"/>
                    <a:pt x="792" y="267"/>
                    <a:pt x="792" y="267"/>
                  </a:cubicBezTo>
                  <a:cubicBezTo>
                    <a:pt x="793" y="266"/>
                    <a:pt x="794" y="266"/>
                    <a:pt x="796" y="265"/>
                  </a:cubicBezTo>
                  <a:lnTo>
                    <a:pt x="795" y="263"/>
                  </a:lnTo>
                  <a:close/>
                  <a:moveTo>
                    <a:pt x="805" y="258"/>
                  </a:moveTo>
                  <a:cubicBezTo>
                    <a:pt x="804" y="258"/>
                    <a:pt x="803" y="259"/>
                    <a:pt x="802" y="260"/>
                  </a:cubicBezTo>
                  <a:cubicBezTo>
                    <a:pt x="803" y="261"/>
                    <a:pt x="803" y="261"/>
                    <a:pt x="803" y="261"/>
                  </a:cubicBezTo>
                  <a:cubicBezTo>
                    <a:pt x="804" y="261"/>
                    <a:pt x="805" y="260"/>
                    <a:pt x="806" y="259"/>
                  </a:cubicBezTo>
                  <a:lnTo>
                    <a:pt x="805" y="258"/>
                  </a:lnTo>
                  <a:close/>
                  <a:moveTo>
                    <a:pt x="813" y="249"/>
                  </a:moveTo>
                  <a:cubicBezTo>
                    <a:pt x="812" y="250"/>
                    <a:pt x="811" y="251"/>
                    <a:pt x="811" y="252"/>
                  </a:cubicBezTo>
                  <a:cubicBezTo>
                    <a:pt x="812" y="253"/>
                    <a:pt x="812" y="253"/>
                    <a:pt x="812" y="253"/>
                  </a:cubicBezTo>
                  <a:cubicBezTo>
                    <a:pt x="813" y="252"/>
                    <a:pt x="814" y="251"/>
                    <a:pt x="815" y="250"/>
                  </a:cubicBezTo>
                  <a:lnTo>
                    <a:pt x="813" y="249"/>
                  </a:lnTo>
                  <a:close/>
                  <a:moveTo>
                    <a:pt x="818" y="239"/>
                  </a:moveTo>
                  <a:cubicBezTo>
                    <a:pt x="818" y="240"/>
                    <a:pt x="817" y="241"/>
                    <a:pt x="817" y="242"/>
                  </a:cubicBezTo>
                  <a:cubicBezTo>
                    <a:pt x="819" y="243"/>
                    <a:pt x="819" y="243"/>
                    <a:pt x="819" y="243"/>
                  </a:cubicBezTo>
                  <a:cubicBezTo>
                    <a:pt x="819" y="242"/>
                    <a:pt x="820" y="241"/>
                    <a:pt x="820" y="239"/>
                  </a:cubicBezTo>
                  <a:lnTo>
                    <a:pt x="818" y="2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43" name="Picture 21"/>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flipV="1">
              <a:off x="6853238" y="2453070"/>
              <a:ext cx="65405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AutoShape 242"/>
            <p:cNvSpPr>
              <a:spLocks noChangeArrowheads="1"/>
            </p:cNvSpPr>
            <p:nvPr/>
          </p:nvSpPr>
          <p:spPr bwMode="auto">
            <a:xfrm>
              <a:off x="7501731" y="2492083"/>
              <a:ext cx="2086572" cy="636072"/>
            </a:xfrm>
            <a:prstGeom prst="roundRect">
              <a:avLst>
                <a:gd name="adj" fmla="val 1356"/>
              </a:avLst>
            </a:prstGeom>
            <a:noFill/>
            <a:ln w="9525">
              <a:noFill/>
              <a:miter lim="800000"/>
              <a:headEnd/>
              <a:tailEnd/>
            </a:ln>
          </p:spPr>
          <p:txBody>
            <a:bodyPr wrap="square" lIns="0" tIns="0" rIns="0" bIns="0">
              <a:spAutoFit/>
            </a:bodyPr>
            <a:lstStyle/>
            <a:p>
              <a:pPr marL="95590" indent="-95590" defTabSz="1101784" eaLnBrk="0" latinLnBrk="0" hangingPunct="0">
                <a:spcBef>
                  <a:spcPts val="200"/>
                </a:spcBef>
                <a:buClr>
                  <a:schemeClr val="tx1">
                    <a:lumMod val="85000"/>
                    <a:lumOff val="15000"/>
                  </a:schemeClr>
                </a:buClr>
                <a:buSzPct val="80000"/>
                <a:buFont typeface="Arial" pitchFamily="34" charset="0"/>
                <a:buChar char="•"/>
                <a:tabLst>
                  <a:tab pos="5805348" algn="l"/>
                </a:tabLst>
                <a:defRPr/>
              </a:pPr>
              <a:r>
                <a:rPr lang="en-US" altLang="ko-KR" sz="1400" dirty="0">
                  <a:solidFill>
                    <a:schemeClr val="tx1">
                      <a:lumMod val="85000"/>
                      <a:lumOff val="15000"/>
                    </a:schemeClr>
                  </a:solidFill>
                  <a:latin typeface="+mn-lt"/>
                  <a:ea typeface="-윤고딕320" pitchFamily="18" charset="-127"/>
                  <a:cs typeface="Arial" pitchFamily="34" charset="0"/>
                  <a:sym typeface="Monotype Sorts"/>
                </a:rPr>
                <a:t>Internet</a:t>
              </a:r>
            </a:p>
            <a:p>
              <a:pPr marL="85725" defTabSz="1101784" eaLnBrk="0" hangingPunct="0">
                <a:spcBef>
                  <a:spcPts val="200"/>
                </a:spcBef>
                <a:buClr>
                  <a:schemeClr val="tx1">
                    <a:lumMod val="85000"/>
                    <a:lumOff val="15000"/>
                  </a:schemeClr>
                </a:buClr>
                <a:buSzPct val="80000"/>
                <a:tabLst>
                  <a:tab pos="5805348" algn="l"/>
                </a:tabLst>
                <a:defRPr/>
              </a:pPr>
              <a:r>
                <a:rPr lang="en-US" altLang="ko-KR" sz="1200" dirty="0">
                  <a:solidFill>
                    <a:schemeClr val="tx1">
                      <a:lumMod val="85000"/>
                      <a:lumOff val="15000"/>
                    </a:schemeClr>
                  </a:solidFill>
                  <a:ea typeface="-윤고딕320" pitchFamily="18" charset="-127"/>
                  <a:cs typeface="Arial" pitchFamily="34" charset="0"/>
                  <a:sym typeface="Monotype Sorts"/>
                </a:rPr>
                <a:t>- </a:t>
              </a:r>
              <a:r>
                <a:rPr lang="tr-TR" altLang="ko-KR" sz="1200" dirty="0">
                  <a:solidFill>
                    <a:schemeClr val="tx1">
                      <a:lumMod val="85000"/>
                      <a:lumOff val="15000"/>
                    </a:schemeClr>
                  </a:solidFill>
                  <a:latin typeface="+mn-lt"/>
                  <a:ea typeface="-윤고딕320" pitchFamily="18" charset="-127"/>
                  <a:cs typeface="Arial" pitchFamily="34" charset="0"/>
                  <a:sym typeface="Monotype Sorts"/>
                </a:rPr>
                <a:t>Park alanı bilgisi</a:t>
              </a:r>
              <a:endParaRPr lang="en-US" altLang="ko-KR" sz="1200" dirty="0">
                <a:solidFill>
                  <a:schemeClr val="tx1">
                    <a:lumMod val="85000"/>
                    <a:lumOff val="15000"/>
                  </a:schemeClr>
                </a:solidFill>
                <a:latin typeface="+mn-lt"/>
                <a:ea typeface="-윤고딕320" pitchFamily="18" charset="-127"/>
                <a:cs typeface="Arial" pitchFamily="34" charset="0"/>
                <a:sym typeface="Monotype Sorts"/>
              </a:endParaRPr>
            </a:p>
            <a:p>
              <a:pPr marL="85725" defTabSz="1101784" eaLnBrk="0" hangingPunct="0">
                <a:spcBef>
                  <a:spcPts val="200"/>
                </a:spcBef>
                <a:buClr>
                  <a:schemeClr val="tx1">
                    <a:lumMod val="85000"/>
                    <a:lumOff val="15000"/>
                  </a:schemeClr>
                </a:buClr>
                <a:buSzPct val="80000"/>
                <a:tabLst>
                  <a:tab pos="5805348" algn="l"/>
                </a:tabLst>
                <a:defRPr/>
              </a:pPr>
              <a:r>
                <a:rPr lang="en-US" altLang="ko-KR" sz="1200" dirty="0">
                  <a:solidFill>
                    <a:schemeClr val="tx1">
                      <a:lumMod val="85000"/>
                      <a:lumOff val="15000"/>
                    </a:schemeClr>
                  </a:solidFill>
                  <a:ea typeface="-윤고딕320" pitchFamily="18" charset="-127"/>
                  <a:cs typeface="Arial" pitchFamily="34" charset="0"/>
                  <a:sym typeface="Monotype Sorts"/>
                </a:rPr>
                <a:t>- </a:t>
              </a:r>
              <a:r>
                <a:rPr lang="en-US" altLang="ko-KR" sz="1200" dirty="0">
                  <a:solidFill>
                    <a:schemeClr val="tx1">
                      <a:lumMod val="85000"/>
                      <a:lumOff val="15000"/>
                    </a:schemeClr>
                  </a:solidFill>
                  <a:latin typeface="+mn-lt"/>
                  <a:ea typeface="-윤고딕320" pitchFamily="18" charset="-127"/>
                  <a:cs typeface="Arial" pitchFamily="34" charset="0"/>
                  <a:sym typeface="Monotype Sorts"/>
                </a:rPr>
                <a:t>CCTV video</a:t>
              </a:r>
            </a:p>
          </p:txBody>
        </p:sp>
      </p:grpSp>
      <p:grpSp>
        <p:nvGrpSpPr>
          <p:cNvPr id="45" name="그룹 51"/>
          <p:cNvGrpSpPr/>
          <p:nvPr/>
        </p:nvGrpSpPr>
        <p:grpSpPr>
          <a:xfrm>
            <a:off x="6764338" y="3406225"/>
            <a:ext cx="2823965" cy="849313"/>
            <a:chOff x="6764338" y="3316288"/>
            <a:chExt cx="2823965" cy="849313"/>
          </a:xfrm>
        </p:grpSpPr>
        <p:sp>
          <p:nvSpPr>
            <p:cNvPr id="46" name="Freeform 22"/>
            <p:cNvSpPr>
              <a:spLocks noEditPoints="1"/>
            </p:cNvSpPr>
            <p:nvPr/>
          </p:nvSpPr>
          <p:spPr bwMode="auto">
            <a:xfrm>
              <a:off x="6764338" y="3316288"/>
              <a:ext cx="2628000" cy="849313"/>
            </a:xfrm>
            <a:custGeom>
              <a:avLst/>
              <a:gdLst>
                <a:gd name="T0" fmla="*/ 820 w 822"/>
                <a:gd name="T1" fmla="*/ 204 h 269"/>
                <a:gd name="T2" fmla="*/ 820 w 822"/>
                <a:gd name="T3" fmla="*/ 164 h 269"/>
                <a:gd name="T4" fmla="*/ 820 w 822"/>
                <a:gd name="T5" fmla="*/ 140 h 269"/>
                <a:gd name="T6" fmla="*/ 822 w 822"/>
                <a:gd name="T7" fmla="*/ 104 h 269"/>
                <a:gd name="T8" fmla="*/ 822 w 822"/>
                <a:gd name="T9" fmla="*/ 72 h 269"/>
                <a:gd name="T10" fmla="*/ 820 w 822"/>
                <a:gd name="T11" fmla="*/ 36 h 269"/>
                <a:gd name="T12" fmla="*/ 797 w 822"/>
                <a:gd name="T13" fmla="*/ 6 h 269"/>
                <a:gd name="T14" fmla="*/ 774 w 822"/>
                <a:gd name="T15" fmla="*/ 2 h 269"/>
                <a:gd name="T16" fmla="*/ 738 w 822"/>
                <a:gd name="T17" fmla="*/ 0 h 269"/>
                <a:gd name="T18" fmla="*/ 706 w 822"/>
                <a:gd name="T19" fmla="*/ 0 h 269"/>
                <a:gd name="T20" fmla="*/ 670 w 822"/>
                <a:gd name="T21" fmla="*/ 2 h 269"/>
                <a:gd name="T22" fmla="*/ 630 w 822"/>
                <a:gd name="T23" fmla="*/ 2 h 269"/>
                <a:gd name="T24" fmla="*/ 606 w 822"/>
                <a:gd name="T25" fmla="*/ 2 h 269"/>
                <a:gd name="T26" fmla="*/ 570 w 822"/>
                <a:gd name="T27" fmla="*/ 0 h 269"/>
                <a:gd name="T28" fmla="*/ 538 w 822"/>
                <a:gd name="T29" fmla="*/ 0 h 269"/>
                <a:gd name="T30" fmla="*/ 502 w 822"/>
                <a:gd name="T31" fmla="*/ 2 h 269"/>
                <a:gd name="T32" fmla="*/ 462 w 822"/>
                <a:gd name="T33" fmla="*/ 2 h 269"/>
                <a:gd name="T34" fmla="*/ 438 w 822"/>
                <a:gd name="T35" fmla="*/ 2 h 269"/>
                <a:gd name="T36" fmla="*/ 402 w 822"/>
                <a:gd name="T37" fmla="*/ 0 h 269"/>
                <a:gd name="T38" fmla="*/ 370 w 822"/>
                <a:gd name="T39" fmla="*/ 0 h 269"/>
                <a:gd name="T40" fmla="*/ 334 w 822"/>
                <a:gd name="T41" fmla="*/ 2 h 269"/>
                <a:gd name="T42" fmla="*/ 294 w 822"/>
                <a:gd name="T43" fmla="*/ 2 h 269"/>
                <a:gd name="T44" fmla="*/ 270 w 822"/>
                <a:gd name="T45" fmla="*/ 2 h 269"/>
                <a:gd name="T46" fmla="*/ 234 w 822"/>
                <a:gd name="T47" fmla="*/ 0 h 269"/>
                <a:gd name="T48" fmla="*/ 202 w 822"/>
                <a:gd name="T49" fmla="*/ 0 h 269"/>
                <a:gd name="T50" fmla="*/ 166 w 822"/>
                <a:gd name="T51" fmla="*/ 2 h 269"/>
                <a:gd name="T52" fmla="*/ 126 w 822"/>
                <a:gd name="T53" fmla="*/ 2 h 269"/>
                <a:gd name="T54" fmla="*/ 102 w 822"/>
                <a:gd name="T55" fmla="*/ 2 h 269"/>
                <a:gd name="T56" fmla="*/ 66 w 822"/>
                <a:gd name="T57" fmla="*/ 0 h 269"/>
                <a:gd name="T58" fmla="*/ 34 w 822"/>
                <a:gd name="T59" fmla="*/ 1 h 269"/>
                <a:gd name="T60" fmla="*/ 7 w 822"/>
                <a:gd name="T61" fmla="*/ 23 h 269"/>
                <a:gd name="T62" fmla="*/ 2 w 822"/>
                <a:gd name="T63" fmla="*/ 61 h 269"/>
                <a:gd name="T64" fmla="*/ 2 w 822"/>
                <a:gd name="T65" fmla="*/ 85 h 269"/>
                <a:gd name="T66" fmla="*/ 0 w 822"/>
                <a:gd name="T67" fmla="*/ 121 h 269"/>
                <a:gd name="T68" fmla="*/ 0 w 822"/>
                <a:gd name="T69" fmla="*/ 153 h 269"/>
                <a:gd name="T70" fmla="*/ 2 w 822"/>
                <a:gd name="T71" fmla="*/ 189 h 269"/>
                <a:gd name="T72" fmla="*/ 2 w 822"/>
                <a:gd name="T73" fmla="*/ 229 h 269"/>
                <a:gd name="T74" fmla="*/ 6 w 822"/>
                <a:gd name="T75" fmla="*/ 249 h 269"/>
                <a:gd name="T76" fmla="*/ 36 w 822"/>
                <a:gd name="T77" fmla="*/ 266 h 269"/>
                <a:gd name="T78" fmla="*/ 76 w 822"/>
                <a:gd name="T79" fmla="*/ 267 h 269"/>
                <a:gd name="T80" fmla="*/ 100 w 822"/>
                <a:gd name="T81" fmla="*/ 267 h 269"/>
                <a:gd name="T82" fmla="*/ 136 w 822"/>
                <a:gd name="T83" fmla="*/ 269 h 269"/>
                <a:gd name="T84" fmla="*/ 168 w 822"/>
                <a:gd name="T85" fmla="*/ 269 h 269"/>
                <a:gd name="T86" fmla="*/ 204 w 822"/>
                <a:gd name="T87" fmla="*/ 267 h 269"/>
                <a:gd name="T88" fmla="*/ 244 w 822"/>
                <a:gd name="T89" fmla="*/ 267 h 269"/>
                <a:gd name="T90" fmla="*/ 268 w 822"/>
                <a:gd name="T91" fmla="*/ 267 h 269"/>
                <a:gd name="T92" fmla="*/ 304 w 822"/>
                <a:gd name="T93" fmla="*/ 269 h 269"/>
                <a:gd name="T94" fmla="*/ 336 w 822"/>
                <a:gd name="T95" fmla="*/ 269 h 269"/>
                <a:gd name="T96" fmla="*/ 372 w 822"/>
                <a:gd name="T97" fmla="*/ 267 h 269"/>
                <a:gd name="T98" fmla="*/ 412 w 822"/>
                <a:gd name="T99" fmla="*/ 267 h 269"/>
                <a:gd name="T100" fmla="*/ 436 w 822"/>
                <a:gd name="T101" fmla="*/ 267 h 269"/>
                <a:gd name="T102" fmla="*/ 472 w 822"/>
                <a:gd name="T103" fmla="*/ 269 h 269"/>
                <a:gd name="T104" fmla="*/ 504 w 822"/>
                <a:gd name="T105" fmla="*/ 269 h 269"/>
                <a:gd name="T106" fmla="*/ 540 w 822"/>
                <a:gd name="T107" fmla="*/ 267 h 269"/>
                <a:gd name="T108" fmla="*/ 580 w 822"/>
                <a:gd name="T109" fmla="*/ 267 h 269"/>
                <a:gd name="T110" fmla="*/ 604 w 822"/>
                <a:gd name="T111" fmla="*/ 267 h 269"/>
                <a:gd name="T112" fmla="*/ 640 w 822"/>
                <a:gd name="T113" fmla="*/ 269 h 269"/>
                <a:gd name="T114" fmla="*/ 672 w 822"/>
                <a:gd name="T115" fmla="*/ 269 h 269"/>
                <a:gd name="T116" fmla="*/ 708 w 822"/>
                <a:gd name="T117" fmla="*/ 267 h 269"/>
                <a:gd name="T118" fmla="*/ 748 w 822"/>
                <a:gd name="T119" fmla="*/ 267 h 269"/>
                <a:gd name="T120" fmla="*/ 772 w 822"/>
                <a:gd name="T121" fmla="*/ 267 h 269"/>
                <a:gd name="T122" fmla="*/ 802 w 822"/>
                <a:gd name="T123" fmla="*/ 26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2" h="269">
                  <a:moveTo>
                    <a:pt x="820" y="224"/>
                  </a:moveTo>
                  <a:cubicBezTo>
                    <a:pt x="820" y="228"/>
                    <a:pt x="820" y="228"/>
                    <a:pt x="820" y="228"/>
                  </a:cubicBezTo>
                  <a:cubicBezTo>
                    <a:pt x="820" y="229"/>
                    <a:pt x="820" y="230"/>
                    <a:pt x="820" y="231"/>
                  </a:cubicBezTo>
                  <a:cubicBezTo>
                    <a:pt x="822" y="232"/>
                    <a:pt x="822" y="232"/>
                    <a:pt x="822" y="232"/>
                  </a:cubicBezTo>
                  <a:cubicBezTo>
                    <a:pt x="822" y="230"/>
                    <a:pt x="822" y="229"/>
                    <a:pt x="822" y="228"/>
                  </a:cubicBezTo>
                  <a:cubicBezTo>
                    <a:pt x="822" y="224"/>
                    <a:pt x="822" y="224"/>
                    <a:pt x="822" y="224"/>
                  </a:cubicBezTo>
                  <a:lnTo>
                    <a:pt x="820" y="224"/>
                  </a:lnTo>
                  <a:close/>
                  <a:moveTo>
                    <a:pt x="820" y="212"/>
                  </a:moveTo>
                  <a:cubicBezTo>
                    <a:pt x="820" y="216"/>
                    <a:pt x="820" y="216"/>
                    <a:pt x="820" y="216"/>
                  </a:cubicBezTo>
                  <a:cubicBezTo>
                    <a:pt x="822" y="216"/>
                    <a:pt x="822" y="216"/>
                    <a:pt x="822" y="216"/>
                  </a:cubicBezTo>
                  <a:cubicBezTo>
                    <a:pt x="822" y="212"/>
                    <a:pt x="822" y="212"/>
                    <a:pt x="822" y="212"/>
                  </a:cubicBezTo>
                  <a:lnTo>
                    <a:pt x="820" y="212"/>
                  </a:lnTo>
                  <a:close/>
                  <a:moveTo>
                    <a:pt x="820" y="200"/>
                  </a:moveTo>
                  <a:cubicBezTo>
                    <a:pt x="820" y="204"/>
                    <a:pt x="820" y="204"/>
                    <a:pt x="820" y="204"/>
                  </a:cubicBezTo>
                  <a:cubicBezTo>
                    <a:pt x="822" y="204"/>
                    <a:pt x="822" y="204"/>
                    <a:pt x="822" y="204"/>
                  </a:cubicBezTo>
                  <a:cubicBezTo>
                    <a:pt x="822" y="200"/>
                    <a:pt x="822" y="200"/>
                    <a:pt x="822" y="200"/>
                  </a:cubicBezTo>
                  <a:lnTo>
                    <a:pt x="820" y="200"/>
                  </a:lnTo>
                  <a:close/>
                  <a:moveTo>
                    <a:pt x="820" y="188"/>
                  </a:moveTo>
                  <a:cubicBezTo>
                    <a:pt x="820" y="192"/>
                    <a:pt x="820" y="192"/>
                    <a:pt x="820" y="192"/>
                  </a:cubicBezTo>
                  <a:cubicBezTo>
                    <a:pt x="822" y="192"/>
                    <a:pt x="822" y="192"/>
                    <a:pt x="822" y="192"/>
                  </a:cubicBezTo>
                  <a:cubicBezTo>
                    <a:pt x="822" y="188"/>
                    <a:pt x="822" y="188"/>
                    <a:pt x="822" y="188"/>
                  </a:cubicBezTo>
                  <a:lnTo>
                    <a:pt x="820" y="188"/>
                  </a:lnTo>
                  <a:close/>
                  <a:moveTo>
                    <a:pt x="820" y="176"/>
                  </a:moveTo>
                  <a:cubicBezTo>
                    <a:pt x="820" y="180"/>
                    <a:pt x="820" y="180"/>
                    <a:pt x="820" y="180"/>
                  </a:cubicBezTo>
                  <a:cubicBezTo>
                    <a:pt x="822" y="180"/>
                    <a:pt x="822" y="180"/>
                    <a:pt x="822" y="180"/>
                  </a:cubicBezTo>
                  <a:cubicBezTo>
                    <a:pt x="822" y="176"/>
                    <a:pt x="822" y="176"/>
                    <a:pt x="822" y="176"/>
                  </a:cubicBezTo>
                  <a:lnTo>
                    <a:pt x="820" y="176"/>
                  </a:lnTo>
                  <a:close/>
                  <a:moveTo>
                    <a:pt x="820" y="164"/>
                  </a:moveTo>
                  <a:cubicBezTo>
                    <a:pt x="820" y="168"/>
                    <a:pt x="820" y="168"/>
                    <a:pt x="820" y="168"/>
                  </a:cubicBezTo>
                  <a:cubicBezTo>
                    <a:pt x="822" y="168"/>
                    <a:pt x="822" y="168"/>
                    <a:pt x="822" y="168"/>
                  </a:cubicBezTo>
                  <a:cubicBezTo>
                    <a:pt x="822" y="164"/>
                    <a:pt x="822" y="164"/>
                    <a:pt x="822" y="164"/>
                  </a:cubicBezTo>
                  <a:lnTo>
                    <a:pt x="820" y="164"/>
                  </a:lnTo>
                  <a:close/>
                  <a:moveTo>
                    <a:pt x="820" y="152"/>
                  </a:moveTo>
                  <a:cubicBezTo>
                    <a:pt x="820" y="156"/>
                    <a:pt x="820" y="156"/>
                    <a:pt x="820" y="156"/>
                  </a:cubicBezTo>
                  <a:cubicBezTo>
                    <a:pt x="822" y="156"/>
                    <a:pt x="822" y="156"/>
                    <a:pt x="822" y="156"/>
                  </a:cubicBezTo>
                  <a:cubicBezTo>
                    <a:pt x="822" y="152"/>
                    <a:pt x="822" y="152"/>
                    <a:pt x="822" y="152"/>
                  </a:cubicBezTo>
                  <a:lnTo>
                    <a:pt x="820" y="152"/>
                  </a:lnTo>
                  <a:close/>
                  <a:moveTo>
                    <a:pt x="820" y="140"/>
                  </a:moveTo>
                  <a:cubicBezTo>
                    <a:pt x="820" y="144"/>
                    <a:pt x="820" y="144"/>
                    <a:pt x="820" y="144"/>
                  </a:cubicBezTo>
                  <a:cubicBezTo>
                    <a:pt x="822" y="144"/>
                    <a:pt x="822" y="144"/>
                    <a:pt x="822" y="144"/>
                  </a:cubicBezTo>
                  <a:cubicBezTo>
                    <a:pt x="822" y="140"/>
                    <a:pt x="822" y="140"/>
                    <a:pt x="822" y="140"/>
                  </a:cubicBezTo>
                  <a:lnTo>
                    <a:pt x="820" y="140"/>
                  </a:lnTo>
                  <a:close/>
                  <a:moveTo>
                    <a:pt x="820" y="128"/>
                  </a:moveTo>
                  <a:cubicBezTo>
                    <a:pt x="820" y="132"/>
                    <a:pt x="820" y="132"/>
                    <a:pt x="820" y="132"/>
                  </a:cubicBezTo>
                  <a:cubicBezTo>
                    <a:pt x="822" y="132"/>
                    <a:pt x="822" y="132"/>
                    <a:pt x="822" y="132"/>
                  </a:cubicBezTo>
                  <a:cubicBezTo>
                    <a:pt x="822" y="128"/>
                    <a:pt x="822" y="128"/>
                    <a:pt x="822" y="128"/>
                  </a:cubicBezTo>
                  <a:lnTo>
                    <a:pt x="820" y="128"/>
                  </a:lnTo>
                  <a:close/>
                  <a:moveTo>
                    <a:pt x="820" y="116"/>
                  </a:moveTo>
                  <a:cubicBezTo>
                    <a:pt x="820" y="120"/>
                    <a:pt x="820" y="120"/>
                    <a:pt x="820" y="120"/>
                  </a:cubicBezTo>
                  <a:cubicBezTo>
                    <a:pt x="822" y="120"/>
                    <a:pt x="822" y="120"/>
                    <a:pt x="822" y="120"/>
                  </a:cubicBezTo>
                  <a:cubicBezTo>
                    <a:pt x="822" y="116"/>
                    <a:pt x="822" y="116"/>
                    <a:pt x="822" y="116"/>
                  </a:cubicBezTo>
                  <a:lnTo>
                    <a:pt x="820" y="116"/>
                  </a:lnTo>
                  <a:close/>
                  <a:moveTo>
                    <a:pt x="820" y="104"/>
                  </a:moveTo>
                  <a:cubicBezTo>
                    <a:pt x="820" y="108"/>
                    <a:pt x="820" y="108"/>
                    <a:pt x="820" y="108"/>
                  </a:cubicBezTo>
                  <a:cubicBezTo>
                    <a:pt x="822" y="108"/>
                    <a:pt x="822" y="108"/>
                    <a:pt x="822" y="108"/>
                  </a:cubicBezTo>
                  <a:cubicBezTo>
                    <a:pt x="822" y="104"/>
                    <a:pt x="822" y="104"/>
                    <a:pt x="822" y="104"/>
                  </a:cubicBezTo>
                  <a:lnTo>
                    <a:pt x="820" y="104"/>
                  </a:lnTo>
                  <a:close/>
                  <a:moveTo>
                    <a:pt x="820" y="92"/>
                  </a:moveTo>
                  <a:cubicBezTo>
                    <a:pt x="820" y="96"/>
                    <a:pt x="820" y="96"/>
                    <a:pt x="820" y="96"/>
                  </a:cubicBezTo>
                  <a:cubicBezTo>
                    <a:pt x="822" y="96"/>
                    <a:pt x="822" y="96"/>
                    <a:pt x="822" y="96"/>
                  </a:cubicBezTo>
                  <a:cubicBezTo>
                    <a:pt x="822" y="92"/>
                    <a:pt x="822" y="92"/>
                    <a:pt x="822" y="92"/>
                  </a:cubicBezTo>
                  <a:lnTo>
                    <a:pt x="820" y="92"/>
                  </a:lnTo>
                  <a:close/>
                  <a:moveTo>
                    <a:pt x="820" y="80"/>
                  </a:moveTo>
                  <a:cubicBezTo>
                    <a:pt x="820" y="84"/>
                    <a:pt x="820" y="84"/>
                    <a:pt x="820" y="84"/>
                  </a:cubicBezTo>
                  <a:cubicBezTo>
                    <a:pt x="822" y="84"/>
                    <a:pt x="822" y="84"/>
                    <a:pt x="822" y="84"/>
                  </a:cubicBezTo>
                  <a:cubicBezTo>
                    <a:pt x="822" y="80"/>
                    <a:pt x="822" y="80"/>
                    <a:pt x="822" y="80"/>
                  </a:cubicBezTo>
                  <a:lnTo>
                    <a:pt x="820" y="80"/>
                  </a:lnTo>
                  <a:close/>
                  <a:moveTo>
                    <a:pt x="820" y="68"/>
                  </a:moveTo>
                  <a:cubicBezTo>
                    <a:pt x="820" y="72"/>
                    <a:pt x="820" y="72"/>
                    <a:pt x="820" y="72"/>
                  </a:cubicBezTo>
                  <a:cubicBezTo>
                    <a:pt x="822" y="72"/>
                    <a:pt x="822" y="72"/>
                    <a:pt x="822" y="72"/>
                  </a:cubicBezTo>
                  <a:cubicBezTo>
                    <a:pt x="822" y="68"/>
                    <a:pt x="822" y="68"/>
                    <a:pt x="822" y="68"/>
                  </a:cubicBezTo>
                  <a:lnTo>
                    <a:pt x="820" y="68"/>
                  </a:lnTo>
                  <a:close/>
                  <a:moveTo>
                    <a:pt x="820" y="56"/>
                  </a:moveTo>
                  <a:cubicBezTo>
                    <a:pt x="820" y="60"/>
                    <a:pt x="820" y="60"/>
                    <a:pt x="820" y="60"/>
                  </a:cubicBezTo>
                  <a:cubicBezTo>
                    <a:pt x="822" y="60"/>
                    <a:pt x="822" y="60"/>
                    <a:pt x="822" y="60"/>
                  </a:cubicBezTo>
                  <a:cubicBezTo>
                    <a:pt x="822" y="56"/>
                    <a:pt x="822" y="56"/>
                    <a:pt x="822" y="56"/>
                  </a:cubicBezTo>
                  <a:lnTo>
                    <a:pt x="820" y="56"/>
                  </a:lnTo>
                  <a:close/>
                  <a:moveTo>
                    <a:pt x="820" y="44"/>
                  </a:moveTo>
                  <a:cubicBezTo>
                    <a:pt x="820" y="48"/>
                    <a:pt x="820" y="48"/>
                    <a:pt x="820" y="48"/>
                  </a:cubicBezTo>
                  <a:cubicBezTo>
                    <a:pt x="822" y="48"/>
                    <a:pt x="822" y="48"/>
                    <a:pt x="822" y="48"/>
                  </a:cubicBezTo>
                  <a:cubicBezTo>
                    <a:pt x="822" y="44"/>
                    <a:pt x="822" y="44"/>
                    <a:pt x="822" y="44"/>
                  </a:cubicBezTo>
                  <a:lnTo>
                    <a:pt x="820" y="44"/>
                  </a:lnTo>
                  <a:close/>
                  <a:moveTo>
                    <a:pt x="819" y="33"/>
                  </a:moveTo>
                  <a:cubicBezTo>
                    <a:pt x="819" y="34"/>
                    <a:pt x="819" y="35"/>
                    <a:pt x="820" y="36"/>
                  </a:cubicBezTo>
                  <a:cubicBezTo>
                    <a:pt x="822" y="36"/>
                    <a:pt x="822" y="36"/>
                    <a:pt x="822" y="36"/>
                  </a:cubicBezTo>
                  <a:cubicBezTo>
                    <a:pt x="821" y="35"/>
                    <a:pt x="821" y="34"/>
                    <a:pt x="821" y="32"/>
                  </a:cubicBezTo>
                  <a:cubicBezTo>
                    <a:pt x="819" y="33"/>
                    <a:pt x="819" y="33"/>
                    <a:pt x="819" y="33"/>
                  </a:cubicBezTo>
                  <a:close/>
                  <a:moveTo>
                    <a:pt x="814" y="22"/>
                  </a:moveTo>
                  <a:cubicBezTo>
                    <a:pt x="815" y="23"/>
                    <a:pt x="816" y="24"/>
                    <a:pt x="816" y="25"/>
                  </a:cubicBezTo>
                  <a:cubicBezTo>
                    <a:pt x="818" y="24"/>
                    <a:pt x="818" y="24"/>
                    <a:pt x="818" y="24"/>
                  </a:cubicBezTo>
                  <a:cubicBezTo>
                    <a:pt x="818" y="23"/>
                    <a:pt x="817" y="22"/>
                    <a:pt x="816" y="21"/>
                  </a:cubicBezTo>
                  <a:lnTo>
                    <a:pt x="814" y="22"/>
                  </a:lnTo>
                  <a:close/>
                  <a:moveTo>
                    <a:pt x="807" y="13"/>
                  </a:moveTo>
                  <a:cubicBezTo>
                    <a:pt x="808" y="14"/>
                    <a:pt x="809" y="15"/>
                    <a:pt x="810" y="16"/>
                  </a:cubicBezTo>
                  <a:cubicBezTo>
                    <a:pt x="811" y="14"/>
                    <a:pt x="811" y="14"/>
                    <a:pt x="811" y="14"/>
                  </a:cubicBezTo>
                  <a:cubicBezTo>
                    <a:pt x="810" y="13"/>
                    <a:pt x="809" y="12"/>
                    <a:pt x="808" y="11"/>
                  </a:cubicBezTo>
                  <a:lnTo>
                    <a:pt x="807" y="13"/>
                  </a:lnTo>
                  <a:close/>
                  <a:moveTo>
                    <a:pt x="797" y="6"/>
                  </a:moveTo>
                  <a:cubicBezTo>
                    <a:pt x="799" y="7"/>
                    <a:pt x="800" y="8"/>
                    <a:pt x="801" y="8"/>
                  </a:cubicBezTo>
                  <a:cubicBezTo>
                    <a:pt x="802" y="7"/>
                    <a:pt x="802" y="7"/>
                    <a:pt x="802" y="7"/>
                  </a:cubicBezTo>
                  <a:cubicBezTo>
                    <a:pt x="801" y="6"/>
                    <a:pt x="799" y="5"/>
                    <a:pt x="798" y="5"/>
                  </a:cubicBezTo>
                  <a:lnTo>
                    <a:pt x="797" y="6"/>
                  </a:lnTo>
                  <a:close/>
                  <a:moveTo>
                    <a:pt x="786" y="3"/>
                  </a:moveTo>
                  <a:cubicBezTo>
                    <a:pt x="788" y="3"/>
                    <a:pt x="789" y="3"/>
                    <a:pt x="790" y="4"/>
                  </a:cubicBezTo>
                  <a:cubicBezTo>
                    <a:pt x="791" y="2"/>
                    <a:pt x="791" y="2"/>
                    <a:pt x="791" y="2"/>
                  </a:cubicBezTo>
                  <a:cubicBezTo>
                    <a:pt x="789" y="1"/>
                    <a:pt x="788" y="1"/>
                    <a:pt x="787" y="1"/>
                  </a:cubicBezTo>
                  <a:lnTo>
                    <a:pt x="786" y="3"/>
                  </a:lnTo>
                  <a:close/>
                  <a:moveTo>
                    <a:pt x="774" y="2"/>
                  </a:moveTo>
                  <a:cubicBezTo>
                    <a:pt x="778" y="2"/>
                    <a:pt x="778" y="2"/>
                    <a:pt x="778" y="2"/>
                  </a:cubicBezTo>
                  <a:cubicBezTo>
                    <a:pt x="778" y="0"/>
                    <a:pt x="778" y="0"/>
                    <a:pt x="778" y="0"/>
                  </a:cubicBezTo>
                  <a:cubicBezTo>
                    <a:pt x="774" y="0"/>
                    <a:pt x="774" y="0"/>
                    <a:pt x="774" y="0"/>
                  </a:cubicBezTo>
                  <a:lnTo>
                    <a:pt x="774" y="2"/>
                  </a:lnTo>
                  <a:close/>
                  <a:moveTo>
                    <a:pt x="762" y="2"/>
                  </a:moveTo>
                  <a:cubicBezTo>
                    <a:pt x="766" y="2"/>
                    <a:pt x="766" y="2"/>
                    <a:pt x="766" y="2"/>
                  </a:cubicBezTo>
                  <a:cubicBezTo>
                    <a:pt x="766" y="0"/>
                    <a:pt x="766" y="0"/>
                    <a:pt x="766" y="0"/>
                  </a:cubicBezTo>
                  <a:cubicBezTo>
                    <a:pt x="762" y="0"/>
                    <a:pt x="762" y="0"/>
                    <a:pt x="762" y="0"/>
                  </a:cubicBezTo>
                  <a:lnTo>
                    <a:pt x="762" y="2"/>
                  </a:lnTo>
                  <a:close/>
                  <a:moveTo>
                    <a:pt x="750" y="2"/>
                  </a:moveTo>
                  <a:cubicBezTo>
                    <a:pt x="754" y="2"/>
                    <a:pt x="754" y="2"/>
                    <a:pt x="754" y="2"/>
                  </a:cubicBezTo>
                  <a:cubicBezTo>
                    <a:pt x="754" y="0"/>
                    <a:pt x="754" y="0"/>
                    <a:pt x="754" y="0"/>
                  </a:cubicBezTo>
                  <a:cubicBezTo>
                    <a:pt x="750" y="0"/>
                    <a:pt x="750" y="0"/>
                    <a:pt x="750" y="0"/>
                  </a:cubicBezTo>
                  <a:lnTo>
                    <a:pt x="750" y="2"/>
                  </a:lnTo>
                  <a:close/>
                  <a:moveTo>
                    <a:pt x="738" y="2"/>
                  </a:moveTo>
                  <a:cubicBezTo>
                    <a:pt x="742" y="2"/>
                    <a:pt x="742" y="2"/>
                    <a:pt x="742" y="2"/>
                  </a:cubicBezTo>
                  <a:cubicBezTo>
                    <a:pt x="742" y="0"/>
                    <a:pt x="742" y="0"/>
                    <a:pt x="742" y="0"/>
                  </a:cubicBezTo>
                  <a:cubicBezTo>
                    <a:pt x="738" y="0"/>
                    <a:pt x="738" y="0"/>
                    <a:pt x="738" y="0"/>
                  </a:cubicBezTo>
                  <a:lnTo>
                    <a:pt x="738" y="2"/>
                  </a:lnTo>
                  <a:close/>
                  <a:moveTo>
                    <a:pt x="726" y="2"/>
                  </a:moveTo>
                  <a:cubicBezTo>
                    <a:pt x="730" y="2"/>
                    <a:pt x="730" y="2"/>
                    <a:pt x="730" y="2"/>
                  </a:cubicBezTo>
                  <a:cubicBezTo>
                    <a:pt x="730" y="0"/>
                    <a:pt x="730" y="0"/>
                    <a:pt x="730" y="0"/>
                  </a:cubicBezTo>
                  <a:cubicBezTo>
                    <a:pt x="726" y="0"/>
                    <a:pt x="726" y="0"/>
                    <a:pt x="726" y="0"/>
                  </a:cubicBezTo>
                  <a:lnTo>
                    <a:pt x="726" y="2"/>
                  </a:lnTo>
                  <a:close/>
                  <a:moveTo>
                    <a:pt x="714" y="2"/>
                  </a:moveTo>
                  <a:cubicBezTo>
                    <a:pt x="718" y="2"/>
                    <a:pt x="718" y="2"/>
                    <a:pt x="718" y="2"/>
                  </a:cubicBezTo>
                  <a:cubicBezTo>
                    <a:pt x="718" y="0"/>
                    <a:pt x="718" y="0"/>
                    <a:pt x="718" y="0"/>
                  </a:cubicBezTo>
                  <a:cubicBezTo>
                    <a:pt x="714" y="0"/>
                    <a:pt x="714" y="0"/>
                    <a:pt x="714" y="0"/>
                  </a:cubicBezTo>
                  <a:lnTo>
                    <a:pt x="714" y="2"/>
                  </a:lnTo>
                  <a:close/>
                  <a:moveTo>
                    <a:pt x="702" y="2"/>
                  </a:moveTo>
                  <a:cubicBezTo>
                    <a:pt x="706" y="2"/>
                    <a:pt x="706" y="2"/>
                    <a:pt x="706" y="2"/>
                  </a:cubicBezTo>
                  <a:cubicBezTo>
                    <a:pt x="706" y="0"/>
                    <a:pt x="706" y="0"/>
                    <a:pt x="706" y="0"/>
                  </a:cubicBezTo>
                  <a:cubicBezTo>
                    <a:pt x="702" y="0"/>
                    <a:pt x="702" y="0"/>
                    <a:pt x="702" y="0"/>
                  </a:cubicBezTo>
                  <a:lnTo>
                    <a:pt x="702" y="2"/>
                  </a:lnTo>
                  <a:close/>
                  <a:moveTo>
                    <a:pt x="690" y="2"/>
                  </a:moveTo>
                  <a:cubicBezTo>
                    <a:pt x="694" y="2"/>
                    <a:pt x="694" y="2"/>
                    <a:pt x="694" y="2"/>
                  </a:cubicBezTo>
                  <a:cubicBezTo>
                    <a:pt x="694" y="0"/>
                    <a:pt x="694" y="0"/>
                    <a:pt x="694" y="0"/>
                  </a:cubicBezTo>
                  <a:cubicBezTo>
                    <a:pt x="690" y="0"/>
                    <a:pt x="690" y="0"/>
                    <a:pt x="690" y="0"/>
                  </a:cubicBezTo>
                  <a:lnTo>
                    <a:pt x="690" y="2"/>
                  </a:lnTo>
                  <a:close/>
                  <a:moveTo>
                    <a:pt x="678" y="2"/>
                  </a:moveTo>
                  <a:cubicBezTo>
                    <a:pt x="682" y="2"/>
                    <a:pt x="682" y="2"/>
                    <a:pt x="682" y="2"/>
                  </a:cubicBezTo>
                  <a:cubicBezTo>
                    <a:pt x="682" y="0"/>
                    <a:pt x="682" y="0"/>
                    <a:pt x="682" y="0"/>
                  </a:cubicBezTo>
                  <a:cubicBezTo>
                    <a:pt x="678" y="0"/>
                    <a:pt x="678" y="0"/>
                    <a:pt x="678" y="0"/>
                  </a:cubicBezTo>
                  <a:lnTo>
                    <a:pt x="678" y="2"/>
                  </a:lnTo>
                  <a:close/>
                  <a:moveTo>
                    <a:pt x="666" y="2"/>
                  </a:moveTo>
                  <a:cubicBezTo>
                    <a:pt x="670" y="2"/>
                    <a:pt x="670" y="2"/>
                    <a:pt x="670" y="2"/>
                  </a:cubicBezTo>
                  <a:cubicBezTo>
                    <a:pt x="670" y="0"/>
                    <a:pt x="670" y="0"/>
                    <a:pt x="670" y="0"/>
                  </a:cubicBezTo>
                  <a:cubicBezTo>
                    <a:pt x="666" y="0"/>
                    <a:pt x="666" y="0"/>
                    <a:pt x="666" y="0"/>
                  </a:cubicBezTo>
                  <a:lnTo>
                    <a:pt x="666" y="2"/>
                  </a:lnTo>
                  <a:close/>
                  <a:moveTo>
                    <a:pt x="654" y="2"/>
                  </a:moveTo>
                  <a:cubicBezTo>
                    <a:pt x="658" y="2"/>
                    <a:pt x="658" y="2"/>
                    <a:pt x="658" y="2"/>
                  </a:cubicBezTo>
                  <a:cubicBezTo>
                    <a:pt x="658" y="0"/>
                    <a:pt x="658" y="0"/>
                    <a:pt x="658" y="0"/>
                  </a:cubicBezTo>
                  <a:cubicBezTo>
                    <a:pt x="654" y="0"/>
                    <a:pt x="654" y="0"/>
                    <a:pt x="654" y="0"/>
                  </a:cubicBezTo>
                  <a:lnTo>
                    <a:pt x="654" y="2"/>
                  </a:lnTo>
                  <a:close/>
                  <a:moveTo>
                    <a:pt x="642" y="2"/>
                  </a:moveTo>
                  <a:cubicBezTo>
                    <a:pt x="646" y="2"/>
                    <a:pt x="646" y="2"/>
                    <a:pt x="646" y="2"/>
                  </a:cubicBezTo>
                  <a:cubicBezTo>
                    <a:pt x="646" y="0"/>
                    <a:pt x="646" y="0"/>
                    <a:pt x="646" y="0"/>
                  </a:cubicBezTo>
                  <a:cubicBezTo>
                    <a:pt x="642" y="0"/>
                    <a:pt x="642" y="0"/>
                    <a:pt x="642" y="0"/>
                  </a:cubicBezTo>
                  <a:lnTo>
                    <a:pt x="642" y="2"/>
                  </a:lnTo>
                  <a:close/>
                  <a:moveTo>
                    <a:pt x="630" y="2"/>
                  </a:moveTo>
                  <a:cubicBezTo>
                    <a:pt x="634" y="2"/>
                    <a:pt x="634" y="2"/>
                    <a:pt x="634" y="2"/>
                  </a:cubicBezTo>
                  <a:cubicBezTo>
                    <a:pt x="634" y="0"/>
                    <a:pt x="634" y="0"/>
                    <a:pt x="634" y="0"/>
                  </a:cubicBezTo>
                  <a:cubicBezTo>
                    <a:pt x="630" y="0"/>
                    <a:pt x="630" y="0"/>
                    <a:pt x="630" y="0"/>
                  </a:cubicBezTo>
                  <a:lnTo>
                    <a:pt x="630" y="2"/>
                  </a:lnTo>
                  <a:close/>
                  <a:moveTo>
                    <a:pt x="618" y="2"/>
                  </a:moveTo>
                  <a:cubicBezTo>
                    <a:pt x="622" y="2"/>
                    <a:pt x="622" y="2"/>
                    <a:pt x="622" y="2"/>
                  </a:cubicBezTo>
                  <a:cubicBezTo>
                    <a:pt x="622" y="0"/>
                    <a:pt x="622" y="0"/>
                    <a:pt x="622" y="0"/>
                  </a:cubicBezTo>
                  <a:cubicBezTo>
                    <a:pt x="618" y="0"/>
                    <a:pt x="618" y="0"/>
                    <a:pt x="618" y="0"/>
                  </a:cubicBezTo>
                  <a:lnTo>
                    <a:pt x="618" y="2"/>
                  </a:lnTo>
                  <a:close/>
                  <a:moveTo>
                    <a:pt x="606" y="2"/>
                  </a:moveTo>
                  <a:cubicBezTo>
                    <a:pt x="610" y="2"/>
                    <a:pt x="610" y="2"/>
                    <a:pt x="610" y="2"/>
                  </a:cubicBezTo>
                  <a:cubicBezTo>
                    <a:pt x="610" y="0"/>
                    <a:pt x="610" y="0"/>
                    <a:pt x="610" y="0"/>
                  </a:cubicBezTo>
                  <a:cubicBezTo>
                    <a:pt x="606" y="0"/>
                    <a:pt x="606" y="0"/>
                    <a:pt x="606" y="0"/>
                  </a:cubicBezTo>
                  <a:lnTo>
                    <a:pt x="606" y="2"/>
                  </a:lnTo>
                  <a:close/>
                  <a:moveTo>
                    <a:pt x="594" y="2"/>
                  </a:moveTo>
                  <a:cubicBezTo>
                    <a:pt x="598" y="2"/>
                    <a:pt x="598" y="2"/>
                    <a:pt x="598" y="2"/>
                  </a:cubicBezTo>
                  <a:cubicBezTo>
                    <a:pt x="598" y="0"/>
                    <a:pt x="598" y="0"/>
                    <a:pt x="598" y="0"/>
                  </a:cubicBezTo>
                  <a:cubicBezTo>
                    <a:pt x="594" y="0"/>
                    <a:pt x="594" y="0"/>
                    <a:pt x="594" y="0"/>
                  </a:cubicBezTo>
                  <a:lnTo>
                    <a:pt x="594" y="2"/>
                  </a:lnTo>
                  <a:close/>
                  <a:moveTo>
                    <a:pt x="582" y="2"/>
                  </a:moveTo>
                  <a:cubicBezTo>
                    <a:pt x="586" y="2"/>
                    <a:pt x="586" y="2"/>
                    <a:pt x="586" y="2"/>
                  </a:cubicBezTo>
                  <a:cubicBezTo>
                    <a:pt x="586" y="0"/>
                    <a:pt x="586" y="0"/>
                    <a:pt x="586" y="0"/>
                  </a:cubicBezTo>
                  <a:cubicBezTo>
                    <a:pt x="582" y="0"/>
                    <a:pt x="582" y="0"/>
                    <a:pt x="582" y="0"/>
                  </a:cubicBezTo>
                  <a:lnTo>
                    <a:pt x="582" y="2"/>
                  </a:lnTo>
                  <a:close/>
                  <a:moveTo>
                    <a:pt x="570" y="2"/>
                  </a:moveTo>
                  <a:cubicBezTo>
                    <a:pt x="574" y="2"/>
                    <a:pt x="574" y="2"/>
                    <a:pt x="574" y="2"/>
                  </a:cubicBezTo>
                  <a:cubicBezTo>
                    <a:pt x="574" y="0"/>
                    <a:pt x="574" y="0"/>
                    <a:pt x="574" y="0"/>
                  </a:cubicBezTo>
                  <a:cubicBezTo>
                    <a:pt x="570" y="0"/>
                    <a:pt x="570" y="0"/>
                    <a:pt x="570" y="0"/>
                  </a:cubicBezTo>
                  <a:lnTo>
                    <a:pt x="570" y="2"/>
                  </a:lnTo>
                  <a:close/>
                  <a:moveTo>
                    <a:pt x="558" y="2"/>
                  </a:moveTo>
                  <a:cubicBezTo>
                    <a:pt x="562" y="2"/>
                    <a:pt x="562" y="2"/>
                    <a:pt x="562" y="2"/>
                  </a:cubicBezTo>
                  <a:cubicBezTo>
                    <a:pt x="562" y="0"/>
                    <a:pt x="562" y="0"/>
                    <a:pt x="562" y="0"/>
                  </a:cubicBezTo>
                  <a:cubicBezTo>
                    <a:pt x="558" y="0"/>
                    <a:pt x="558" y="0"/>
                    <a:pt x="558" y="0"/>
                  </a:cubicBezTo>
                  <a:lnTo>
                    <a:pt x="558" y="2"/>
                  </a:lnTo>
                  <a:close/>
                  <a:moveTo>
                    <a:pt x="546" y="2"/>
                  </a:moveTo>
                  <a:cubicBezTo>
                    <a:pt x="550" y="2"/>
                    <a:pt x="550" y="2"/>
                    <a:pt x="550" y="2"/>
                  </a:cubicBezTo>
                  <a:cubicBezTo>
                    <a:pt x="550" y="0"/>
                    <a:pt x="550" y="0"/>
                    <a:pt x="550" y="0"/>
                  </a:cubicBezTo>
                  <a:cubicBezTo>
                    <a:pt x="546" y="0"/>
                    <a:pt x="546" y="0"/>
                    <a:pt x="546" y="0"/>
                  </a:cubicBezTo>
                  <a:lnTo>
                    <a:pt x="546" y="2"/>
                  </a:lnTo>
                  <a:close/>
                  <a:moveTo>
                    <a:pt x="534" y="2"/>
                  </a:moveTo>
                  <a:cubicBezTo>
                    <a:pt x="538" y="2"/>
                    <a:pt x="538" y="2"/>
                    <a:pt x="538" y="2"/>
                  </a:cubicBezTo>
                  <a:cubicBezTo>
                    <a:pt x="538" y="0"/>
                    <a:pt x="538" y="0"/>
                    <a:pt x="538" y="0"/>
                  </a:cubicBezTo>
                  <a:cubicBezTo>
                    <a:pt x="534" y="0"/>
                    <a:pt x="534" y="0"/>
                    <a:pt x="534" y="0"/>
                  </a:cubicBezTo>
                  <a:lnTo>
                    <a:pt x="534" y="2"/>
                  </a:lnTo>
                  <a:close/>
                  <a:moveTo>
                    <a:pt x="522" y="2"/>
                  </a:moveTo>
                  <a:cubicBezTo>
                    <a:pt x="526" y="2"/>
                    <a:pt x="526" y="2"/>
                    <a:pt x="526" y="2"/>
                  </a:cubicBezTo>
                  <a:cubicBezTo>
                    <a:pt x="526" y="0"/>
                    <a:pt x="526" y="0"/>
                    <a:pt x="526" y="0"/>
                  </a:cubicBezTo>
                  <a:cubicBezTo>
                    <a:pt x="522" y="0"/>
                    <a:pt x="522" y="0"/>
                    <a:pt x="522" y="0"/>
                  </a:cubicBezTo>
                  <a:lnTo>
                    <a:pt x="522" y="2"/>
                  </a:lnTo>
                  <a:close/>
                  <a:moveTo>
                    <a:pt x="510" y="2"/>
                  </a:moveTo>
                  <a:cubicBezTo>
                    <a:pt x="514" y="2"/>
                    <a:pt x="514" y="2"/>
                    <a:pt x="514" y="2"/>
                  </a:cubicBezTo>
                  <a:cubicBezTo>
                    <a:pt x="514" y="0"/>
                    <a:pt x="514" y="0"/>
                    <a:pt x="514" y="0"/>
                  </a:cubicBezTo>
                  <a:cubicBezTo>
                    <a:pt x="510" y="0"/>
                    <a:pt x="510" y="0"/>
                    <a:pt x="510" y="0"/>
                  </a:cubicBezTo>
                  <a:lnTo>
                    <a:pt x="510" y="2"/>
                  </a:lnTo>
                  <a:close/>
                  <a:moveTo>
                    <a:pt x="498" y="2"/>
                  </a:moveTo>
                  <a:cubicBezTo>
                    <a:pt x="502" y="2"/>
                    <a:pt x="502" y="2"/>
                    <a:pt x="502" y="2"/>
                  </a:cubicBezTo>
                  <a:cubicBezTo>
                    <a:pt x="502" y="0"/>
                    <a:pt x="502" y="0"/>
                    <a:pt x="502" y="0"/>
                  </a:cubicBezTo>
                  <a:cubicBezTo>
                    <a:pt x="498" y="0"/>
                    <a:pt x="498" y="0"/>
                    <a:pt x="498" y="0"/>
                  </a:cubicBezTo>
                  <a:lnTo>
                    <a:pt x="498" y="2"/>
                  </a:lnTo>
                  <a:close/>
                  <a:moveTo>
                    <a:pt x="486" y="2"/>
                  </a:moveTo>
                  <a:cubicBezTo>
                    <a:pt x="490" y="2"/>
                    <a:pt x="490" y="2"/>
                    <a:pt x="490" y="2"/>
                  </a:cubicBezTo>
                  <a:cubicBezTo>
                    <a:pt x="490" y="0"/>
                    <a:pt x="490" y="0"/>
                    <a:pt x="490" y="0"/>
                  </a:cubicBezTo>
                  <a:cubicBezTo>
                    <a:pt x="486" y="0"/>
                    <a:pt x="486" y="0"/>
                    <a:pt x="486" y="0"/>
                  </a:cubicBezTo>
                  <a:lnTo>
                    <a:pt x="486" y="2"/>
                  </a:lnTo>
                  <a:close/>
                  <a:moveTo>
                    <a:pt x="474" y="2"/>
                  </a:moveTo>
                  <a:cubicBezTo>
                    <a:pt x="478" y="2"/>
                    <a:pt x="478" y="2"/>
                    <a:pt x="478" y="2"/>
                  </a:cubicBezTo>
                  <a:cubicBezTo>
                    <a:pt x="478" y="0"/>
                    <a:pt x="478" y="0"/>
                    <a:pt x="478" y="0"/>
                  </a:cubicBezTo>
                  <a:cubicBezTo>
                    <a:pt x="474" y="0"/>
                    <a:pt x="474" y="0"/>
                    <a:pt x="474" y="0"/>
                  </a:cubicBezTo>
                  <a:lnTo>
                    <a:pt x="474" y="2"/>
                  </a:lnTo>
                  <a:close/>
                  <a:moveTo>
                    <a:pt x="462" y="2"/>
                  </a:moveTo>
                  <a:cubicBezTo>
                    <a:pt x="466" y="2"/>
                    <a:pt x="466" y="2"/>
                    <a:pt x="466" y="2"/>
                  </a:cubicBezTo>
                  <a:cubicBezTo>
                    <a:pt x="466" y="0"/>
                    <a:pt x="466" y="0"/>
                    <a:pt x="466" y="0"/>
                  </a:cubicBezTo>
                  <a:cubicBezTo>
                    <a:pt x="462" y="0"/>
                    <a:pt x="462" y="0"/>
                    <a:pt x="462" y="0"/>
                  </a:cubicBezTo>
                  <a:lnTo>
                    <a:pt x="462" y="2"/>
                  </a:lnTo>
                  <a:close/>
                  <a:moveTo>
                    <a:pt x="450" y="2"/>
                  </a:moveTo>
                  <a:cubicBezTo>
                    <a:pt x="454" y="2"/>
                    <a:pt x="454" y="2"/>
                    <a:pt x="454" y="2"/>
                  </a:cubicBezTo>
                  <a:cubicBezTo>
                    <a:pt x="454" y="0"/>
                    <a:pt x="454" y="0"/>
                    <a:pt x="454" y="0"/>
                  </a:cubicBezTo>
                  <a:cubicBezTo>
                    <a:pt x="450" y="0"/>
                    <a:pt x="450" y="0"/>
                    <a:pt x="450" y="0"/>
                  </a:cubicBezTo>
                  <a:lnTo>
                    <a:pt x="450" y="2"/>
                  </a:lnTo>
                  <a:close/>
                  <a:moveTo>
                    <a:pt x="438" y="2"/>
                  </a:moveTo>
                  <a:cubicBezTo>
                    <a:pt x="442" y="2"/>
                    <a:pt x="442" y="2"/>
                    <a:pt x="442" y="2"/>
                  </a:cubicBezTo>
                  <a:cubicBezTo>
                    <a:pt x="442" y="0"/>
                    <a:pt x="442" y="0"/>
                    <a:pt x="442" y="0"/>
                  </a:cubicBezTo>
                  <a:cubicBezTo>
                    <a:pt x="438" y="0"/>
                    <a:pt x="438" y="0"/>
                    <a:pt x="438" y="0"/>
                  </a:cubicBezTo>
                  <a:lnTo>
                    <a:pt x="438" y="2"/>
                  </a:lnTo>
                  <a:close/>
                  <a:moveTo>
                    <a:pt x="426" y="2"/>
                  </a:moveTo>
                  <a:cubicBezTo>
                    <a:pt x="430" y="2"/>
                    <a:pt x="430" y="2"/>
                    <a:pt x="430" y="2"/>
                  </a:cubicBezTo>
                  <a:cubicBezTo>
                    <a:pt x="430" y="0"/>
                    <a:pt x="430" y="0"/>
                    <a:pt x="430" y="0"/>
                  </a:cubicBezTo>
                  <a:cubicBezTo>
                    <a:pt x="426" y="0"/>
                    <a:pt x="426" y="0"/>
                    <a:pt x="426" y="0"/>
                  </a:cubicBezTo>
                  <a:lnTo>
                    <a:pt x="426" y="2"/>
                  </a:lnTo>
                  <a:close/>
                  <a:moveTo>
                    <a:pt x="414" y="2"/>
                  </a:moveTo>
                  <a:cubicBezTo>
                    <a:pt x="418" y="2"/>
                    <a:pt x="418" y="2"/>
                    <a:pt x="418" y="2"/>
                  </a:cubicBezTo>
                  <a:cubicBezTo>
                    <a:pt x="418" y="0"/>
                    <a:pt x="418" y="0"/>
                    <a:pt x="418" y="0"/>
                  </a:cubicBezTo>
                  <a:cubicBezTo>
                    <a:pt x="414" y="0"/>
                    <a:pt x="414" y="0"/>
                    <a:pt x="414" y="0"/>
                  </a:cubicBezTo>
                  <a:lnTo>
                    <a:pt x="414" y="2"/>
                  </a:lnTo>
                  <a:close/>
                  <a:moveTo>
                    <a:pt x="402" y="2"/>
                  </a:moveTo>
                  <a:cubicBezTo>
                    <a:pt x="406" y="2"/>
                    <a:pt x="406" y="2"/>
                    <a:pt x="406" y="2"/>
                  </a:cubicBezTo>
                  <a:cubicBezTo>
                    <a:pt x="406" y="0"/>
                    <a:pt x="406" y="0"/>
                    <a:pt x="406" y="0"/>
                  </a:cubicBezTo>
                  <a:cubicBezTo>
                    <a:pt x="402" y="0"/>
                    <a:pt x="402" y="0"/>
                    <a:pt x="402" y="0"/>
                  </a:cubicBezTo>
                  <a:lnTo>
                    <a:pt x="402" y="2"/>
                  </a:lnTo>
                  <a:close/>
                  <a:moveTo>
                    <a:pt x="390" y="2"/>
                  </a:moveTo>
                  <a:cubicBezTo>
                    <a:pt x="394" y="2"/>
                    <a:pt x="394" y="2"/>
                    <a:pt x="394" y="2"/>
                  </a:cubicBezTo>
                  <a:cubicBezTo>
                    <a:pt x="394" y="0"/>
                    <a:pt x="394" y="0"/>
                    <a:pt x="394" y="0"/>
                  </a:cubicBezTo>
                  <a:cubicBezTo>
                    <a:pt x="390" y="0"/>
                    <a:pt x="390" y="0"/>
                    <a:pt x="390" y="0"/>
                  </a:cubicBezTo>
                  <a:lnTo>
                    <a:pt x="390" y="2"/>
                  </a:lnTo>
                  <a:close/>
                  <a:moveTo>
                    <a:pt x="378" y="2"/>
                  </a:moveTo>
                  <a:cubicBezTo>
                    <a:pt x="382" y="2"/>
                    <a:pt x="382" y="2"/>
                    <a:pt x="382" y="2"/>
                  </a:cubicBezTo>
                  <a:cubicBezTo>
                    <a:pt x="382" y="0"/>
                    <a:pt x="382" y="0"/>
                    <a:pt x="382" y="0"/>
                  </a:cubicBezTo>
                  <a:cubicBezTo>
                    <a:pt x="378" y="0"/>
                    <a:pt x="378" y="0"/>
                    <a:pt x="378" y="0"/>
                  </a:cubicBezTo>
                  <a:lnTo>
                    <a:pt x="378" y="2"/>
                  </a:lnTo>
                  <a:close/>
                  <a:moveTo>
                    <a:pt x="366" y="2"/>
                  </a:moveTo>
                  <a:cubicBezTo>
                    <a:pt x="370" y="2"/>
                    <a:pt x="370" y="2"/>
                    <a:pt x="370" y="2"/>
                  </a:cubicBezTo>
                  <a:cubicBezTo>
                    <a:pt x="370" y="0"/>
                    <a:pt x="370" y="0"/>
                    <a:pt x="370" y="0"/>
                  </a:cubicBezTo>
                  <a:cubicBezTo>
                    <a:pt x="366" y="0"/>
                    <a:pt x="366" y="0"/>
                    <a:pt x="366" y="0"/>
                  </a:cubicBezTo>
                  <a:lnTo>
                    <a:pt x="366" y="2"/>
                  </a:lnTo>
                  <a:close/>
                  <a:moveTo>
                    <a:pt x="354" y="2"/>
                  </a:moveTo>
                  <a:cubicBezTo>
                    <a:pt x="358" y="2"/>
                    <a:pt x="358" y="2"/>
                    <a:pt x="358" y="2"/>
                  </a:cubicBezTo>
                  <a:cubicBezTo>
                    <a:pt x="358" y="0"/>
                    <a:pt x="358" y="0"/>
                    <a:pt x="358" y="0"/>
                  </a:cubicBezTo>
                  <a:cubicBezTo>
                    <a:pt x="354" y="0"/>
                    <a:pt x="354" y="0"/>
                    <a:pt x="354" y="0"/>
                  </a:cubicBezTo>
                  <a:lnTo>
                    <a:pt x="354" y="2"/>
                  </a:lnTo>
                  <a:close/>
                  <a:moveTo>
                    <a:pt x="342" y="2"/>
                  </a:moveTo>
                  <a:cubicBezTo>
                    <a:pt x="346" y="2"/>
                    <a:pt x="346" y="2"/>
                    <a:pt x="346" y="2"/>
                  </a:cubicBezTo>
                  <a:cubicBezTo>
                    <a:pt x="346" y="0"/>
                    <a:pt x="346" y="0"/>
                    <a:pt x="346" y="0"/>
                  </a:cubicBezTo>
                  <a:cubicBezTo>
                    <a:pt x="342" y="0"/>
                    <a:pt x="342" y="0"/>
                    <a:pt x="342" y="0"/>
                  </a:cubicBezTo>
                  <a:lnTo>
                    <a:pt x="342" y="2"/>
                  </a:lnTo>
                  <a:close/>
                  <a:moveTo>
                    <a:pt x="330" y="2"/>
                  </a:moveTo>
                  <a:cubicBezTo>
                    <a:pt x="334" y="2"/>
                    <a:pt x="334" y="2"/>
                    <a:pt x="334" y="2"/>
                  </a:cubicBezTo>
                  <a:cubicBezTo>
                    <a:pt x="334" y="0"/>
                    <a:pt x="334" y="0"/>
                    <a:pt x="334" y="0"/>
                  </a:cubicBezTo>
                  <a:cubicBezTo>
                    <a:pt x="330" y="0"/>
                    <a:pt x="330" y="0"/>
                    <a:pt x="330" y="0"/>
                  </a:cubicBezTo>
                  <a:lnTo>
                    <a:pt x="330" y="2"/>
                  </a:lnTo>
                  <a:close/>
                  <a:moveTo>
                    <a:pt x="318" y="2"/>
                  </a:moveTo>
                  <a:cubicBezTo>
                    <a:pt x="322" y="2"/>
                    <a:pt x="322" y="2"/>
                    <a:pt x="322" y="2"/>
                  </a:cubicBezTo>
                  <a:cubicBezTo>
                    <a:pt x="322" y="0"/>
                    <a:pt x="322" y="0"/>
                    <a:pt x="322" y="0"/>
                  </a:cubicBezTo>
                  <a:cubicBezTo>
                    <a:pt x="318" y="0"/>
                    <a:pt x="318" y="0"/>
                    <a:pt x="318" y="0"/>
                  </a:cubicBezTo>
                  <a:lnTo>
                    <a:pt x="318" y="2"/>
                  </a:lnTo>
                  <a:close/>
                  <a:moveTo>
                    <a:pt x="306" y="2"/>
                  </a:moveTo>
                  <a:cubicBezTo>
                    <a:pt x="310" y="2"/>
                    <a:pt x="310" y="2"/>
                    <a:pt x="310" y="2"/>
                  </a:cubicBezTo>
                  <a:cubicBezTo>
                    <a:pt x="310" y="0"/>
                    <a:pt x="310" y="0"/>
                    <a:pt x="310" y="0"/>
                  </a:cubicBezTo>
                  <a:cubicBezTo>
                    <a:pt x="306" y="0"/>
                    <a:pt x="306" y="0"/>
                    <a:pt x="306" y="0"/>
                  </a:cubicBezTo>
                  <a:lnTo>
                    <a:pt x="306" y="2"/>
                  </a:lnTo>
                  <a:close/>
                  <a:moveTo>
                    <a:pt x="294" y="2"/>
                  </a:moveTo>
                  <a:cubicBezTo>
                    <a:pt x="298" y="2"/>
                    <a:pt x="298" y="2"/>
                    <a:pt x="298" y="2"/>
                  </a:cubicBezTo>
                  <a:cubicBezTo>
                    <a:pt x="298" y="0"/>
                    <a:pt x="298" y="0"/>
                    <a:pt x="298" y="0"/>
                  </a:cubicBezTo>
                  <a:cubicBezTo>
                    <a:pt x="294" y="0"/>
                    <a:pt x="294" y="0"/>
                    <a:pt x="294" y="0"/>
                  </a:cubicBezTo>
                  <a:lnTo>
                    <a:pt x="294" y="2"/>
                  </a:lnTo>
                  <a:close/>
                  <a:moveTo>
                    <a:pt x="282" y="2"/>
                  </a:moveTo>
                  <a:cubicBezTo>
                    <a:pt x="286" y="2"/>
                    <a:pt x="286" y="2"/>
                    <a:pt x="286" y="2"/>
                  </a:cubicBezTo>
                  <a:cubicBezTo>
                    <a:pt x="286" y="0"/>
                    <a:pt x="286" y="0"/>
                    <a:pt x="286" y="0"/>
                  </a:cubicBezTo>
                  <a:cubicBezTo>
                    <a:pt x="282" y="0"/>
                    <a:pt x="282" y="0"/>
                    <a:pt x="282" y="0"/>
                  </a:cubicBezTo>
                  <a:lnTo>
                    <a:pt x="282" y="2"/>
                  </a:lnTo>
                  <a:close/>
                  <a:moveTo>
                    <a:pt x="270" y="2"/>
                  </a:moveTo>
                  <a:cubicBezTo>
                    <a:pt x="274" y="2"/>
                    <a:pt x="274" y="2"/>
                    <a:pt x="274" y="2"/>
                  </a:cubicBezTo>
                  <a:cubicBezTo>
                    <a:pt x="274" y="0"/>
                    <a:pt x="274" y="0"/>
                    <a:pt x="274" y="0"/>
                  </a:cubicBezTo>
                  <a:cubicBezTo>
                    <a:pt x="270" y="0"/>
                    <a:pt x="270" y="0"/>
                    <a:pt x="270" y="0"/>
                  </a:cubicBezTo>
                  <a:lnTo>
                    <a:pt x="270" y="2"/>
                  </a:lnTo>
                  <a:close/>
                  <a:moveTo>
                    <a:pt x="258" y="2"/>
                  </a:moveTo>
                  <a:cubicBezTo>
                    <a:pt x="262" y="2"/>
                    <a:pt x="262" y="2"/>
                    <a:pt x="262" y="2"/>
                  </a:cubicBezTo>
                  <a:cubicBezTo>
                    <a:pt x="262" y="0"/>
                    <a:pt x="262" y="0"/>
                    <a:pt x="262" y="0"/>
                  </a:cubicBezTo>
                  <a:cubicBezTo>
                    <a:pt x="258" y="0"/>
                    <a:pt x="258" y="0"/>
                    <a:pt x="258" y="0"/>
                  </a:cubicBezTo>
                  <a:lnTo>
                    <a:pt x="258" y="2"/>
                  </a:lnTo>
                  <a:close/>
                  <a:moveTo>
                    <a:pt x="246" y="2"/>
                  </a:moveTo>
                  <a:cubicBezTo>
                    <a:pt x="250" y="2"/>
                    <a:pt x="250" y="2"/>
                    <a:pt x="250" y="2"/>
                  </a:cubicBezTo>
                  <a:cubicBezTo>
                    <a:pt x="250" y="0"/>
                    <a:pt x="250" y="0"/>
                    <a:pt x="250" y="0"/>
                  </a:cubicBezTo>
                  <a:cubicBezTo>
                    <a:pt x="246" y="0"/>
                    <a:pt x="246" y="0"/>
                    <a:pt x="246" y="0"/>
                  </a:cubicBezTo>
                  <a:lnTo>
                    <a:pt x="246" y="2"/>
                  </a:lnTo>
                  <a:close/>
                  <a:moveTo>
                    <a:pt x="234" y="2"/>
                  </a:moveTo>
                  <a:cubicBezTo>
                    <a:pt x="238" y="2"/>
                    <a:pt x="238" y="2"/>
                    <a:pt x="238" y="2"/>
                  </a:cubicBezTo>
                  <a:cubicBezTo>
                    <a:pt x="238" y="0"/>
                    <a:pt x="238" y="0"/>
                    <a:pt x="238" y="0"/>
                  </a:cubicBezTo>
                  <a:cubicBezTo>
                    <a:pt x="234" y="0"/>
                    <a:pt x="234" y="0"/>
                    <a:pt x="234" y="0"/>
                  </a:cubicBezTo>
                  <a:lnTo>
                    <a:pt x="234" y="2"/>
                  </a:lnTo>
                  <a:close/>
                  <a:moveTo>
                    <a:pt x="222" y="2"/>
                  </a:moveTo>
                  <a:cubicBezTo>
                    <a:pt x="226" y="2"/>
                    <a:pt x="226" y="2"/>
                    <a:pt x="226" y="2"/>
                  </a:cubicBezTo>
                  <a:cubicBezTo>
                    <a:pt x="226" y="0"/>
                    <a:pt x="226" y="0"/>
                    <a:pt x="226" y="0"/>
                  </a:cubicBezTo>
                  <a:cubicBezTo>
                    <a:pt x="222" y="0"/>
                    <a:pt x="222" y="0"/>
                    <a:pt x="222" y="0"/>
                  </a:cubicBezTo>
                  <a:lnTo>
                    <a:pt x="222" y="2"/>
                  </a:lnTo>
                  <a:close/>
                  <a:moveTo>
                    <a:pt x="210" y="2"/>
                  </a:moveTo>
                  <a:cubicBezTo>
                    <a:pt x="214" y="2"/>
                    <a:pt x="214" y="2"/>
                    <a:pt x="214" y="2"/>
                  </a:cubicBezTo>
                  <a:cubicBezTo>
                    <a:pt x="214" y="0"/>
                    <a:pt x="214" y="0"/>
                    <a:pt x="214" y="0"/>
                  </a:cubicBezTo>
                  <a:cubicBezTo>
                    <a:pt x="210" y="0"/>
                    <a:pt x="210" y="0"/>
                    <a:pt x="210" y="0"/>
                  </a:cubicBezTo>
                  <a:lnTo>
                    <a:pt x="210" y="2"/>
                  </a:lnTo>
                  <a:close/>
                  <a:moveTo>
                    <a:pt x="198" y="2"/>
                  </a:moveTo>
                  <a:cubicBezTo>
                    <a:pt x="202" y="2"/>
                    <a:pt x="202" y="2"/>
                    <a:pt x="202" y="2"/>
                  </a:cubicBezTo>
                  <a:cubicBezTo>
                    <a:pt x="202" y="0"/>
                    <a:pt x="202" y="0"/>
                    <a:pt x="202" y="0"/>
                  </a:cubicBezTo>
                  <a:cubicBezTo>
                    <a:pt x="198" y="0"/>
                    <a:pt x="198" y="0"/>
                    <a:pt x="198" y="0"/>
                  </a:cubicBezTo>
                  <a:lnTo>
                    <a:pt x="198" y="2"/>
                  </a:lnTo>
                  <a:close/>
                  <a:moveTo>
                    <a:pt x="186" y="2"/>
                  </a:moveTo>
                  <a:cubicBezTo>
                    <a:pt x="190" y="2"/>
                    <a:pt x="190" y="2"/>
                    <a:pt x="190" y="2"/>
                  </a:cubicBezTo>
                  <a:cubicBezTo>
                    <a:pt x="190" y="0"/>
                    <a:pt x="190" y="0"/>
                    <a:pt x="190" y="0"/>
                  </a:cubicBezTo>
                  <a:cubicBezTo>
                    <a:pt x="186" y="0"/>
                    <a:pt x="186" y="0"/>
                    <a:pt x="186" y="0"/>
                  </a:cubicBezTo>
                  <a:lnTo>
                    <a:pt x="186" y="2"/>
                  </a:lnTo>
                  <a:close/>
                  <a:moveTo>
                    <a:pt x="174" y="2"/>
                  </a:moveTo>
                  <a:cubicBezTo>
                    <a:pt x="178" y="2"/>
                    <a:pt x="178" y="2"/>
                    <a:pt x="178" y="2"/>
                  </a:cubicBezTo>
                  <a:cubicBezTo>
                    <a:pt x="178" y="0"/>
                    <a:pt x="178" y="0"/>
                    <a:pt x="178" y="0"/>
                  </a:cubicBezTo>
                  <a:cubicBezTo>
                    <a:pt x="174" y="0"/>
                    <a:pt x="174" y="0"/>
                    <a:pt x="174" y="0"/>
                  </a:cubicBezTo>
                  <a:lnTo>
                    <a:pt x="174" y="2"/>
                  </a:lnTo>
                  <a:close/>
                  <a:moveTo>
                    <a:pt x="162" y="2"/>
                  </a:moveTo>
                  <a:cubicBezTo>
                    <a:pt x="166" y="2"/>
                    <a:pt x="166" y="2"/>
                    <a:pt x="166" y="2"/>
                  </a:cubicBezTo>
                  <a:cubicBezTo>
                    <a:pt x="166" y="0"/>
                    <a:pt x="166" y="0"/>
                    <a:pt x="166" y="0"/>
                  </a:cubicBezTo>
                  <a:cubicBezTo>
                    <a:pt x="162" y="0"/>
                    <a:pt x="162" y="0"/>
                    <a:pt x="162" y="0"/>
                  </a:cubicBezTo>
                  <a:lnTo>
                    <a:pt x="162" y="2"/>
                  </a:lnTo>
                  <a:close/>
                  <a:moveTo>
                    <a:pt x="150" y="2"/>
                  </a:moveTo>
                  <a:cubicBezTo>
                    <a:pt x="154" y="2"/>
                    <a:pt x="154" y="2"/>
                    <a:pt x="154" y="2"/>
                  </a:cubicBezTo>
                  <a:cubicBezTo>
                    <a:pt x="154" y="0"/>
                    <a:pt x="154" y="0"/>
                    <a:pt x="154" y="0"/>
                  </a:cubicBezTo>
                  <a:cubicBezTo>
                    <a:pt x="150" y="0"/>
                    <a:pt x="150" y="0"/>
                    <a:pt x="150" y="0"/>
                  </a:cubicBezTo>
                  <a:lnTo>
                    <a:pt x="150" y="2"/>
                  </a:lnTo>
                  <a:close/>
                  <a:moveTo>
                    <a:pt x="138" y="2"/>
                  </a:moveTo>
                  <a:cubicBezTo>
                    <a:pt x="142" y="2"/>
                    <a:pt x="142" y="2"/>
                    <a:pt x="142" y="2"/>
                  </a:cubicBezTo>
                  <a:cubicBezTo>
                    <a:pt x="142" y="0"/>
                    <a:pt x="142" y="0"/>
                    <a:pt x="142" y="0"/>
                  </a:cubicBezTo>
                  <a:cubicBezTo>
                    <a:pt x="138" y="0"/>
                    <a:pt x="138" y="0"/>
                    <a:pt x="138" y="0"/>
                  </a:cubicBezTo>
                  <a:lnTo>
                    <a:pt x="138" y="2"/>
                  </a:lnTo>
                  <a:close/>
                  <a:moveTo>
                    <a:pt x="126" y="2"/>
                  </a:moveTo>
                  <a:cubicBezTo>
                    <a:pt x="130" y="2"/>
                    <a:pt x="130" y="2"/>
                    <a:pt x="130" y="2"/>
                  </a:cubicBezTo>
                  <a:cubicBezTo>
                    <a:pt x="130" y="0"/>
                    <a:pt x="130" y="0"/>
                    <a:pt x="130" y="0"/>
                  </a:cubicBezTo>
                  <a:cubicBezTo>
                    <a:pt x="126" y="0"/>
                    <a:pt x="126" y="0"/>
                    <a:pt x="126" y="0"/>
                  </a:cubicBezTo>
                  <a:lnTo>
                    <a:pt x="126" y="2"/>
                  </a:lnTo>
                  <a:close/>
                  <a:moveTo>
                    <a:pt x="114" y="2"/>
                  </a:moveTo>
                  <a:cubicBezTo>
                    <a:pt x="118" y="2"/>
                    <a:pt x="118" y="2"/>
                    <a:pt x="118" y="2"/>
                  </a:cubicBezTo>
                  <a:cubicBezTo>
                    <a:pt x="118" y="0"/>
                    <a:pt x="118" y="0"/>
                    <a:pt x="118" y="0"/>
                  </a:cubicBezTo>
                  <a:cubicBezTo>
                    <a:pt x="114" y="0"/>
                    <a:pt x="114" y="0"/>
                    <a:pt x="114" y="0"/>
                  </a:cubicBezTo>
                  <a:lnTo>
                    <a:pt x="114" y="2"/>
                  </a:lnTo>
                  <a:close/>
                  <a:moveTo>
                    <a:pt x="102" y="2"/>
                  </a:moveTo>
                  <a:cubicBezTo>
                    <a:pt x="106" y="2"/>
                    <a:pt x="106" y="2"/>
                    <a:pt x="106" y="2"/>
                  </a:cubicBezTo>
                  <a:cubicBezTo>
                    <a:pt x="106" y="0"/>
                    <a:pt x="106" y="0"/>
                    <a:pt x="106" y="0"/>
                  </a:cubicBezTo>
                  <a:cubicBezTo>
                    <a:pt x="102" y="0"/>
                    <a:pt x="102" y="0"/>
                    <a:pt x="102" y="0"/>
                  </a:cubicBezTo>
                  <a:lnTo>
                    <a:pt x="102" y="2"/>
                  </a:lnTo>
                  <a:close/>
                  <a:moveTo>
                    <a:pt x="90" y="2"/>
                  </a:moveTo>
                  <a:cubicBezTo>
                    <a:pt x="94" y="2"/>
                    <a:pt x="94" y="2"/>
                    <a:pt x="94" y="2"/>
                  </a:cubicBezTo>
                  <a:cubicBezTo>
                    <a:pt x="94" y="0"/>
                    <a:pt x="94" y="0"/>
                    <a:pt x="94" y="0"/>
                  </a:cubicBezTo>
                  <a:cubicBezTo>
                    <a:pt x="90" y="0"/>
                    <a:pt x="90" y="0"/>
                    <a:pt x="90" y="0"/>
                  </a:cubicBezTo>
                  <a:lnTo>
                    <a:pt x="90" y="2"/>
                  </a:lnTo>
                  <a:close/>
                  <a:moveTo>
                    <a:pt x="78" y="2"/>
                  </a:moveTo>
                  <a:cubicBezTo>
                    <a:pt x="82" y="2"/>
                    <a:pt x="82" y="2"/>
                    <a:pt x="82" y="2"/>
                  </a:cubicBezTo>
                  <a:cubicBezTo>
                    <a:pt x="82" y="0"/>
                    <a:pt x="82" y="0"/>
                    <a:pt x="82" y="0"/>
                  </a:cubicBezTo>
                  <a:cubicBezTo>
                    <a:pt x="78" y="0"/>
                    <a:pt x="78" y="0"/>
                    <a:pt x="78" y="0"/>
                  </a:cubicBezTo>
                  <a:lnTo>
                    <a:pt x="78" y="2"/>
                  </a:lnTo>
                  <a:close/>
                  <a:moveTo>
                    <a:pt x="66" y="2"/>
                  </a:moveTo>
                  <a:cubicBezTo>
                    <a:pt x="70" y="2"/>
                    <a:pt x="70" y="2"/>
                    <a:pt x="70" y="2"/>
                  </a:cubicBezTo>
                  <a:cubicBezTo>
                    <a:pt x="70" y="0"/>
                    <a:pt x="70" y="0"/>
                    <a:pt x="70" y="0"/>
                  </a:cubicBezTo>
                  <a:cubicBezTo>
                    <a:pt x="66" y="0"/>
                    <a:pt x="66" y="0"/>
                    <a:pt x="66" y="0"/>
                  </a:cubicBezTo>
                  <a:lnTo>
                    <a:pt x="66" y="2"/>
                  </a:lnTo>
                  <a:close/>
                  <a:moveTo>
                    <a:pt x="54" y="2"/>
                  </a:moveTo>
                  <a:cubicBezTo>
                    <a:pt x="58" y="2"/>
                    <a:pt x="58" y="2"/>
                    <a:pt x="58" y="2"/>
                  </a:cubicBezTo>
                  <a:cubicBezTo>
                    <a:pt x="58" y="0"/>
                    <a:pt x="58" y="0"/>
                    <a:pt x="58" y="0"/>
                  </a:cubicBezTo>
                  <a:cubicBezTo>
                    <a:pt x="54" y="0"/>
                    <a:pt x="54" y="0"/>
                    <a:pt x="54" y="0"/>
                  </a:cubicBezTo>
                  <a:lnTo>
                    <a:pt x="54" y="2"/>
                  </a:lnTo>
                  <a:close/>
                  <a:moveTo>
                    <a:pt x="42" y="2"/>
                  </a:moveTo>
                  <a:cubicBezTo>
                    <a:pt x="46" y="2"/>
                    <a:pt x="46" y="2"/>
                    <a:pt x="46" y="2"/>
                  </a:cubicBezTo>
                  <a:cubicBezTo>
                    <a:pt x="46" y="0"/>
                    <a:pt x="46" y="0"/>
                    <a:pt x="46" y="0"/>
                  </a:cubicBezTo>
                  <a:cubicBezTo>
                    <a:pt x="42" y="0"/>
                    <a:pt x="42" y="0"/>
                    <a:pt x="42" y="0"/>
                  </a:cubicBezTo>
                  <a:lnTo>
                    <a:pt x="42" y="2"/>
                  </a:lnTo>
                  <a:close/>
                  <a:moveTo>
                    <a:pt x="31" y="4"/>
                  </a:moveTo>
                  <a:cubicBezTo>
                    <a:pt x="32" y="4"/>
                    <a:pt x="33" y="3"/>
                    <a:pt x="35" y="3"/>
                  </a:cubicBezTo>
                  <a:cubicBezTo>
                    <a:pt x="34" y="1"/>
                    <a:pt x="34" y="1"/>
                    <a:pt x="34" y="1"/>
                  </a:cubicBezTo>
                  <a:cubicBezTo>
                    <a:pt x="33" y="1"/>
                    <a:pt x="32" y="2"/>
                    <a:pt x="30" y="2"/>
                  </a:cubicBezTo>
                  <a:cubicBezTo>
                    <a:pt x="31" y="4"/>
                    <a:pt x="31" y="4"/>
                    <a:pt x="31" y="4"/>
                  </a:cubicBezTo>
                  <a:close/>
                  <a:moveTo>
                    <a:pt x="20" y="9"/>
                  </a:moveTo>
                  <a:cubicBezTo>
                    <a:pt x="21" y="8"/>
                    <a:pt x="22" y="7"/>
                    <a:pt x="24" y="7"/>
                  </a:cubicBezTo>
                  <a:cubicBezTo>
                    <a:pt x="23" y="5"/>
                    <a:pt x="23" y="5"/>
                    <a:pt x="23" y="5"/>
                  </a:cubicBezTo>
                  <a:cubicBezTo>
                    <a:pt x="21" y="6"/>
                    <a:pt x="20" y="6"/>
                    <a:pt x="19" y="7"/>
                  </a:cubicBezTo>
                  <a:lnTo>
                    <a:pt x="20" y="9"/>
                  </a:lnTo>
                  <a:close/>
                  <a:moveTo>
                    <a:pt x="11" y="16"/>
                  </a:moveTo>
                  <a:cubicBezTo>
                    <a:pt x="12" y="15"/>
                    <a:pt x="13" y="14"/>
                    <a:pt x="14" y="13"/>
                  </a:cubicBezTo>
                  <a:cubicBezTo>
                    <a:pt x="13" y="12"/>
                    <a:pt x="13" y="12"/>
                    <a:pt x="13" y="12"/>
                  </a:cubicBezTo>
                  <a:cubicBezTo>
                    <a:pt x="12" y="13"/>
                    <a:pt x="11" y="14"/>
                    <a:pt x="10" y="15"/>
                  </a:cubicBezTo>
                  <a:lnTo>
                    <a:pt x="11" y="16"/>
                  </a:lnTo>
                  <a:close/>
                  <a:moveTo>
                    <a:pt x="5" y="26"/>
                  </a:moveTo>
                  <a:cubicBezTo>
                    <a:pt x="6" y="25"/>
                    <a:pt x="6" y="24"/>
                    <a:pt x="7" y="23"/>
                  </a:cubicBezTo>
                  <a:cubicBezTo>
                    <a:pt x="5" y="22"/>
                    <a:pt x="5" y="22"/>
                    <a:pt x="5" y="22"/>
                  </a:cubicBezTo>
                  <a:cubicBezTo>
                    <a:pt x="4" y="23"/>
                    <a:pt x="4" y="24"/>
                    <a:pt x="3" y="25"/>
                  </a:cubicBezTo>
                  <a:cubicBezTo>
                    <a:pt x="5" y="26"/>
                    <a:pt x="5" y="26"/>
                    <a:pt x="5" y="26"/>
                  </a:cubicBezTo>
                  <a:close/>
                  <a:moveTo>
                    <a:pt x="2" y="37"/>
                  </a:moveTo>
                  <a:cubicBezTo>
                    <a:pt x="2" y="36"/>
                    <a:pt x="2" y="35"/>
                    <a:pt x="3" y="33"/>
                  </a:cubicBezTo>
                  <a:cubicBezTo>
                    <a:pt x="1" y="33"/>
                    <a:pt x="1" y="33"/>
                    <a:pt x="1" y="33"/>
                  </a:cubicBezTo>
                  <a:cubicBezTo>
                    <a:pt x="0" y="34"/>
                    <a:pt x="0" y="36"/>
                    <a:pt x="0" y="37"/>
                  </a:cubicBezTo>
                  <a:lnTo>
                    <a:pt x="2" y="37"/>
                  </a:lnTo>
                  <a:close/>
                  <a:moveTo>
                    <a:pt x="2" y="49"/>
                  </a:moveTo>
                  <a:cubicBezTo>
                    <a:pt x="2" y="45"/>
                    <a:pt x="2" y="45"/>
                    <a:pt x="2" y="45"/>
                  </a:cubicBezTo>
                  <a:cubicBezTo>
                    <a:pt x="0" y="45"/>
                    <a:pt x="0" y="45"/>
                    <a:pt x="0" y="45"/>
                  </a:cubicBezTo>
                  <a:cubicBezTo>
                    <a:pt x="0" y="49"/>
                    <a:pt x="0" y="49"/>
                    <a:pt x="0" y="49"/>
                  </a:cubicBezTo>
                  <a:lnTo>
                    <a:pt x="2" y="49"/>
                  </a:lnTo>
                  <a:close/>
                  <a:moveTo>
                    <a:pt x="2" y="61"/>
                  </a:moveTo>
                  <a:cubicBezTo>
                    <a:pt x="2" y="57"/>
                    <a:pt x="2" y="57"/>
                    <a:pt x="2" y="57"/>
                  </a:cubicBezTo>
                  <a:cubicBezTo>
                    <a:pt x="0" y="57"/>
                    <a:pt x="0" y="57"/>
                    <a:pt x="0" y="57"/>
                  </a:cubicBezTo>
                  <a:cubicBezTo>
                    <a:pt x="0" y="61"/>
                    <a:pt x="0" y="61"/>
                    <a:pt x="0" y="61"/>
                  </a:cubicBezTo>
                  <a:lnTo>
                    <a:pt x="2" y="61"/>
                  </a:lnTo>
                  <a:close/>
                  <a:moveTo>
                    <a:pt x="2" y="73"/>
                  </a:moveTo>
                  <a:cubicBezTo>
                    <a:pt x="2" y="69"/>
                    <a:pt x="2" y="69"/>
                    <a:pt x="2" y="69"/>
                  </a:cubicBezTo>
                  <a:cubicBezTo>
                    <a:pt x="0" y="69"/>
                    <a:pt x="0" y="69"/>
                    <a:pt x="0" y="69"/>
                  </a:cubicBezTo>
                  <a:cubicBezTo>
                    <a:pt x="0" y="73"/>
                    <a:pt x="0" y="73"/>
                    <a:pt x="0" y="73"/>
                  </a:cubicBezTo>
                  <a:lnTo>
                    <a:pt x="2" y="73"/>
                  </a:lnTo>
                  <a:close/>
                  <a:moveTo>
                    <a:pt x="2" y="85"/>
                  </a:moveTo>
                  <a:cubicBezTo>
                    <a:pt x="2" y="81"/>
                    <a:pt x="2" y="81"/>
                    <a:pt x="2" y="81"/>
                  </a:cubicBezTo>
                  <a:cubicBezTo>
                    <a:pt x="0" y="81"/>
                    <a:pt x="0" y="81"/>
                    <a:pt x="0" y="81"/>
                  </a:cubicBezTo>
                  <a:cubicBezTo>
                    <a:pt x="0" y="85"/>
                    <a:pt x="0" y="85"/>
                    <a:pt x="0" y="85"/>
                  </a:cubicBezTo>
                  <a:lnTo>
                    <a:pt x="2" y="85"/>
                  </a:lnTo>
                  <a:close/>
                  <a:moveTo>
                    <a:pt x="2" y="97"/>
                  </a:moveTo>
                  <a:cubicBezTo>
                    <a:pt x="2" y="93"/>
                    <a:pt x="2" y="93"/>
                    <a:pt x="2" y="93"/>
                  </a:cubicBezTo>
                  <a:cubicBezTo>
                    <a:pt x="0" y="93"/>
                    <a:pt x="0" y="93"/>
                    <a:pt x="0" y="93"/>
                  </a:cubicBezTo>
                  <a:cubicBezTo>
                    <a:pt x="0" y="97"/>
                    <a:pt x="0" y="97"/>
                    <a:pt x="0" y="97"/>
                  </a:cubicBezTo>
                  <a:lnTo>
                    <a:pt x="2" y="97"/>
                  </a:lnTo>
                  <a:close/>
                  <a:moveTo>
                    <a:pt x="2" y="109"/>
                  </a:moveTo>
                  <a:cubicBezTo>
                    <a:pt x="2" y="105"/>
                    <a:pt x="2" y="105"/>
                    <a:pt x="2" y="105"/>
                  </a:cubicBezTo>
                  <a:cubicBezTo>
                    <a:pt x="0" y="105"/>
                    <a:pt x="0" y="105"/>
                    <a:pt x="0" y="105"/>
                  </a:cubicBezTo>
                  <a:cubicBezTo>
                    <a:pt x="0" y="109"/>
                    <a:pt x="0" y="109"/>
                    <a:pt x="0" y="109"/>
                  </a:cubicBezTo>
                  <a:lnTo>
                    <a:pt x="2" y="109"/>
                  </a:lnTo>
                  <a:close/>
                  <a:moveTo>
                    <a:pt x="2" y="121"/>
                  </a:moveTo>
                  <a:cubicBezTo>
                    <a:pt x="2" y="117"/>
                    <a:pt x="2" y="117"/>
                    <a:pt x="2" y="117"/>
                  </a:cubicBezTo>
                  <a:cubicBezTo>
                    <a:pt x="0" y="117"/>
                    <a:pt x="0" y="117"/>
                    <a:pt x="0" y="117"/>
                  </a:cubicBezTo>
                  <a:cubicBezTo>
                    <a:pt x="0" y="121"/>
                    <a:pt x="0" y="121"/>
                    <a:pt x="0" y="121"/>
                  </a:cubicBezTo>
                  <a:lnTo>
                    <a:pt x="2" y="121"/>
                  </a:lnTo>
                  <a:close/>
                  <a:moveTo>
                    <a:pt x="2" y="133"/>
                  </a:moveTo>
                  <a:cubicBezTo>
                    <a:pt x="2" y="129"/>
                    <a:pt x="2" y="129"/>
                    <a:pt x="2" y="129"/>
                  </a:cubicBezTo>
                  <a:cubicBezTo>
                    <a:pt x="0" y="129"/>
                    <a:pt x="0" y="129"/>
                    <a:pt x="0" y="129"/>
                  </a:cubicBezTo>
                  <a:cubicBezTo>
                    <a:pt x="0" y="133"/>
                    <a:pt x="0" y="133"/>
                    <a:pt x="0" y="133"/>
                  </a:cubicBezTo>
                  <a:lnTo>
                    <a:pt x="2" y="133"/>
                  </a:lnTo>
                  <a:close/>
                  <a:moveTo>
                    <a:pt x="2" y="145"/>
                  </a:moveTo>
                  <a:cubicBezTo>
                    <a:pt x="2" y="141"/>
                    <a:pt x="2" y="141"/>
                    <a:pt x="2" y="141"/>
                  </a:cubicBezTo>
                  <a:cubicBezTo>
                    <a:pt x="0" y="141"/>
                    <a:pt x="0" y="141"/>
                    <a:pt x="0" y="141"/>
                  </a:cubicBezTo>
                  <a:cubicBezTo>
                    <a:pt x="0" y="145"/>
                    <a:pt x="0" y="145"/>
                    <a:pt x="0" y="145"/>
                  </a:cubicBezTo>
                  <a:lnTo>
                    <a:pt x="2" y="145"/>
                  </a:lnTo>
                  <a:close/>
                  <a:moveTo>
                    <a:pt x="2" y="157"/>
                  </a:moveTo>
                  <a:cubicBezTo>
                    <a:pt x="2" y="153"/>
                    <a:pt x="2" y="153"/>
                    <a:pt x="2" y="153"/>
                  </a:cubicBezTo>
                  <a:cubicBezTo>
                    <a:pt x="0" y="153"/>
                    <a:pt x="0" y="153"/>
                    <a:pt x="0" y="153"/>
                  </a:cubicBezTo>
                  <a:cubicBezTo>
                    <a:pt x="0" y="157"/>
                    <a:pt x="0" y="157"/>
                    <a:pt x="0" y="157"/>
                  </a:cubicBezTo>
                  <a:lnTo>
                    <a:pt x="2" y="157"/>
                  </a:lnTo>
                  <a:close/>
                  <a:moveTo>
                    <a:pt x="2" y="169"/>
                  </a:moveTo>
                  <a:cubicBezTo>
                    <a:pt x="2" y="165"/>
                    <a:pt x="2" y="165"/>
                    <a:pt x="2" y="165"/>
                  </a:cubicBezTo>
                  <a:cubicBezTo>
                    <a:pt x="0" y="165"/>
                    <a:pt x="0" y="165"/>
                    <a:pt x="0" y="165"/>
                  </a:cubicBezTo>
                  <a:cubicBezTo>
                    <a:pt x="0" y="169"/>
                    <a:pt x="0" y="169"/>
                    <a:pt x="0" y="169"/>
                  </a:cubicBezTo>
                  <a:lnTo>
                    <a:pt x="2" y="169"/>
                  </a:lnTo>
                  <a:close/>
                  <a:moveTo>
                    <a:pt x="2" y="181"/>
                  </a:moveTo>
                  <a:cubicBezTo>
                    <a:pt x="2" y="177"/>
                    <a:pt x="2" y="177"/>
                    <a:pt x="2" y="177"/>
                  </a:cubicBezTo>
                  <a:cubicBezTo>
                    <a:pt x="0" y="177"/>
                    <a:pt x="0" y="177"/>
                    <a:pt x="0" y="177"/>
                  </a:cubicBezTo>
                  <a:cubicBezTo>
                    <a:pt x="0" y="181"/>
                    <a:pt x="0" y="181"/>
                    <a:pt x="0" y="181"/>
                  </a:cubicBezTo>
                  <a:lnTo>
                    <a:pt x="2" y="181"/>
                  </a:lnTo>
                  <a:close/>
                  <a:moveTo>
                    <a:pt x="2" y="193"/>
                  </a:moveTo>
                  <a:cubicBezTo>
                    <a:pt x="2" y="189"/>
                    <a:pt x="2" y="189"/>
                    <a:pt x="2" y="189"/>
                  </a:cubicBezTo>
                  <a:cubicBezTo>
                    <a:pt x="0" y="189"/>
                    <a:pt x="0" y="189"/>
                    <a:pt x="0" y="189"/>
                  </a:cubicBezTo>
                  <a:cubicBezTo>
                    <a:pt x="0" y="193"/>
                    <a:pt x="0" y="193"/>
                    <a:pt x="0" y="193"/>
                  </a:cubicBezTo>
                  <a:lnTo>
                    <a:pt x="2" y="193"/>
                  </a:lnTo>
                  <a:close/>
                  <a:moveTo>
                    <a:pt x="2" y="205"/>
                  </a:moveTo>
                  <a:cubicBezTo>
                    <a:pt x="2" y="201"/>
                    <a:pt x="2" y="201"/>
                    <a:pt x="2" y="201"/>
                  </a:cubicBezTo>
                  <a:cubicBezTo>
                    <a:pt x="0" y="201"/>
                    <a:pt x="0" y="201"/>
                    <a:pt x="0" y="201"/>
                  </a:cubicBezTo>
                  <a:cubicBezTo>
                    <a:pt x="0" y="205"/>
                    <a:pt x="0" y="205"/>
                    <a:pt x="0" y="205"/>
                  </a:cubicBezTo>
                  <a:lnTo>
                    <a:pt x="2" y="205"/>
                  </a:lnTo>
                  <a:close/>
                  <a:moveTo>
                    <a:pt x="2" y="217"/>
                  </a:moveTo>
                  <a:cubicBezTo>
                    <a:pt x="2" y="213"/>
                    <a:pt x="2" y="213"/>
                    <a:pt x="2" y="213"/>
                  </a:cubicBezTo>
                  <a:cubicBezTo>
                    <a:pt x="0" y="213"/>
                    <a:pt x="0" y="213"/>
                    <a:pt x="0" y="213"/>
                  </a:cubicBezTo>
                  <a:cubicBezTo>
                    <a:pt x="0" y="217"/>
                    <a:pt x="0" y="217"/>
                    <a:pt x="0" y="217"/>
                  </a:cubicBezTo>
                  <a:lnTo>
                    <a:pt x="2" y="217"/>
                  </a:lnTo>
                  <a:close/>
                  <a:moveTo>
                    <a:pt x="2" y="229"/>
                  </a:moveTo>
                  <a:cubicBezTo>
                    <a:pt x="2" y="229"/>
                    <a:pt x="2" y="228"/>
                    <a:pt x="2" y="228"/>
                  </a:cubicBezTo>
                  <a:cubicBezTo>
                    <a:pt x="2" y="225"/>
                    <a:pt x="2" y="225"/>
                    <a:pt x="2" y="225"/>
                  </a:cubicBezTo>
                  <a:cubicBezTo>
                    <a:pt x="0" y="225"/>
                    <a:pt x="0" y="225"/>
                    <a:pt x="0" y="225"/>
                  </a:cubicBezTo>
                  <a:cubicBezTo>
                    <a:pt x="0" y="228"/>
                    <a:pt x="0" y="228"/>
                    <a:pt x="0" y="228"/>
                  </a:cubicBezTo>
                  <a:cubicBezTo>
                    <a:pt x="0" y="228"/>
                    <a:pt x="0" y="229"/>
                    <a:pt x="0" y="229"/>
                  </a:cubicBezTo>
                  <a:cubicBezTo>
                    <a:pt x="2" y="229"/>
                    <a:pt x="2" y="229"/>
                    <a:pt x="2" y="229"/>
                  </a:cubicBezTo>
                  <a:close/>
                  <a:moveTo>
                    <a:pt x="4" y="241"/>
                  </a:moveTo>
                  <a:cubicBezTo>
                    <a:pt x="4" y="239"/>
                    <a:pt x="3" y="238"/>
                    <a:pt x="3" y="237"/>
                  </a:cubicBezTo>
                  <a:cubicBezTo>
                    <a:pt x="1" y="237"/>
                    <a:pt x="1" y="237"/>
                    <a:pt x="1" y="237"/>
                  </a:cubicBezTo>
                  <a:cubicBezTo>
                    <a:pt x="1" y="239"/>
                    <a:pt x="2" y="240"/>
                    <a:pt x="2" y="241"/>
                  </a:cubicBezTo>
                  <a:cubicBezTo>
                    <a:pt x="4" y="241"/>
                    <a:pt x="4" y="241"/>
                    <a:pt x="4" y="241"/>
                  </a:cubicBezTo>
                  <a:close/>
                  <a:moveTo>
                    <a:pt x="10" y="251"/>
                  </a:moveTo>
                  <a:cubicBezTo>
                    <a:pt x="9" y="250"/>
                    <a:pt x="8" y="249"/>
                    <a:pt x="7" y="248"/>
                  </a:cubicBezTo>
                  <a:cubicBezTo>
                    <a:pt x="6" y="249"/>
                    <a:pt x="6" y="249"/>
                    <a:pt x="6" y="249"/>
                  </a:cubicBezTo>
                  <a:cubicBezTo>
                    <a:pt x="6" y="250"/>
                    <a:pt x="7" y="251"/>
                    <a:pt x="8" y="252"/>
                  </a:cubicBezTo>
                  <a:cubicBezTo>
                    <a:pt x="10" y="251"/>
                    <a:pt x="10" y="251"/>
                    <a:pt x="10" y="251"/>
                  </a:cubicBezTo>
                  <a:close/>
                  <a:moveTo>
                    <a:pt x="18" y="259"/>
                  </a:moveTo>
                  <a:cubicBezTo>
                    <a:pt x="17" y="258"/>
                    <a:pt x="16" y="257"/>
                    <a:pt x="15" y="257"/>
                  </a:cubicBezTo>
                  <a:cubicBezTo>
                    <a:pt x="14" y="258"/>
                    <a:pt x="14" y="258"/>
                    <a:pt x="14" y="258"/>
                  </a:cubicBezTo>
                  <a:cubicBezTo>
                    <a:pt x="15" y="259"/>
                    <a:pt x="16" y="260"/>
                    <a:pt x="17" y="261"/>
                  </a:cubicBezTo>
                  <a:lnTo>
                    <a:pt x="18" y="259"/>
                  </a:lnTo>
                  <a:close/>
                  <a:moveTo>
                    <a:pt x="28" y="264"/>
                  </a:moveTo>
                  <a:cubicBezTo>
                    <a:pt x="27" y="264"/>
                    <a:pt x="26" y="263"/>
                    <a:pt x="25" y="263"/>
                  </a:cubicBezTo>
                  <a:cubicBezTo>
                    <a:pt x="24" y="265"/>
                    <a:pt x="24" y="265"/>
                    <a:pt x="24" y="265"/>
                  </a:cubicBezTo>
                  <a:cubicBezTo>
                    <a:pt x="25" y="265"/>
                    <a:pt x="26" y="266"/>
                    <a:pt x="28" y="266"/>
                  </a:cubicBezTo>
                  <a:cubicBezTo>
                    <a:pt x="28" y="264"/>
                    <a:pt x="28" y="264"/>
                    <a:pt x="28" y="264"/>
                  </a:cubicBezTo>
                  <a:close/>
                  <a:moveTo>
                    <a:pt x="40" y="267"/>
                  </a:moveTo>
                  <a:cubicBezTo>
                    <a:pt x="38" y="267"/>
                    <a:pt x="37" y="266"/>
                    <a:pt x="36" y="266"/>
                  </a:cubicBezTo>
                  <a:cubicBezTo>
                    <a:pt x="36" y="268"/>
                    <a:pt x="36" y="268"/>
                    <a:pt x="36" y="268"/>
                  </a:cubicBezTo>
                  <a:cubicBezTo>
                    <a:pt x="37" y="268"/>
                    <a:pt x="38" y="269"/>
                    <a:pt x="40" y="269"/>
                  </a:cubicBezTo>
                  <a:lnTo>
                    <a:pt x="40" y="267"/>
                  </a:lnTo>
                  <a:close/>
                  <a:moveTo>
                    <a:pt x="52" y="267"/>
                  </a:moveTo>
                  <a:cubicBezTo>
                    <a:pt x="48" y="267"/>
                    <a:pt x="48" y="267"/>
                    <a:pt x="48" y="267"/>
                  </a:cubicBezTo>
                  <a:cubicBezTo>
                    <a:pt x="48" y="269"/>
                    <a:pt x="48" y="269"/>
                    <a:pt x="48" y="269"/>
                  </a:cubicBezTo>
                  <a:cubicBezTo>
                    <a:pt x="52" y="269"/>
                    <a:pt x="52" y="269"/>
                    <a:pt x="52" y="269"/>
                  </a:cubicBezTo>
                  <a:lnTo>
                    <a:pt x="52" y="267"/>
                  </a:lnTo>
                  <a:close/>
                  <a:moveTo>
                    <a:pt x="64" y="267"/>
                  </a:moveTo>
                  <a:cubicBezTo>
                    <a:pt x="60" y="267"/>
                    <a:pt x="60" y="267"/>
                    <a:pt x="60" y="267"/>
                  </a:cubicBezTo>
                  <a:cubicBezTo>
                    <a:pt x="60" y="269"/>
                    <a:pt x="60" y="269"/>
                    <a:pt x="60" y="269"/>
                  </a:cubicBezTo>
                  <a:cubicBezTo>
                    <a:pt x="64" y="269"/>
                    <a:pt x="64" y="269"/>
                    <a:pt x="64" y="269"/>
                  </a:cubicBezTo>
                  <a:lnTo>
                    <a:pt x="64" y="267"/>
                  </a:lnTo>
                  <a:close/>
                  <a:moveTo>
                    <a:pt x="76" y="267"/>
                  </a:moveTo>
                  <a:cubicBezTo>
                    <a:pt x="72" y="267"/>
                    <a:pt x="72" y="267"/>
                    <a:pt x="72" y="267"/>
                  </a:cubicBezTo>
                  <a:cubicBezTo>
                    <a:pt x="72" y="269"/>
                    <a:pt x="72" y="269"/>
                    <a:pt x="72" y="269"/>
                  </a:cubicBezTo>
                  <a:cubicBezTo>
                    <a:pt x="76" y="269"/>
                    <a:pt x="76" y="269"/>
                    <a:pt x="76" y="269"/>
                  </a:cubicBezTo>
                  <a:lnTo>
                    <a:pt x="76" y="267"/>
                  </a:lnTo>
                  <a:close/>
                  <a:moveTo>
                    <a:pt x="88" y="267"/>
                  </a:moveTo>
                  <a:cubicBezTo>
                    <a:pt x="84" y="267"/>
                    <a:pt x="84" y="267"/>
                    <a:pt x="84" y="267"/>
                  </a:cubicBezTo>
                  <a:cubicBezTo>
                    <a:pt x="84" y="269"/>
                    <a:pt x="84" y="269"/>
                    <a:pt x="84" y="269"/>
                  </a:cubicBezTo>
                  <a:cubicBezTo>
                    <a:pt x="88" y="269"/>
                    <a:pt x="88" y="269"/>
                    <a:pt x="88" y="269"/>
                  </a:cubicBezTo>
                  <a:lnTo>
                    <a:pt x="88" y="267"/>
                  </a:lnTo>
                  <a:close/>
                  <a:moveTo>
                    <a:pt x="100" y="267"/>
                  </a:moveTo>
                  <a:cubicBezTo>
                    <a:pt x="96" y="267"/>
                    <a:pt x="96" y="267"/>
                    <a:pt x="96" y="267"/>
                  </a:cubicBezTo>
                  <a:cubicBezTo>
                    <a:pt x="96" y="269"/>
                    <a:pt x="96" y="269"/>
                    <a:pt x="96" y="269"/>
                  </a:cubicBezTo>
                  <a:cubicBezTo>
                    <a:pt x="100" y="269"/>
                    <a:pt x="100" y="269"/>
                    <a:pt x="100" y="269"/>
                  </a:cubicBezTo>
                  <a:lnTo>
                    <a:pt x="100" y="267"/>
                  </a:lnTo>
                  <a:close/>
                  <a:moveTo>
                    <a:pt x="112" y="267"/>
                  </a:moveTo>
                  <a:cubicBezTo>
                    <a:pt x="108" y="267"/>
                    <a:pt x="108" y="267"/>
                    <a:pt x="108" y="267"/>
                  </a:cubicBezTo>
                  <a:cubicBezTo>
                    <a:pt x="108" y="269"/>
                    <a:pt x="108" y="269"/>
                    <a:pt x="108" y="269"/>
                  </a:cubicBezTo>
                  <a:cubicBezTo>
                    <a:pt x="112" y="269"/>
                    <a:pt x="112" y="269"/>
                    <a:pt x="112" y="269"/>
                  </a:cubicBezTo>
                  <a:lnTo>
                    <a:pt x="112" y="267"/>
                  </a:lnTo>
                  <a:close/>
                  <a:moveTo>
                    <a:pt x="124" y="267"/>
                  </a:moveTo>
                  <a:cubicBezTo>
                    <a:pt x="120" y="267"/>
                    <a:pt x="120" y="267"/>
                    <a:pt x="120" y="267"/>
                  </a:cubicBezTo>
                  <a:cubicBezTo>
                    <a:pt x="120" y="269"/>
                    <a:pt x="120" y="269"/>
                    <a:pt x="120" y="269"/>
                  </a:cubicBezTo>
                  <a:cubicBezTo>
                    <a:pt x="124" y="269"/>
                    <a:pt x="124" y="269"/>
                    <a:pt x="124" y="269"/>
                  </a:cubicBezTo>
                  <a:lnTo>
                    <a:pt x="124" y="267"/>
                  </a:lnTo>
                  <a:close/>
                  <a:moveTo>
                    <a:pt x="136" y="267"/>
                  </a:moveTo>
                  <a:cubicBezTo>
                    <a:pt x="132" y="267"/>
                    <a:pt x="132" y="267"/>
                    <a:pt x="132" y="267"/>
                  </a:cubicBezTo>
                  <a:cubicBezTo>
                    <a:pt x="132" y="269"/>
                    <a:pt x="132" y="269"/>
                    <a:pt x="132" y="269"/>
                  </a:cubicBezTo>
                  <a:cubicBezTo>
                    <a:pt x="136" y="269"/>
                    <a:pt x="136" y="269"/>
                    <a:pt x="136" y="269"/>
                  </a:cubicBezTo>
                  <a:lnTo>
                    <a:pt x="136" y="267"/>
                  </a:lnTo>
                  <a:close/>
                  <a:moveTo>
                    <a:pt x="148" y="267"/>
                  </a:moveTo>
                  <a:cubicBezTo>
                    <a:pt x="144" y="267"/>
                    <a:pt x="144" y="267"/>
                    <a:pt x="144" y="267"/>
                  </a:cubicBezTo>
                  <a:cubicBezTo>
                    <a:pt x="144" y="269"/>
                    <a:pt x="144" y="269"/>
                    <a:pt x="144" y="269"/>
                  </a:cubicBezTo>
                  <a:cubicBezTo>
                    <a:pt x="148" y="269"/>
                    <a:pt x="148" y="269"/>
                    <a:pt x="148" y="269"/>
                  </a:cubicBezTo>
                  <a:lnTo>
                    <a:pt x="148" y="267"/>
                  </a:lnTo>
                  <a:close/>
                  <a:moveTo>
                    <a:pt x="160" y="267"/>
                  </a:moveTo>
                  <a:cubicBezTo>
                    <a:pt x="156" y="267"/>
                    <a:pt x="156" y="267"/>
                    <a:pt x="156" y="267"/>
                  </a:cubicBezTo>
                  <a:cubicBezTo>
                    <a:pt x="156" y="269"/>
                    <a:pt x="156" y="269"/>
                    <a:pt x="156" y="269"/>
                  </a:cubicBezTo>
                  <a:cubicBezTo>
                    <a:pt x="160" y="269"/>
                    <a:pt x="160" y="269"/>
                    <a:pt x="160" y="269"/>
                  </a:cubicBezTo>
                  <a:lnTo>
                    <a:pt x="160" y="267"/>
                  </a:lnTo>
                  <a:close/>
                  <a:moveTo>
                    <a:pt x="172" y="267"/>
                  </a:moveTo>
                  <a:cubicBezTo>
                    <a:pt x="168" y="267"/>
                    <a:pt x="168" y="267"/>
                    <a:pt x="168" y="267"/>
                  </a:cubicBezTo>
                  <a:cubicBezTo>
                    <a:pt x="168" y="269"/>
                    <a:pt x="168" y="269"/>
                    <a:pt x="168" y="269"/>
                  </a:cubicBezTo>
                  <a:cubicBezTo>
                    <a:pt x="172" y="269"/>
                    <a:pt x="172" y="269"/>
                    <a:pt x="172" y="269"/>
                  </a:cubicBezTo>
                  <a:lnTo>
                    <a:pt x="172" y="267"/>
                  </a:lnTo>
                  <a:close/>
                  <a:moveTo>
                    <a:pt x="184" y="267"/>
                  </a:moveTo>
                  <a:cubicBezTo>
                    <a:pt x="180" y="267"/>
                    <a:pt x="180" y="267"/>
                    <a:pt x="180" y="267"/>
                  </a:cubicBezTo>
                  <a:cubicBezTo>
                    <a:pt x="180" y="269"/>
                    <a:pt x="180" y="269"/>
                    <a:pt x="180" y="269"/>
                  </a:cubicBezTo>
                  <a:cubicBezTo>
                    <a:pt x="184" y="269"/>
                    <a:pt x="184" y="269"/>
                    <a:pt x="184" y="269"/>
                  </a:cubicBezTo>
                  <a:lnTo>
                    <a:pt x="184" y="267"/>
                  </a:lnTo>
                  <a:close/>
                  <a:moveTo>
                    <a:pt x="196" y="267"/>
                  </a:moveTo>
                  <a:cubicBezTo>
                    <a:pt x="192" y="267"/>
                    <a:pt x="192" y="267"/>
                    <a:pt x="192" y="267"/>
                  </a:cubicBezTo>
                  <a:cubicBezTo>
                    <a:pt x="192" y="269"/>
                    <a:pt x="192" y="269"/>
                    <a:pt x="192" y="269"/>
                  </a:cubicBezTo>
                  <a:cubicBezTo>
                    <a:pt x="196" y="269"/>
                    <a:pt x="196" y="269"/>
                    <a:pt x="196" y="269"/>
                  </a:cubicBezTo>
                  <a:lnTo>
                    <a:pt x="196" y="267"/>
                  </a:lnTo>
                  <a:close/>
                  <a:moveTo>
                    <a:pt x="208" y="267"/>
                  </a:moveTo>
                  <a:cubicBezTo>
                    <a:pt x="204" y="267"/>
                    <a:pt x="204" y="267"/>
                    <a:pt x="204" y="267"/>
                  </a:cubicBezTo>
                  <a:cubicBezTo>
                    <a:pt x="204" y="269"/>
                    <a:pt x="204" y="269"/>
                    <a:pt x="204" y="269"/>
                  </a:cubicBezTo>
                  <a:cubicBezTo>
                    <a:pt x="208" y="269"/>
                    <a:pt x="208" y="269"/>
                    <a:pt x="208" y="269"/>
                  </a:cubicBezTo>
                  <a:lnTo>
                    <a:pt x="208" y="267"/>
                  </a:lnTo>
                  <a:close/>
                  <a:moveTo>
                    <a:pt x="220" y="267"/>
                  </a:moveTo>
                  <a:cubicBezTo>
                    <a:pt x="216" y="267"/>
                    <a:pt x="216" y="267"/>
                    <a:pt x="216" y="267"/>
                  </a:cubicBezTo>
                  <a:cubicBezTo>
                    <a:pt x="216" y="269"/>
                    <a:pt x="216" y="269"/>
                    <a:pt x="216" y="269"/>
                  </a:cubicBezTo>
                  <a:cubicBezTo>
                    <a:pt x="220" y="269"/>
                    <a:pt x="220" y="269"/>
                    <a:pt x="220" y="269"/>
                  </a:cubicBezTo>
                  <a:lnTo>
                    <a:pt x="220" y="267"/>
                  </a:lnTo>
                  <a:close/>
                  <a:moveTo>
                    <a:pt x="232" y="267"/>
                  </a:moveTo>
                  <a:cubicBezTo>
                    <a:pt x="228" y="267"/>
                    <a:pt x="228" y="267"/>
                    <a:pt x="228" y="267"/>
                  </a:cubicBezTo>
                  <a:cubicBezTo>
                    <a:pt x="228" y="269"/>
                    <a:pt x="228" y="269"/>
                    <a:pt x="228" y="269"/>
                  </a:cubicBezTo>
                  <a:cubicBezTo>
                    <a:pt x="232" y="269"/>
                    <a:pt x="232" y="269"/>
                    <a:pt x="232" y="269"/>
                  </a:cubicBezTo>
                  <a:lnTo>
                    <a:pt x="232" y="267"/>
                  </a:lnTo>
                  <a:close/>
                  <a:moveTo>
                    <a:pt x="244" y="267"/>
                  </a:moveTo>
                  <a:cubicBezTo>
                    <a:pt x="240" y="267"/>
                    <a:pt x="240" y="267"/>
                    <a:pt x="240" y="267"/>
                  </a:cubicBezTo>
                  <a:cubicBezTo>
                    <a:pt x="240" y="269"/>
                    <a:pt x="240" y="269"/>
                    <a:pt x="240" y="269"/>
                  </a:cubicBezTo>
                  <a:cubicBezTo>
                    <a:pt x="244" y="269"/>
                    <a:pt x="244" y="269"/>
                    <a:pt x="244" y="269"/>
                  </a:cubicBezTo>
                  <a:lnTo>
                    <a:pt x="244" y="267"/>
                  </a:lnTo>
                  <a:close/>
                  <a:moveTo>
                    <a:pt x="256" y="267"/>
                  </a:moveTo>
                  <a:cubicBezTo>
                    <a:pt x="252" y="267"/>
                    <a:pt x="252" y="267"/>
                    <a:pt x="252" y="267"/>
                  </a:cubicBezTo>
                  <a:cubicBezTo>
                    <a:pt x="252" y="269"/>
                    <a:pt x="252" y="269"/>
                    <a:pt x="252" y="269"/>
                  </a:cubicBezTo>
                  <a:cubicBezTo>
                    <a:pt x="256" y="269"/>
                    <a:pt x="256" y="269"/>
                    <a:pt x="256" y="269"/>
                  </a:cubicBezTo>
                  <a:lnTo>
                    <a:pt x="256" y="267"/>
                  </a:lnTo>
                  <a:close/>
                  <a:moveTo>
                    <a:pt x="268" y="267"/>
                  </a:moveTo>
                  <a:cubicBezTo>
                    <a:pt x="264" y="267"/>
                    <a:pt x="264" y="267"/>
                    <a:pt x="264" y="267"/>
                  </a:cubicBezTo>
                  <a:cubicBezTo>
                    <a:pt x="264" y="269"/>
                    <a:pt x="264" y="269"/>
                    <a:pt x="264" y="269"/>
                  </a:cubicBezTo>
                  <a:cubicBezTo>
                    <a:pt x="268" y="269"/>
                    <a:pt x="268" y="269"/>
                    <a:pt x="268" y="269"/>
                  </a:cubicBezTo>
                  <a:lnTo>
                    <a:pt x="268" y="267"/>
                  </a:lnTo>
                  <a:close/>
                  <a:moveTo>
                    <a:pt x="280" y="267"/>
                  </a:moveTo>
                  <a:cubicBezTo>
                    <a:pt x="276" y="267"/>
                    <a:pt x="276" y="267"/>
                    <a:pt x="276" y="267"/>
                  </a:cubicBezTo>
                  <a:cubicBezTo>
                    <a:pt x="276" y="269"/>
                    <a:pt x="276" y="269"/>
                    <a:pt x="276" y="269"/>
                  </a:cubicBezTo>
                  <a:cubicBezTo>
                    <a:pt x="280" y="269"/>
                    <a:pt x="280" y="269"/>
                    <a:pt x="280" y="269"/>
                  </a:cubicBezTo>
                  <a:lnTo>
                    <a:pt x="280" y="267"/>
                  </a:lnTo>
                  <a:close/>
                  <a:moveTo>
                    <a:pt x="292" y="267"/>
                  </a:moveTo>
                  <a:cubicBezTo>
                    <a:pt x="288" y="267"/>
                    <a:pt x="288" y="267"/>
                    <a:pt x="288" y="267"/>
                  </a:cubicBezTo>
                  <a:cubicBezTo>
                    <a:pt x="288" y="269"/>
                    <a:pt x="288" y="269"/>
                    <a:pt x="288" y="269"/>
                  </a:cubicBezTo>
                  <a:cubicBezTo>
                    <a:pt x="292" y="269"/>
                    <a:pt x="292" y="269"/>
                    <a:pt x="292" y="269"/>
                  </a:cubicBezTo>
                  <a:lnTo>
                    <a:pt x="292" y="267"/>
                  </a:lnTo>
                  <a:close/>
                  <a:moveTo>
                    <a:pt x="304" y="267"/>
                  </a:moveTo>
                  <a:cubicBezTo>
                    <a:pt x="300" y="267"/>
                    <a:pt x="300" y="267"/>
                    <a:pt x="300" y="267"/>
                  </a:cubicBezTo>
                  <a:cubicBezTo>
                    <a:pt x="300" y="269"/>
                    <a:pt x="300" y="269"/>
                    <a:pt x="300" y="269"/>
                  </a:cubicBezTo>
                  <a:cubicBezTo>
                    <a:pt x="304" y="269"/>
                    <a:pt x="304" y="269"/>
                    <a:pt x="304" y="269"/>
                  </a:cubicBezTo>
                  <a:lnTo>
                    <a:pt x="304" y="267"/>
                  </a:lnTo>
                  <a:close/>
                  <a:moveTo>
                    <a:pt x="316" y="267"/>
                  </a:moveTo>
                  <a:cubicBezTo>
                    <a:pt x="312" y="267"/>
                    <a:pt x="312" y="267"/>
                    <a:pt x="312" y="267"/>
                  </a:cubicBezTo>
                  <a:cubicBezTo>
                    <a:pt x="312" y="269"/>
                    <a:pt x="312" y="269"/>
                    <a:pt x="312" y="269"/>
                  </a:cubicBezTo>
                  <a:cubicBezTo>
                    <a:pt x="316" y="269"/>
                    <a:pt x="316" y="269"/>
                    <a:pt x="316" y="269"/>
                  </a:cubicBezTo>
                  <a:lnTo>
                    <a:pt x="316" y="267"/>
                  </a:lnTo>
                  <a:close/>
                  <a:moveTo>
                    <a:pt x="328" y="267"/>
                  </a:moveTo>
                  <a:cubicBezTo>
                    <a:pt x="324" y="267"/>
                    <a:pt x="324" y="267"/>
                    <a:pt x="324" y="267"/>
                  </a:cubicBezTo>
                  <a:cubicBezTo>
                    <a:pt x="324" y="269"/>
                    <a:pt x="324" y="269"/>
                    <a:pt x="324" y="269"/>
                  </a:cubicBezTo>
                  <a:cubicBezTo>
                    <a:pt x="328" y="269"/>
                    <a:pt x="328" y="269"/>
                    <a:pt x="328" y="269"/>
                  </a:cubicBezTo>
                  <a:lnTo>
                    <a:pt x="328" y="267"/>
                  </a:lnTo>
                  <a:close/>
                  <a:moveTo>
                    <a:pt x="340" y="267"/>
                  </a:moveTo>
                  <a:cubicBezTo>
                    <a:pt x="336" y="267"/>
                    <a:pt x="336" y="267"/>
                    <a:pt x="336" y="267"/>
                  </a:cubicBezTo>
                  <a:cubicBezTo>
                    <a:pt x="336" y="269"/>
                    <a:pt x="336" y="269"/>
                    <a:pt x="336" y="269"/>
                  </a:cubicBezTo>
                  <a:cubicBezTo>
                    <a:pt x="340" y="269"/>
                    <a:pt x="340" y="269"/>
                    <a:pt x="340" y="269"/>
                  </a:cubicBezTo>
                  <a:lnTo>
                    <a:pt x="340" y="267"/>
                  </a:lnTo>
                  <a:close/>
                  <a:moveTo>
                    <a:pt x="352" y="267"/>
                  </a:moveTo>
                  <a:cubicBezTo>
                    <a:pt x="348" y="267"/>
                    <a:pt x="348" y="267"/>
                    <a:pt x="348" y="267"/>
                  </a:cubicBezTo>
                  <a:cubicBezTo>
                    <a:pt x="348" y="269"/>
                    <a:pt x="348" y="269"/>
                    <a:pt x="348" y="269"/>
                  </a:cubicBezTo>
                  <a:cubicBezTo>
                    <a:pt x="352" y="269"/>
                    <a:pt x="352" y="269"/>
                    <a:pt x="352" y="269"/>
                  </a:cubicBezTo>
                  <a:lnTo>
                    <a:pt x="352" y="267"/>
                  </a:lnTo>
                  <a:close/>
                  <a:moveTo>
                    <a:pt x="364" y="267"/>
                  </a:moveTo>
                  <a:cubicBezTo>
                    <a:pt x="360" y="267"/>
                    <a:pt x="360" y="267"/>
                    <a:pt x="360" y="267"/>
                  </a:cubicBezTo>
                  <a:cubicBezTo>
                    <a:pt x="360" y="269"/>
                    <a:pt x="360" y="269"/>
                    <a:pt x="360" y="269"/>
                  </a:cubicBezTo>
                  <a:cubicBezTo>
                    <a:pt x="364" y="269"/>
                    <a:pt x="364" y="269"/>
                    <a:pt x="364" y="269"/>
                  </a:cubicBezTo>
                  <a:lnTo>
                    <a:pt x="364" y="267"/>
                  </a:lnTo>
                  <a:close/>
                  <a:moveTo>
                    <a:pt x="376" y="267"/>
                  </a:moveTo>
                  <a:cubicBezTo>
                    <a:pt x="372" y="267"/>
                    <a:pt x="372" y="267"/>
                    <a:pt x="372" y="267"/>
                  </a:cubicBezTo>
                  <a:cubicBezTo>
                    <a:pt x="372" y="269"/>
                    <a:pt x="372" y="269"/>
                    <a:pt x="372" y="269"/>
                  </a:cubicBezTo>
                  <a:cubicBezTo>
                    <a:pt x="376" y="269"/>
                    <a:pt x="376" y="269"/>
                    <a:pt x="376" y="269"/>
                  </a:cubicBezTo>
                  <a:lnTo>
                    <a:pt x="376" y="267"/>
                  </a:lnTo>
                  <a:close/>
                  <a:moveTo>
                    <a:pt x="388" y="267"/>
                  </a:moveTo>
                  <a:cubicBezTo>
                    <a:pt x="384" y="267"/>
                    <a:pt x="384" y="267"/>
                    <a:pt x="384" y="267"/>
                  </a:cubicBezTo>
                  <a:cubicBezTo>
                    <a:pt x="384" y="269"/>
                    <a:pt x="384" y="269"/>
                    <a:pt x="384" y="269"/>
                  </a:cubicBezTo>
                  <a:cubicBezTo>
                    <a:pt x="388" y="269"/>
                    <a:pt x="388" y="269"/>
                    <a:pt x="388" y="269"/>
                  </a:cubicBezTo>
                  <a:lnTo>
                    <a:pt x="388" y="267"/>
                  </a:lnTo>
                  <a:close/>
                  <a:moveTo>
                    <a:pt x="400" y="267"/>
                  </a:moveTo>
                  <a:cubicBezTo>
                    <a:pt x="396" y="267"/>
                    <a:pt x="396" y="267"/>
                    <a:pt x="396" y="267"/>
                  </a:cubicBezTo>
                  <a:cubicBezTo>
                    <a:pt x="396" y="269"/>
                    <a:pt x="396" y="269"/>
                    <a:pt x="396" y="269"/>
                  </a:cubicBezTo>
                  <a:cubicBezTo>
                    <a:pt x="400" y="269"/>
                    <a:pt x="400" y="269"/>
                    <a:pt x="400" y="269"/>
                  </a:cubicBezTo>
                  <a:lnTo>
                    <a:pt x="400" y="267"/>
                  </a:lnTo>
                  <a:close/>
                  <a:moveTo>
                    <a:pt x="412" y="267"/>
                  </a:moveTo>
                  <a:cubicBezTo>
                    <a:pt x="408" y="267"/>
                    <a:pt x="408" y="267"/>
                    <a:pt x="408" y="267"/>
                  </a:cubicBezTo>
                  <a:cubicBezTo>
                    <a:pt x="408" y="269"/>
                    <a:pt x="408" y="269"/>
                    <a:pt x="408" y="269"/>
                  </a:cubicBezTo>
                  <a:cubicBezTo>
                    <a:pt x="412" y="269"/>
                    <a:pt x="412" y="269"/>
                    <a:pt x="412" y="269"/>
                  </a:cubicBezTo>
                  <a:lnTo>
                    <a:pt x="412" y="267"/>
                  </a:lnTo>
                  <a:close/>
                  <a:moveTo>
                    <a:pt x="424" y="267"/>
                  </a:moveTo>
                  <a:cubicBezTo>
                    <a:pt x="420" y="267"/>
                    <a:pt x="420" y="267"/>
                    <a:pt x="420" y="267"/>
                  </a:cubicBezTo>
                  <a:cubicBezTo>
                    <a:pt x="420" y="269"/>
                    <a:pt x="420" y="269"/>
                    <a:pt x="420" y="269"/>
                  </a:cubicBezTo>
                  <a:cubicBezTo>
                    <a:pt x="424" y="269"/>
                    <a:pt x="424" y="269"/>
                    <a:pt x="424" y="269"/>
                  </a:cubicBezTo>
                  <a:lnTo>
                    <a:pt x="424" y="267"/>
                  </a:lnTo>
                  <a:close/>
                  <a:moveTo>
                    <a:pt x="436" y="267"/>
                  </a:moveTo>
                  <a:cubicBezTo>
                    <a:pt x="432" y="267"/>
                    <a:pt x="432" y="267"/>
                    <a:pt x="432" y="267"/>
                  </a:cubicBezTo>
                  <a:cubicBezTo>
                    <a:pt x="432" y="269"/>
                    <a:pt x="432" y="269"/>
                    <a:pt x="432" y="269"/>
                  </a:cubicBezTo>
                  <a:cubicBezTo>
                    <a:pt x="436" y="269"/>
                    <a:pt x="436" y="269"/>
                    <a:pt x="436" y="269"/>
                  </a:cubicBezTo>
                  <a:lnTo>
                    <a:pt x="436" y="267"/>
                  </a:lnTo>
                  <a:close/>
                  <a:moveTo>
                    <a:pt x="448" y="267"/>
                  </a:moveTo>
                  <a:cubicBezTo>
                    <a:pt x="444" y="267"/>
                    <a:pt x="444" y="267"/>
                    <a:pt x="444" y="267"/>
                  </a:cubicBezTo>
                  <a:cubicBezTo>
                    <a:pt x="444" y="269"/>
                    <a:pt x="444" y="269"/>
                    <a:pt x="444" y="269"/>
                  </a:cubicBezTo>
                  <a:cubicBezTo>
                    <a:pt x="448" y="269"/>
                    <a:pt x="448" y="269"/>
                    <a:pt x="448" y="269"/>
                  </a:cubicBezTo>
                  <a:lnTo>
                    <a:pt x="448" y="267"/>
                  </a:lnTo>
                  <a:close/>
                  <a:moveTo>
                    <a:pt x="460" y="267"/>
                  </a:moveTo>
                  <a:cubicBezTo>
                    <a:pt x="456" y="267"/>
                    <a:pt x="456" y="267"/>
                    <a:pt x="456" y="267"/>
                  </a:cubicBezTo>
                  <a:cubicBezTo>
                    <a:pt x="456" y="269"/>
                    <a:pt x="456" y="269"/>
                    <a:pt x="456" y="269"/>
                  </a:cubicBezTo>
                  <a:cubicBezTo>
                    <a:pt x="460" y="269"/>
                    <a:pt x="460" y="269"/>
                    <a:pt x="460" y="269"/>
                  </a:cubicBezTo>
                  <a:lnTo>
                    <a:pt x="460" y="267"/>
                  </a:lnTo>
                  <a:close/>
                  <a:moveTo>
                    <a:pt x="472" y="267"/>
                  </a:moveTo>
                  <a:cubicBezTo>
                    <a:pt x="468" y="267"/>
                    <a:pt x="468" y="267"/>
                    <a:pt x="468" y="267"/>
                  </a:cubicBezTo>
                  <a:cubicBezTo>
                    <a:pt x="468" y="269"/>
                    <a:pt x="468" y="269"/>
                    <a:pt x="468" y="269"/>
                  </a:cubicBezTo>
                  <a:cubicBezTo>
                    <a:pt x="472" y="269"/>
                    <a:pt x="472" y="269"/>
                    <a:pt x="472" y="269"/>
                  </a:cubicBezTo>
                  <a:lnTo>
                    <a:pt x="472" y="267"/>
                  </a:lnTo>
                  <a:close/>
                  <a:moveTo>
                    <a:pt x="484" y="267"/>
                  </a:moveTo>
                  <a:cubicBezTo>
                    <a:pt x="480" y="267"/>
                    <a:pt x="480" y="267"/>
                    <a:pt x="480" y="267"/>
                  </a:cubicBezTo>
                  <a:cubicBezTo>
                    <a:pt x="480" y="269"/>
                    <a:pt x="480" y="269"/>
                    <a:pt x="480" y="269"/>
                  </a:cubicBezTo>
                  <a:cubicBezTo>
                    <a:pt x="484" y="269"/>
                    <a:pt x="484" y="269"/>
                    <a:pt x="484" y="269"/>
                  </a:cubicBezTo>
                  <a:lnTo>
                    <a:pt x="484" y="267"/>
                  </a:lnTo>
                  <a:close/>
                  <a:moveTo>
                    <a:pt x="496" y="267"/>
                  </a:moveTo>
                  <a:cubicBezTo>
                    <a:pt x="492" y="267"/>
                    <a:pt x="492" y="267"/>
                    <a:pt x="492" y="267"/>
                  </a:cubicBezTo>
                  <a:cubicBezTo>
                    <a:pt x="492" y="269"/>
                    <a:pt x="492" y="269"/>
                    <a:pt x="492" y="269"/>
                  </a:cubicBezTo>
                  <a:cubicBezTo>
                    <a:pt x="496" y="269"/>
                    <a:pt x="496" y="269"/>
                    <a:pt x="496" y="269"/>
                  </a:cubicBezTo>
                  <a:lnTo>
                    <a:pt x="496" y="267"/>
                  </a:lnTo>
                  <a:close/>
                  <a:moveTo>
                    <a:pt x="508" y="267"/>
                  </a:moveTo>
                  <a:cubicBezTo>
                    <a:pt x="504" y="267"/>
                    <a:pt x="504" y="267"/>
                    <a:pt x="504" y="267"/>
                  </a:cubicBezTo>
                  <a:cubicBezTo>
                    <a:pt x="504" y="269"/>
                    <a:pt x="504" y="269"/>
                    <a:pt x="504" y="269"/>
                  </a:cubicBezTo>
                  <a:cubicBezTo>
                    <a:pt x="508" y="269"/>
                    <a:pt x="508" y="269"/>
                    <a:pt x="508" y="269"/>
                  </a:cubicBezTo>
                  <a:lnTo>
                    <a:pt x="508" y="267"/>
                  </a:lnTo>
                  <a:close/>
                  <a:moveTo>
                    <a:pt x="520" y="267"/>
                  </a:moveTo>
                  <a:cubicBezTo>
                    <a:pt x="516" y="267"/>
                    <a:pt x="516" y="267"/>
                    <a:pt x="516" y="267"/>
                  </a:cubicBezTo>
                  <a:cubicBezTo>
                    <a:pt x="516" y="269"/>
                    <a:pt x="516" y="269"/>
                    <a:pt x="516" y="269"/>
                  </a:cubicBezTo>
                  <a:cubicBezTo>
                    <a:pt x="520" y="269"/>
                    <a:pt x="520" y="269"/>
                    <a:pt x="520" y="269"/>
                  </a:cubicBezTo>
                  <a:lnTo>
                    <a:pt x="520" y="267"/>
                  </a:lnTo>
                  <a:close/>
                  <a:moveTo>
                    <a:pt x="532" y="267"/>
                  </a:moveTo>
                  <a:cubicBezTo>
                    <a:pt x="528" y="267"/>
                    <a:pt x="528" y="267"/>
                    <a:pt x="528" y="267"/>
                  </a:cubicBezTo>
                  <a:cubicBezTo>
                    <a:pt x="528" y="269"/>
                    <a:pt x="528" y="269"/>
                    <a:pt x="528" y="269"/>
                  </a:cubicBezTo>
                  <a:cubicBezTo>
                    <a:pt x="532" y="269"/>
                    <a:pt x="532" y="269"/>
                    <a:pt x="532" y="269"/>
                  </a:cubicBezTo>
                  <a:lnTo>
                    <a:pt x="532" y="267"/>
                  </a:lnTo>
                  <a:close/>
                  <a:moveTo>
                    <a:pt x="544" y="267"/>
                  </a:moveTo>
                  <a:cubicBezTo>
                    <a:pt x="540" y="267"/>
                    <a:pt x="540" y="267"/>
                    <a:pt x="540" y="267"/>
                  </a:cubicBezTo>
                  <a:cubicBezTo>
                    <a:pt x="540" y="269"/>
                    <a:pt x="540" y="269"/>
                    <a:pt x="540" y="269"/>
                  </a:cubicBezTo>
                  <a:cubicBezTo>
                    <a:pt x="544" y="269"/>
                    <a:pt x="544" y="269"/>
                    <a:pt x="544" y="269"/>
                  </a:cubicBezTo>
                  <a:lnTo>
                    <a:pt x="544" y="267"/>
                  </a:lnTo>
                  <a:close/>
                  <a:moveTo>
                    <a:pt x="556" y="267"/>
                  </a:moveTo>
                  <a:cubicBezTo>
                    <a:pt x="552" y="267"/>
                    <a:pt x="552" y="267"/>
                    <a:pt x="552" y="267"/>
                  </a:cubicBezTo>
                  <a:cubicBezTo>
                    <a:pt x="552" y="269"/>
                    <a:pt x="552" y="269"/>
                    <a:pt x="552" y="269"/>
                  </a:cubicBezTo>
                  <a:cubicBezTo>
                    <a:pt x="556" y="269"/>
                    <a:pt x="556" y="269"/>
                    <a:pt x="556" y="269"/>
                  </a:cubicBezTo>
                  <a:lnTo>
                    <a:pt x="556" y="267"/>
                  </a:lnTo>
                  <a:close/>
                  <a:moveTo>
                    <a:pt x="568" y="267"/>
                  </a:moveTo>
                  <a:cubicBezTo>
                    <a:pt x="564" y="267"/>
                    <a:pt x="564" y="267"/>
                    <a:pt x="564" y="267"/>
                  </a:cubicBezTo>
                  <a:cubicBezTo>
                    <a:pt x="564" y="269"/>
                    <a:pt x="564" y="269"/>
                    <a:pt x="564" y="269"/>
                  </a:cubicBezTo>
                  <a:cubicBezTo>
                    <a:pt x="568" y="269"/>
                    <a:pt x="568" y="269"/>
                    <a:pt x="568" y="269"/>
                  </a:cubicBezTo>
                  <a:lnTo>
                    <a:pt x="568" y="267"/>
                  </a:lnTo>
                  <a:close/>
                  <a:moveTo>
                    <a:pt x="580" y="267"/>
                  </a:moveTo>
                  <a:cubicBezTo>
                    <a:pt x="576" y="267"/>
                    <a:pt x="576" y="267"/>
                    <a:pt x="576" y="267"/>
                  </a:cubicBezTo>
                  <a:cubicBezTo>
                    <a:pt x="576" y="269"/>
                    <a:pt x="576" y="269"/>
                    <a:pt x="576" y="269"/>
                  </a:cubicBezTo>
                  <a:cubicBezTo>
                    <a:pt x="580" y="269"/>
                    <a:pt x="580" y="269"/>
                    <a:pt x="580" y="269"/>
                  </a:cubicBezTo>
                  <a:lnTo>
                    <a:pt x="580" y="267"/>
                  </a:lnTo>
                  <a:close/>
                  <a:moveTo>
                    <a:pt x="592" y="267"/>
                  </a:moveTo>
                  <a:cubicBezTo>
                    <a:pt x="588" y="267"/>
                    <a:pt x="588" y="267"/>
                    <a:pt x="588" y="267"/>
                  </a:cubicBezTo>
                  <a:cubicBezTo>
                    <a:pt x="588" y="269"/>
                    <a:pt x="588" y="269"/>
                    <a:pt x="588" y="269"/>
                  </a:cubicBezTo>
                  <a:cubicBezTo>
                    <a:pt x="592" y="269"/>
                    <a:pt x="592" y="269"/>
                    <a:pt x="592" y="269"/>
                  </a:cubicBezTo>
                  <a:lnTo>
                    <a:pt x="592" y="267"/>
                  </a:lnTo>
                  <a:close/>
                  <a:moveTo>
                    <a:pt x="604" y="267"/>
                  </a:moveTo>
                  <a:cubicBezTo>
                    <a:pt x="600" y="267"/>
                    <a:pt x="600" y="267"/>
                    <a:pt x="600" y="267"/>
                  </a:cubicBezTo>
                  <a:cubicBezTo>
                    <a:pt x="600" y="269"/>
                    <a:pt x="600" y="269"/>
                    <a:pt x="600" y="269"/>
                  </a:cubicBezTo>
                  <a:cubicBezTo>
                    <a:pt x="604" y="269"/>
                    <a:pt x="604" y="269"/>
                    <a:pt x="604" y="269"/>
                  </a:cubicBezTo>
                  <a:lnTo>
                    <a:pt x="604" y="267"/>
                  </a:lnTo>
                  <a:close/>
                  <a:moveTo>
                    <a:pt x="616" y="267"/>
                  </a:moveTo>
                  <a:cubicBezTo>
                    <a:pt x="612" y="267"/>
                    <a:pt x="612" y="267"/>
                    <a:pt x="612" y="267"/>
                  </a:cubicBezTo>
                  <a:cubicBezTo>
                    <a:pt x="612" y="269"/>
                    <a:pt x="612" y="269"/>
                    <a:pt x="612" y="269"/>
                  </a:cubicBezTo>
                  <a:cubicBezTo>
                    <a:pt x="616" y="269"/>
                    <a:pt x="616" y="269"/>
                    <a:pt x="616" y="269"/>
                  </a:cubicBezTo>
                  <a:lnTo>
                    <a:pt x="616" y="267"/>
                  </a:lnTo>
                  <a:close/>
                  <a:moveTo>
                    <a:pt x="628" y="267"/>
                  </a:moveTo>
                  <a:cubicBezTo>
                    <a:pt x="624" y="267"/>
                    <a:pt x="624" y="267"/>
                    <a:pt x="624" y="267"/>
                  </a:cubicBezTo>
                  <a:cubicBezTo>
                    <a:pt x="624" y="269"/>
                    <a:pt x="624" y="269"/>
                    <a:pt x="624" y="269"/>
                  </a:cubicBezTo>
                  <a:cubicBezTo>
                    <a:pt x="628" y="269"/>
                    <a:pt x="628" y="269"/>
                    <a:pt x="628" y="269"/>
                  </a:cubicBezTo>
                  <a:lnTo>
                    <a:pt x="628" y="267"/>
                  </a:lnTo>
                  <a:close/>
                  <a:moveTo>
                    <a:pt x="640" y="267"/>
                  </a:moveTo>
                  <a:cubicBezTo>
                    <a:pt x="636" y="267"/>
                    <a:pt x="636" y="267"/>
                    <a:pt x="636" y="267"/>
                  </a:cubicBezTo>
                  <a:cubicBezTo>
                    <a:pt x="636" y="269"/>
                    <a:pt x="636" y="269"/>
                    <a:pt x="636" y="269"/>
                  </a:cubicBezTo>
                  <a:cubicBezTo>
                    <a:pt x="640" y="269"/>
                    <a:pt x="640" y="269"/>
                    <a:pt x="640" y="269"/>
                  </a:cubicBezTo>
                  <a:lnTo>
                    <a:pt x="640" y="267"/>
                  </a:lnTo>
                  <a:close/>
                  <a:moveTo>
                    <a:pt x="652" y="267"/>
                  </a:moveTo>
                  <a:cubicBezTo>
                    <a:pt x="648" y="267"/>
                    <a:pt x="648" y="267"/>
                    <a:pt x="648" y="267"/>
                  </a:cubicBezTo>
                  <a:cubicBezTo>
                    <a:pt x="648" y="269"/>
                    <a:pt x="648" y="269"/>
                    <a:pt x="648" y="269"/>
                  </a:cubicBezTo>
                  <a:cubicBezTo>
                    <a:pt x="652" y="269"/>
                    <a:pt x="652" y="269"/>
                    <a:pt x="652" y="269"/>
                  </a:cubicBezTo>
                  <a:lnTo>
                    <a:pt x="652" y="267"/>
                  </a:lnTo>
                  <a:close/>
                  <a:moveTo>
                    <a:pt x="664" y="267"/>
                  </a:moveTo>
                  <a:cubicBezTo>
                    <a:pt x="660" y="267"/>
                    <a:pt x="660" y="267"/>
                    <a:pt x="660" y="267"/>
                  </a:cubicBezTo>
                  <a:cubicBezTo>
                    <a:pt x="660" y="269"/>
                    <a:pt x="660" y="269"/>
                    <a:pt x="660" y="269"/>
                  </a:cubicBezTo>
                  <a:cubicBezTo>
                    <a:pt x="664" y="269"/>
                    <a:pt x="664" y="269"/>
                    <a:pt x="664" y="269"/>
                  </a:cubicBezTo>
                  <a:lnTo>
                    <a:pt x="664" y="267"/>
                  </a:lnTo>
                  <a:close/>
                  <a:moveTo>
                    <a:pt x="676" y="267"/>
                  </a:moveTo>
                  <a:cubicBezTo>
                    <a:pt x="672" y="267"/>
                    <a:pt x="672" y="267"/>
                    <a:pt x="672" y="267"/>
                  </a:cubicBezTo>
                  <a:cubicBezTo>
                    <a:pt x="672" y="269"/>
                    <a:pt x="672" y="269"/>
                    <a:pt x="672" y="269"/>
                  </a:cubicBezTo>
                  <a:cubicBezTo>
                    <a:pt x="676" y="269"/>
                    <a:pt x="676" y="269"/>
                    <a:pt x="676" y="269"/>
                  </a:cubicBezTo>
                  <a:lnTo>
                    <a:pt x="676" y="267"/>
                  </a:lnTo>
                  <a:close/>
                  <a:moveTo>
                    <a:pt x="688" y="267"/>
                  </a:moveTo>
                  <a:cubicBezTo>
                    <a:pt x="684" y="267"/>
                    <a:pt x="684" y="267"/>
                    <a:pt x="684" y="267"/>
                  </a:cubicBezTo>
                  <a:cubicBezTo>
                    <a:pt x="684" y="269"/>
                    <a:pt x="684" y="269"/>
                    <a:pt x="684" y="269"/>
                  </a:cubicBezTo>
                  <a:cubicBezTo>
                    <a:pt x="688" y="269"/>
                    <a:pt x="688" y="269"/>
                    <a:pt x="688" y="269"/>
                  </a:cubicBezTo>
                  <a:lnTo>
                    <a:pt x="688" y="267"/>
                  </a:lnTo>
                  <a:close/>
                  <a:moveTo>
                    <a:pt x="700" y="267"/>
                  </a:moveTo>
                  <a:cubicBezTo>
                    <a:pt x="696" y="267"/>
                    <a:pt x="696" y="267"/>
                    <a:pt x="696" y="267"/>
                  </a:cubicBezTo>
                  <a:cubicBezTo>
                    <a:pt x="696" y="269"/>
                    <a:pt x="696" y="269"/>
                    <a:pt x="696" y="269"/>
                  </a:cubicBezTo>
                  <a:cubicBezTo>
                    <a:pt x="700" y="269"/>
                    <a:pt x="700" y="269"/>
                    <a:pt x="700" y="269"/>
                  </a:cubicBezTo>
                  <a:lnTo>
                    <a:pt x="700" y="267"/>
                  </a:lnTo>
                  <a:close/>
                  <a:moveTo>
                    <a:pt x="712" y="267"/>
                  </a:moveTo>
                  <a:cubicBezTo>
                    <a:pt x="708" y="267"/>
                    <a:pt x="708" y="267"/>
                    <a:pt x="708" y="267"/>
                  </a:cubicBezTo>
                  <a:cubicBezTo>
                    <a:pt x="708" y="269"/>
                    <a:pt x="708" y="269"/>
                    <a:pt x="708" y="269"/>
                  </a:cubicBezTo>
                  <a:cubicBezTo>
                    <a:pt x="712" y="269"/>
                    <a:pt x="712" y="269"/>
                    <a:pt x="712" y="269"/>
                  </a:cubicBezTo>
                  <a:lnTo>
                    <a:pt x="712" y="267"/>
                  </a:lnTo>
                  <a:close/>
                  <a:moveTo>
                    <a:pt x="724" y="267"/>
                  </a:moveTo>
                  <a:cubicBezTo>
                    <a:pt x="720" y="267"/>
                    <a:pt x="720" y="267"/>
                    <a:pt x="720" y="267"/>
                  </a:cubicBezTo>
                  <a:cubicBezTo>
                    <a:pt x="720" y="269"/>
                    <a:pt x="720" y="269"/>
                    <a:pt x="720" y="269"/>
                  </a:cubicBezTo>
                  <a:cubicBezTo>
                    <a:pt x="724" y="269"/>
                    <a:pt x="724" y="269"/>
                    <a:pt x="724" y="269"/>
                  </a:cubicBezTo>
                  <a:lnTo>
                    <a:pt x="724" y="267"/>
                  </a:lnTo>
                  <a:close/>
                  <a:moveTo>
                    <a:pt x="736" y="267"/>
                  </a:moveTo>
                  <a:cubicBezTo>
                    <a:pt x="732" y="267"/>
                    <a:pt x="732" y="267"/>
                    <a:pt x="732" y="267"/>
                  </a:cubicBezTo>
                  <a:cubicBezTo>
                    <a:pt x="732" y="269"/>
                    <a:pt x="732" y="269"/>
                    <a:pt x="732" y="269"/>
                  </a:cubicBezTo>
                  <a:cubicBezTo>
                    <a:pt x="736" y="269"/>
                    <a:pt x="736" y="269"/>
                    <a:pt x="736" y="269"/>
                  </a:cubicBezTo>
                  <a:lnTo>
                    <a:pt x="736" y="267"/>
                  </a:lnTo>
                  <a:close/>
                  <a:moveTo>
                    <a:pt x="748" y="267"/>
                  </a:moveTo>
                  <a:cubicBezTo>
                    <a:pt x="744" y="267"/>
                    <a:pt x="744" y="267"/>
                    <a:pt x="744" y="267"/>
                  </a:cubicBezTo>
                  <a:cubicBezTo>
                    <a:pt x="744" y="269"/>
                    <a:pt x="744" y="269"/>
                    <a:pt x="744" y="269"/>
                  </a:cubicBezTo>
                  <a:cubicBezTo>
                    <a:pt x="748" y="269"/>
                    <a:pt x="748" y="269"/>
                    <a:pt x="748" y="269"/>
                  </a:cubicBezTo>
                  <a:lnTo>
                    <a:pt x="748" y="267"/>
                  </a:lnTo>
                  <a:close/>
                  <a:moveTo>
                    <a:pt x="760" y="267"/>
                  </a:moveTo>
                  <a:cubicBezTo>
                    <a:pt x="756" y="267"/>
                    <a:pt x="756" y="267"/>
                    <a:pt x="756" y="267"/>
                  </a:cubicBezTo>
                  <a:cubicBezTo>
                    <a:pt x="756" y="269"/>
                    <a:pt x="756" y="269"/>
                    <a:pt x="756" y="269"/>
                  </a:cubicBezTo>
                  <a:cubicBezTo>
                    <a:pt x="760" y="269"/>
                    <a:pt x="760" y="269"/>
                    <a:pt x="760" y="269"/>
                  </a:cubicBezTo>
                  <a:lnTo>
                    <a:pt x="760" y="267"/>
                  </a:lnTo>
                  <a:close/>
                  <a:moveTo>
                    <a:pt x="772" y="267"/>
                  </a:moveTo>
                  <a:cubicBezTo>
                    <a:pt x="768" y="267"/>
                    <a:pt x="768" y="267"/>
                    <a:pt x="768" y="267"/>
                  </a:cubicBezTo>
                  <a:cubicBezTo>
                    <a:pt x="768" y="269"/>
                    <a:pt x="768" y="269"/>
                    <a:pt x="768" y="269"/>
                  </a:cubicBezTo>
                  <a:cubicBezTo>
                    <a:pt x="772" y="269"/>
                    <a:pt x="772" y="269"/>
                    <a:pt x="772" y="269"/>
                  </a:cubicBezTo>
                  <a:lnTo>
                    <a:pt x="772" y="267"/>
                  </a:lnTo>
                  <a:close/>
                  <a:moveTo>
                    <a:pt x="784" y="266"/>
                  </a:moveTo>
                  <a:cubicBezTo>
                    <a:pt x="782" y="267"/>
                    <a:pt x="781" y="267"/>
                    <a:pt x="780" y="267"/>
                  </a:cubicBezTo>
                  <a:cubicBezTo>
                    <a:pt x="780" y="267"/>
                    <a:pt x="780" y="267"/>
                    <a:pt x="780" y="267"/>
                  </a:cubicBezTo>
                  <a:cubicBezTo>
                    <a:pt x="780" y="269"/>
                    <a:pt x="780" y="269"/>
                    <a:pt x="780" y="269"/>
                  </a:cubicBezTo>
                  <a:cubicBezTo>
                    <a:pt x="780" y="269"/>
                    <a:pt x="780" y="269"/>
                    <a:pt x="780" y="269"/>
                  </a:cubicBezTo>
                  <a:cubicBezTo>
                    <a:pt x="781" y="269"/>
                    <a:pt x="782" y="269"/>
                    <a:pt x="784" y="268"/>
                  </a:cubicBezTo>
                  <a:lnTo>
                    <a:pt x="784" y="266"/>
                  </a:lnTo>
                  <a:close/>
                  <a:moveTo>
                    <a:pt x="795" y="264"/>
                  </a:moveTo>
                  <a:cubicBezTo>
                    <a:pt x="794" y="264"/>
                    <a:pt x="792" y="265"/>
                    <a:pt x="791" y="265"/>
                  </a:cubicBezTo>
                  <a:cubicBezTo>
                    <a:pt x="792" y="267"/>
                    <a:pt x="792" y="267"/>
                    <a:pt x="792" y="267"/>
                  </a:cubicBezTo>
                  <a:cubicBezTo>
                    <a:pt x="793" y="267"/>
                    <a:pt x="794" y="266"/>
                    <a:pt x="796" y="266"/>
                  </a:cubicBezTo>
                  <a:lnTo>
                    <a:pt x="795" y="264"/>
                  </a:lnTo>
                  <a:close/>
                  <a:moveTo>
                    <a:pt x="805" y="258"/>
                  </a:moveTo>
                  <a:cubicBezTo>
                    <a:pt x="804" y="259"/>
                    <a:pt x="803" y="260"/>
                    <a:pt x="802" y="260"/>
                  </a:cubicBezTo>
                  <a:cubicBezTo>
                    <a:pt x="803" y="262"/>
                    <a:pt x="803" y="262"/>
                    <a:pt x="803" y="262"/>
                  </a:cubicBezTo>
                  <a:cubicBezTo>
                    <a:pt x="804" y="261"/>
                    <a:pt x="805" y="260"/>
                    <a:pt x="806" y="260"/>
                  </a:cubicBezTo>
                  <a:lnTo>
                    <a:pt x="805" y="258"/>
                  </a:lnTo>
                  <a:close/>
                  <a:moveTo>
                    <a:pt x="813" y="250"/>
                  </a:moveTo>
                  <a:cubicBezTo>
                    <a:pt x="812" y="251"/>
                    <a:pt x="811" y="252"/>
                    <a:pt x="811" y="253"/>
                  </a:cubicBezTo>
                  <a:cubicBezTo>
                    <a:pt x="812" y="254"/>
                    <a:pt x="812" y="254"/>
                    <a:pt x="812" y="254"/>
                  </a:cubicBezTo>
                  <a:cubicBezTo>
                    <a:pt x="813" y="253"/>
                    <a:pt x="814" y="252"/>
                    <a:pt x="815" y="251"/>
                  </a:cubicBezTo>
                  <a:lnTo>
                    <a:pt x="813" y="250"/>
                  </a:lnTo>
                  <a:close/>
                  <a:moveTo>
                    <a:pt x="818" y="239"/>
                  </a:moveTo>
                  <a:cubicBezTo>
                    <a:pt x="818" y="240"/>
                    <a:pt x="817" y="242"/>
                    <a:pt x="817" y="243"/>
                  </a:cubicBezTo>
                  <a:cubicBezTo>
                    <a:pt x="819" y="244"/>
                    <a:pt x="819" y="244"/>
                    <a:pt x="819" y="244"/>
                  </a:cubicBezTo>
                  <a:cubicBezTo>
                    <a:pt x="819" y="242"/>
                    <a:pt x="820" y="241"/>
                    <a:pt x="820" y="240"/>
                  </a:cubicBezTo>
                  <a:lnTo>
                    <a:pt x="818" y="2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47" name="Picture 23"/>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flipV="1">
              <a:off x="6884988" y="3440253"/>
              <a:ext cx="539750" cy="59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AutoShape 242"/>
            <p:cNvSpPr>
              <a:spLocks noChangeArrowheads="1"/>
            </p:cNvSpPr>
            <p:nvPr/>
          </p:nvSpPr>
          <p:spPr bwMode="auto">
            <a:xfrm>
              <a:off x="7501731" y="3418996"/>
              <a:ext cx="2086572" cy="636072"/>
            </a:xfrm>
            <a:prstGeom prst="roundRect">
              <a:avLst>
                <a:gd name="adj" fmla="val 1356"/>
              </a:avLst>
            </a:prstGeom>
            <a:noFill/>
            <a:ln w="9525">
              <a:noFill/>
              <a:miter lim="800000"/>
              <a:headEnd/>
              <a:tailEnd/>
            </a:ln>
          </p:spPr>
          <p:txBody>
            <a:bodyPr wrap="square" lIns="0" tIns="0" rIns="0" bIns="0">
              <a:spAutoFit/>
            </a:bodyPr>
            <a:lstStyle/>
            <a:p>
              <a:pPr marL="95590" indent="-95590" defTabSz="1101784" eaLnBrk="0" latinLnBrk="0" hangingPunct="0">
                <a:spcBef>
                  <a:spcPts val="200"/>
                </a:spcBef>
                <a:buClr>
                  <a:schemeClr val="tx1">
                    <a:lumMod val="85000"/>
                    <a:lumOff val="15000"/>
                  </a:schemeClr>
                </a:buClr>
                <a:buSzPct val="80000"/>
                <a:buFont typeface="Arial" pitchFamily="34" charset="0"/>
                <a:buChar char="•"/>
                <a:tabLst>
                  <a:tab pos="5805348" algn="l"/>
                </a:tabLst>
                <a:defRPr/>
              </a:pPr>
              <a:r>
                <a:rPr lang="en-US" altLang="ko-KR" sz="1400" spc="-30" dirty="0">
                  <a:solidFill>
                    <a:schemeClr val="tx1">
                      <a:lumMod val="85000"/>
                      <a:lumOff val="15000"/>
                    </a:schemeClr>
                  </a:solidFill>
                  <a:latin typeface="+mn-lt"/>
                  <a:ea typeface="-윤고딕320" pitchFamily="18" charset="-127"/>
                  <a:cs typeface="Arial" pitchFamily="34" charset="0"/>
                  <a:sym typeface="Monotype Sorts"/>
                </a:rPr>
                <a:t>Mobil&amp;</a:t>
              </a:r>
              <a:r>
                <a:rPr lang="tr-TR" altLang="ko-KR" sz="1400" spc="-30" dirty="0" err="1">
                  <a:solidFill>
                    <a:schemeClr val="tx1">
                      <a:lumMod val="85000"/>
                      <a:lumOff val="15000"/>
                    </a:schemeClr>
                  </a:solidFill>
                  <a:latin typeface="+mn-lt"/>
                  <a:ea typeface="-윤고딕320" pitchFamily="18" charset="-127"/>
                  <a:cs typeface="Arial" pitchFamily="34" charset="0"/>
                  <a:sym typeface="Monotype Sorts"/>
                </a:rPr>
                <a:t>Navigasyon</a:t>
              </a:r>
              <a:endParaRPr lang="en-US" altLang="ko-KR" sz="1400" spc="-30" dirty="0">
                <a:solidFill>
                  <a:schemeClr val="tx1">
                    <a:lumMod val="85000"/>
                    <a:lumOff val="15000"/>
                  </a:schemeClr>
                </a:solidFill>
                <a:latin typeface="+mn-lt"/>
                <a:ea typeface="-윤고딕320" pitchFamily="18" charset="-127"/>
                <a:cs typeface="Arial" pitchFamily="34" charset="0"/>
                <a:sym typeface="Monotype Sorts"/>
              </a:endParaRPr>
            </a:p>
            <a:p>
              <a:pPr marL="85725" defTabSz="1101784" eaLnBrk="0" hangingPunct="0">
                <a:spcBef>
                  <a:spcPts val="200"/>
                </a:spcBef>
                <a:buClr>
                  <a:schemeClr val="tx1">
                    <a:lumMod val="85000"/>
                    <a:lumOff val="15000"/>
                  </a:schemeClr>
                </a:buClr>
                <a:buSzPct val="80000"/>
                <a:tabLst>
                  <a:tab pos="5805348" algn="l"/>
                </a:tabLst>
                <a:defRPr/>
              </a:pPr>
              <a:r>
                <a:rPr lang="en-US" altLang="ko-KR" sz="1200" dirty="0">
                  <a:solidFill>
                    <a:schemeClr val="tx1">
                      <a:lumMod val="85000"/>
                      <a:lumOff val="15000"/>
                    </a:schemeClr>
                  </a:solidFill>
                  <a:ea typeface="-윤고딕320" pitchFamily="18" charset="-127"/>
                  <a:cs typeface="Arial" pitchFamily="34" charset="0"/>
                  <a:sym typeface="Monotype Sorts"/>
                </a:rPr>
                <a:t>- </a:t>
              </a:r>
              <a:r>
                <a:rPr lang="tr-TR" altLang="ko-KR" sz="1200" dirty="0">
                  <a:solidFill>
                    <a:schemeClr val="tx1">
                      <a:lumMod val="85000"/>
                      <a:lumOff val="15000"/>
                    </a:schemeClr>
                  </a:solidFill>
                  <a:latin typeface="+mn-lt"/>
                  <a:ea typeface="-윤고딕320" pitchFamily="18" charset="-127"/>
                  <a:cs typeface="Arial" pitchFamily="34" charset="0"/>
                  <a:sym typeface="Monotype Sorts"/>
                </a:rPr>
                <a:t>Park alanı bilgisi</a:t>
              </a:r>
              <a:endParaRPr lang="en-US" altLang="ko-KR" sz="1200" dirty="0">
                <a:solidFill>
                  <a:schemeClr val="tx1">
                    <a:lumMod val="85000"/>
                    <a:lumOff val="15000"/>
                  </a:schemeClr>
                </a:solidFill>
                <a:latin typeface="+mn-lt"/>
                <a:ea typeface="-윤고딕320" pitchFamily="18" charset="-127"/>
                <a:cs typeface="Arial" pitchFamily="34" charset="0"/>
                <a:sym typeface="Monotype Sorts"/>
              </a:endParaRPr>
            </a:p>
            <a:p>
              <a:pPr marL="85725" defTabSz="1101784" eaLnBrk="0" hangingPunct="0">
                <a:spcBef>
                  <a:spcPts val="200"/>
                </a:spcBef>
                <a:buClr>
                  <a:schemeClr val="tx1">
                    <a:lumMod val="85000"/>
                    <a:lumOff val="15000"/>
                  </a:schemeClr>
                </a:buClr>
                <a:buSzPct val="80000"/>
                <a:tabLst>
                  <a:tab pos="5805348" algn="l"/>
                </a:tabLst>
                <a:defRPr/>
              </a:pPr>
              <a:r>
                <a:rPr lang="en-US" altLang="ko-KR" sz="1200" dirty="0">
                  <a:solidFill>
                    <a:schemeClr val="tx1">
                      <a:lumMod val="85000"/>
                      <a:lumOff val="15000"/>
                    </a:schemeClr>
                  </a:solidFill>
                  <a:ea typeface="-윤고딕320" pitchFamily="18" charset="-127"/>
                  <a:cs typeface="Arial" pitchFamily="34" charset="0"/>
                  <a:sym typeface="Monotype Sorts"/>
                </a:rPr>
                <a:t>- </a:t>
              </a:r>
              <a:r>
                <a:rPr lang="en-US" altLang="ko-KR" sz="1200" dirty="0">
                  <a:solidFill>
                    <a:schemeClr val="tx1">
                      <a:lumMod val="85000"/>
                      <a:lumOff val="15000"/>
                    </a:schemeClr>
                  </a:solidFill>
                  <a:latin typeface="+mn-lt"/>
                  <a:ea typeface="-윤고딕320" pitchFamily="18" charset="-127"/>
                  <a:cs typeface="Arial" pitchFamily="34" charset="0"/>
                  <a:sym typeface="Monotype Sorts"/>
                </a:rPr>
                <a:t>CCTV video</a:t>
              </a:r>
            </a:p>
          </p:txBody>
        </p:sp>
      </p:grpSp>
      <p:grpSp>
        <p:nvGrpSpPr>
          <p:cNvPr id="49" name="그룹 50"/>
          <p:cNvGrpSpPr/>
          <p:nvPr/>
        </p:nvGrpSpPr>
        <p:grpSpPr>
          <a:xfrm>
            <a:off x="6764338" y="4395756"/>
            <a:ext cx="2769965" cy="846138"/>
            <a:chOff x="6764338" y="4260851"/>
            <a:chExt cx="2769965" cy="846138"/>
          </a:xfrm>
        </p:grpSpPr>
        <p:sp>
          <p:nvSpPr>
            <p:cNvPr id="50" name="Freeform 24"/>
            <p:cNvSpPr>
              <a:spLocks noEditPoints="1"/>
            </p:cNvSpPr>
            <p:nvPr/>
          </p:nvSpPr>
          <p:spPr bwMode="auto">
            <a:xfrm>
              <a:off x="6764338" y="4260851"/>
              <a:ext cx="2628000" cy="846138"/>
            </a:xfrm>
            <a:custGeom>
              <a:avLst/>
              <a:gdLst>
                <a:gd name="T0" fmla="*/ 820 w 822"/>
                <a:gd name="T1" fmla="*/ 204 h 268"/>
                <a:gd name="T2" fmla="*/ 820 w 822"/>
                <a:gd name="T3" fmla="*/ 164 h 268"/>
                <a:gd name="T4" fmla="*/ 820 w 822"/>
                <a:gd name="T5" fmla="*/ 140 h 268"/>
                <a:gd name="T6" fmla="*/ 822 w 822"/>
                <a:gd name="T7" fmla="*/ 104 h 268"/>
                <a:gd name="T8" fmla="*/ 822 w 822"/>
                <a:gd name="T9" fmla="*/ 72 h 268"/>
                <a:gd name="T10" fmla="*/ 820 w 822"/>
                <a:gd name="T11" fmla="*/ 36 h 268"/>
                <a:gd name="T12" fmla="*/ 797 w 822"/>
                <a:gd name="T13" fmla="*/ 6 h 268"/>
                <a:gd name="T14" fmla="*/ 774 w 822"/>
                <a:gd name="T15" fmla="*/ 2 h 268"/>
                <a:gd name="T16" fmla="*/ 738 w 822"/>
                <a:gd name="T17" fmla="*/ 0 h 268"/>
                <a:gd name="T18" fmla="*/ 706 w 822"/>
                <a:gd name="T19" fmla="*/ 0 h 268"/>
                <a:gd name="T20" fmla="*/ 670 w 822"/>
                <a:gd name="T21" fmla="*/ 2 h 268"/>
                <a:gd name="T22" fmla="*/ 630 w 822"/>
                <a:gd name="T23" fmla="*/ 2 h 268"/>
                <a:gd name="T24" fmla="*/ 606 w 822"/>
                <a:gd name="T25" fmla="*/ 2 h 268"/>
                <a:gd name="T26" fmla="*/ 570 w 822"/>
                <a:gd name="T27" fmla="*/ 0 h 268"/>
                <a:gd name="T28" fmla="*/ 538 w 822"/>
                <a:gd name="T29" fmla="*/ 0 h 268"/>
                <a:gd name="T30" fmla="*/ 502 w 822"/>
                <a:gd name="T31" fmla="*/ 2 h 268"/>
                <a:gd name="T32" fmla="*/ 462 w 822"/>
                <a:gd name="T33" fmla="*/ 2 h 268"/>
                <a:gd name="T34" fmla="*/ 438 w 822"/>
                <a:gd name="T35" fmla="*/ 2 h 268"/>
                <a:gd name="T36" fmla="*/ 402 w 822"/>
                <a:gd name="T37" fmla="*/ 0 h 268"/>
                <a:gd name="T38" fmla="*/ 370 w 822"/>
                <a:gd name="T39" fmla="*/ 0 h 268"/>
                <a:gd name="T40" fmla="*/ 334 w 822"/>
                <a:gd name="T41" fmla="*/ 2 h 268"/>
                <a:gd name="T42" fmla="*/ 294 w 822"/>
                <a:gd name="T43" fmla="*/ 2 h 268"/>
                <a:gd name="T44" fmla="*/ 270 w 822"/>
                <a:gd name="T45" fmla="*/ 2 h 268"/>
                <a:gd name="T46" fmla="*/ 234 w 822"/>
                <a:gd name="T47" fmla="*/ 0 h 268"/>
                <a:gd name="T48" fmla="*/ 202 w 822"/>
                <a:gd name="T49" fmla="*/ 0 h 268"/>
                <a:gd name="T50" fmla="*/ 166 w 822"/>
                <a:gd name="T51" fmla="*/ 2 h 268"/>
                <a:gd name="T52" fmla="*/ 126 w 822"/>
                <a:gd name="T53" fmla="*/ 2 h 268"/>
                <a:gd name="T54" fmla="*/ 102 w 822"/>
                <a:gd name="T55" fmla="*/ 2 h 268"/>
                <a:gd name="T56" fmla="*/ 66 w 822"/>
                <a:gd name="T57" fmla="*/ 0 h 268"/>
                <a:gd name="T58" fmla="*/ 34 w 822"/>
                <a:gd name="T59" fmla="*/ 1 h 268"/>
                <a:gd name="T60" fmla="*/ 7 w 822"/>
                <a:gd name="T61" fmla="*/ 22 h 268"/>
                <a:gd name="T62" fmla="*/ 2 w 822"/>
                <a:gd name="T63" fmla="*/ 61 h 268"/>
                <a:gd name="T64" fmla="*/ 2 w 822"/>
                <a:gd name="T65" fmla="*/ 85 h 268"/>
                <a:gd name="T66" fmla="*/ 0 w 822"/>
                <a:gd name="T67" fmla="*/ 121 h 268"/>
                <a:gd name="T68" fmla="*/ 0 w 822"/>
                <a:gd name="T69" fmla="*/ 153 h 268"/>
                <a:gd name="T70" fmla="*/ 2 w 822"/>
                <a:gd name="T71" fmla="*/ 189 h 268"/>
                <a:gd name="T72" fmla="*/ 2 w 822"/>
                <a:gd name="T73" fmla="*/ 229 h 268"/>
                <a:gd name="T74" fmla="*/ 6 w 822"/>
                <a:gd name="T75" fmla="*/ 248 h 268"/>
                <a:gd name="T76" fmla="*/ 36 w 822"/>
                <a:gd name="T77" fmla="*/ 266 h 268"/>
                <a:gd name="T78" fmla="*/ 76 w 822"/>
                <a:gd name="T79" fmla="*/ 266 h 268"/>
                <a:gd name="T80" fmla="*/ 100 w 822"/>
                <a:gd name="T81" fmla="*/ 266 h 268"/>
                <a:gd name="T82" fmla="*/ 136 w 822"/>
                <a:gd name="T83" fmla="*/ 268 h 268"/>
                <a:gd name="T84" fmla="*/ 168 w 822"/>
                <a:gd name="T85" fmla="*/ 268 h 268"/>
                <a:gd name="T86" fmla="*/ 204 w 822"/>
                <a:gd name="T87" fmla="*/ 266 h 268"/>
                <a:gd name="T88" fmla="*/ 244 w 822"/>
                <a:gd name="T89" fmla="*/ 266 h 268"/>
                <a:gd name="T90" fmla="*/ 268 w 822"/>
                <a:gd name="T91" fmla="*/ 266 h 268"/>
                <a:gd name="T92" fmla="*/ 304 w 822"/>
                <a:gd name="T93" fmla="*/ 268 h 268"/>
                <a:gd name="T94" fmla="*/ 336 w 822"/>
                <a:gd name="T95" fmla="*/ 268 h 268"/>
                <a:gd name="T96" fmla="*/ 372 w 822"/>
                <a:gd name="T97" fmla="*/ 266 h 268"/>
                <a:gd name="T98" fmla="*/ 412 w 822"/>
                <a:gd name="T99" fmla="*/ 266 h 268"/>
                <a:gd name="T100" fmla="*/ 436 w 822"/>
                <a:gd name="T101" fmla="*/ 266 h 268"/>
                <a:gd name="T102" fmla="*/ 472 w 822"/>
                <a:gd name="T103" fmla="*/ 268 h 268"/>
                <a:gd name="T104" fmla="*/ 504 w 822"/>
                <a:gd name="T105" fmla="*/ 268 h 268"/>
                <a:gd name="T106" fmla="*/ 540 w 822"/>
                <a:gd name="T107" fmla="*/ 266 h 268"/>
                <a:gd name="T108" fmla="*/ 580 w 822"/>
                <a:gd name="T109" fmla="*/ 266 h 268"/>
                <a:gd name="T110" fmla="*/ 604 w 822"/>
                <a:gd name="T111" fmla="*/ 266 h 268"/>
                <a:gd name="T112" fmla="*/ 640 w 822"/>
                <a:gd name="T113" fmla="*/ 268 h 268"/>
                <a:gd name="T114" fmla="*/ 672 w 822"/>
                <a:gd name="T115" fmla="*/ 268 h 268"/>
                <a:gd name="T116" fmla="*/ 708 w 822"/>
                <a:gd name="T117" fmla="*/ 266 h 268"/>
                <a:gd name="T118" fmla="*/ 748 w 822"/>
                <a:gd name="T119" fmla="*/ 266 h 268"/>
                <a:gd name="T120" fmla="*/ 772 w 822"/>
                <a:gd name="T121" fmla="*/ 266 h 268"/>
                <a:gd name="T122" fmla="*/ 802 w 822"/>
                <a:gd name="T123" fmla="*/ 26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2" h="268">
                  <a:moveTo>
                    <a:pt x="820" y="224"/>
                  </a:moveTo>
                  <a:cubicBezTo>
                    <a:pt x="820" y="227"/>
                    <a:pt x="820" y="227"/>
                    <a:pt x="820" y="227"/>
                  </a:cubicBezTo>
                  <a:cubicBezTo>
                    <a:pt x="820" y="228"/>
                    <a:pt x="820" y="230"/>
                    <a:pt x="820" y="231"/>
                  </a:cubicBezTo>
                  <a:cubicBezTo>
                    <a:pt x="822" y="231"/>
                    <a:pt x="822" y="231"/>
                    <a:pt x="822" y="231"/>
                  </a:cubicBezTo>
                  <a:cubicBezTo>
                    <a:pt x="822" y="230"/>
                    <a:pt x="822" y="228"/>
                    <a:pt x="822" y="227"/>
                  </a:cubicBezTo>
                  <a:cubicBezTo>
                    <a:pt x="822" y="224"/>
                    <a:pt x="822" y="224"/>
                    <a:pt x="822" y="224"/>
                  </a:cubicBezTo>
                  <a:lnTo>
                    <a:pt x="820" y="224"/>
                  </a:lnTo>
                  <a:close/>
                  <a:moveTo>
                    <a:pt x="820" y="212"/>
                  </a:moveTo>
                  <a:cubicBezTo>
                    <a:pt x="820" y="216"/>
                    <a:pt x="820" y="216"/>
                    <a:pt x="820" y="216"/>
                  </a:cubicBezTo>
                  <a:cubicBezTo>
                    <a:pt x="822" y="216"/>
                    <a:pt x="822" y="216"/>
                    <a:pt x="822" y="216"/>
                  </a:cubicBezTo>
                  <a:cubicBezTo>
                    <a:pt x="822" y="212"/>
                    <a:pt x="822" y="212"/>
                    <a:pt x="822" y="212"/>
                  </a:cubicBezTo>
                  <a:lnTo>
                    <a:pt x="820" y="212"/>
                  </a:lnTo>
                  <a:close/>
                  <a:moveTo>
                    <a:pt x="820" y="200"/>
                  </a:moveTo>
                  <a:cubicBezTo>
                    <a:pt x="820" y="204"/>
                    <a:pt x="820" y="204"/>
                    <a:pt x="820" y="204"/>
                  </a:cubicBezTo>
                  <a:cubicBezTo>
                    <a:pt x="822" y="204"/>
                    <a:pt x="822" y="204"/>
                    <a:pt x="822" y="204"/>
                  </a:cubicBezTo>
                  <a:cubicBezTo>
                    <a:pt x="822" y="200"/>
                    <a:pt x="822" y="200"/>
                    <a:pt x="822" y="200"/>
                  </a:cubicBezTo>
                  <a:lnTo>
                    <a:pt x="820" y="200"/>
                  </a:lnTo>
                  <a:close/>
                  <a:moveTo>
                    <a:pt x="820" y="188"/>
                  </a:moveTo>
                  <a:cubicBezTo>
                    <a:pt x="820" y="192"/>
                    <a:pt x="820" y="192"/>
                    <a:pt x="820" y="192"/>
                  </a:cubicBezTo>
                  <a:cubicBezTo>
                    <a:pt x="822" y="192"/>
                    <a:pt x="822" y="192"/>
                    <a:pt x="822" y="192"/>
                  </a:cubicBezTo>
                  <a:cubicBezTo>
                    <a:pt x="822" y="188"/>
                    <a:pt x="822" y="188"/>
                    <a:pt x="822" y="188"/>
                  </a:cubicBezTo>
                  <a:lnTo>
                    <a:pt x="820" y="188"/>
                  </a:lnTo>
                  <a:close/>
                  <a:moveTo>
                    <a:pt x="820" y="176"/>
                  </a:moveTo>
                  <a:cubicBezTo>
                    <a:pt x="820" y="180"/>
                    <a:pt x="820" y="180"/>
                    <a:pt x="820" y="180"/>
                  </a:cubicBezTo>
                  <a:cubicBezTo>
                    <a:pt x="822" y="180"/>
                    <a:pt x="822" y="180"/>
                    <a:pt x="822" y="180"/>
                  </a:cubicBezTo>
                  <a:cubicBezTo>
                    <a:pt x="822" y="176"/>
                    <a:pt x="822" y="176"/>
                    <a:pt x="822" y="176"/>
                  </a:cubicBezTo>
                  <a:lnTo>
                    <a:pt x="820" y="176"/>
                  </a:lnTo>
                  <a:close/>
                  <a:moveTo>
                    <a:pt x="820" y="164"/>
                  </a:moveTo>
                  <a:cubicBezTo>
                    <a:pt x="820" y="168"/>
                    <a:pt x="820" y="168"/>
                    <a:pt x="820" y="168"/>
                  </a:cubicBezTo>
                  <a:cubicBezTo>
                    <a:pt x="822" y="168"/>
                    <a:pt x="822" y="168"/>
                    <a:pt x="822" y="168"/>
                  </a:cubicBezTo>
                  <a:cubicBezTo>
                    <a:pt x="822" y="164"/>
                    <a:pt x="822" y="164"/>
                    <a:pt x="822" y="164"/>
                  </a:cubicBezTo>
                  <a:lnTo>
                    <a:pt x="820" y="164"/>
                  </a:lnTo>
                  <a:close/>
                  <a:moveTo>
                    <a:pt x="820" y="152"/>
                  </a:moveTo>
                  <a:cubicBezTo>
                    <a:pt x="820" y="156"/>
                    <a:pt x="820" y="156"/>
                    <a:pt x="820" y="156"/>
                  </a:cubicBezTo>
                  <a:cubicBezTo>
                    <a:pt x="822" y="156"/>
                    <a:pt x="822" y="156"/>
                    <a:pt x="822" y="156"/>
                  </a:cubicBezTo>
                  <a:cubicBezTo>
                    <a:pt x="822" y="152"/>
                    <a:pt x="822" y="152"/>
                    <a:pt x="822" y="152"/>
                  </a:cubicBezTo>
                  <a:lnTo>
                    <a:pt x="820" y="152"/>
                  </a:lnTo>
                  <a:close/>
                  <a:moveTo>
                    <a:pt x="820" y="140"/>
                  </a:moveTo>
                  <a:cubicBezTo>
                    <a:pt x="820" y="144"/>
                    <a:pt x="820" y="144"/>
                    <a:pt x="820" y="144"/>
                  </a:cubicBezTo>
                  <a:cubicBezTo>
                    <a:pt x="822" y="144"/>
                    <a:pt x="822" y="144"/>
                    <a:pt x="822" y="144"/>
                  </a:cubicBezTo>
                  <a:cubicBezTo>
                    <a:pt x="822" y="140"/>
                    <a:pt x="822" y="140"/>
                    <a:pt x="822" y="140"/>
                  </a:cubicBezTo>
                  <a:lnTo>
                    <a:pt x="820" y="140"/>
                  </a:lnTo>
                  <a:close/>
                  <a:moveTo>
                    <a:pt x="820" y="128"/>
                  </a:moveTo>
                  <a:cubicBezTo>
                    <a:pt x="820" y="132"/>
                    <a:pt x="820" y="132"/>
                    <a:pt x="820" y="132"/>
                  </a:cubicBezTo>
                  <a:cubicBezTo>
                    <a:pt x="822" y="132"/>
                    <a:pt x="822" y="132"/>
                    <a:pt x="822" y="132"/>
                  </a:cubicBezTo>
                  <a:cubicBezTo>
                    <a:pt x="822" y="128"/>
                    <a:pt x="822" y="128"/>
                    <a:pt x="822" y="128"/>
                  </a:cubicBezTo>
                  <a:lnTo>
                    <a:pt x="820" y="128"/>
                  </a:lnTo>
                  <a:close/>
                  <a:moveTo>
                    <a:pt x="820" y="116"/>
                  </a:moveTo>
                  <a:cubicBezTo>
                    <a:pt x="820" y="120"/>
                    <a:pt x="820" y="120"/>
                    <a:pt x="820" y="120"/>
                  </a:cubicBezTo>
                  <a:cubicBezTo>
                    <a:pt x="822" y="120"/>
                    <a:pt x="822" y="120"/>
                    <a:pt x="822" y="120"/>
                  </a:cubicBezTo>
                  <a:cubicBezTo>
                    <a:pt x="822" y="116"/>
                    <a:pt x="822" y="116"/>
                    <a:pt x="822" y="116"/>
                  </a:cubicBezTo>
                  <a:lnTo>
                    <a:pt x="820" y="116"/>
                  </a:lnTo>
                  <a:close/>
                  <a:moveTo>
                    <a:pt x="820" y="104"/>
                  </a:moveTo>
                  <a:cubicBezTo>
                    <a:pt x="820" y="108"/>
                    <a:pt x="820" y="108"/>
                    <a:pt x="820" y="108"/>
                  </a:cubicBezTo>
                  <a:cubicBezTo>
                    <a:pt x="822" y="108"/>
                    <a:pt x="822" y="108"/>
                    <a:pt x="822" y="108"/>
                  </a:cubicBezTo>
                  <a:cubicBezTo>
                    <a:pt x="822" y="104"/>
                    <a:pt x="822" y="104"/>
                    <a:pt x="822" y="104"/>
                  </a:cubicBezTo>
                  <a:lnTo>
                    <a:pt x="820" y="104"/>
                  </a:lnTo>
                  <a:close/>
                  <a:moveTo>
                    <a:pt x="820" y="92"/>
                  </a:moveTo>
                  <a:cubicBezTo>
                    <a:pt x="820" y="96"/>
                    <a:pt x="820" y="96"/>
                    <a:pt x="820" y="96"/>
                  </a:cubicBezTo>
                  <a:cubicBezTo>
                    <a:pt x="822" y="96"/>
                    <a:pt x="822" y="96"/>
                    <a:pt x="822" y="96"/>
                  </a:cubicBezTo>
                  <a:cubicBezTo>
                    <a:pt x="822" y="92"/>
                    <a:pt x="822" y="92"/>
                    <a:pt x="822" y="92"/>
                  </a:cubicBezTo>
                  <a:lnTo>
                    <a:pt x="820" y="92"/>
                  </a:lnTo>
                  <a:close/>
                  <a:moveTo>
                    <a:pt x="820" y="80"/>
                  </a:moveTo>
                  <a:cubicBezTo>
                    <a:pt x="820" y="84"/>
                    <a:pt x="820" y="84"/>
                    <a:pt x="820" y="84"/>
                  </a:cubicBezTo>
                  <a:cubicBezTo>
                    <a:pt x="822" y="84"/>
                    <a:pt x="822" y="84"/>
                    <a:pt x="822" y="84"/>
                  </a:cubicBezTo>
                  <a:cubicBezTo>
                    <a:pt x="822" y="80"/>
                    <a:pt x="822" y="80"/>
                    <a:pt x="822" y="80"/>
                  </a:cubicBezTo>
                  <a:lnTo>
                    <a:pt x="820" y="80"/>
                  </a:lnTo>
                  <a:close/>
                  <a:moveTo>
                    <a:pt x="820" y="68"/>
                  </a:moveTo>
                  <a:cubicBezTo>
                    <a:pt x="820" y="72"/>
                    <a:pt x="820" y="72"/>
                    <a:pt x="820" y="72"/>
                  </a:cubicBezTo>
                  <a:cubicBezTo>
                    <a:pt x="822" y="72"/>
                    <a:pt x="822" y="72"/>
                    <a:pt x="822" y="72"/>
                  </a:cubicBezTo>
                  <a:cubicBezTo>
                    <a:pt x="822" y="68"/>
                    <a:pt x="822" y="68"/>
                    <a:pt x="822" y="68"/>
                  </a:cubicBezTo>
                  <a:lnTo>
                    <a:pt x="820" y="68"/>
                  </a:lnTo>
                  <a:close/>
                  <a:moveTo>
                    <a:pt x="820" y="56"/>
                  </a:moveTo>
                  <a:cubicBezTo>
                    <a:pt x="820" y="60"/>
                    <a:pt x="820" y="60"/>
                    <a:pt x="820" y="60"/>
                  </a:cubicBezTo>
                  <a:cubicBezTo>
                    <a:pt x="822" y="60"/>
                    <a:pt x="822" y="60"/>
                    <a:pt x="822" y="60"/>
                  </a:cubicBezTo>
                  <a:cubicBezTo>
                    <a:pt x="822" y="56"/>
                    <a:pt x="822" y="56"/>
                    <a:pt x="822" y="56"/>
                  </a:cubicBezTo>
                  <a:lnTo>
                    <a:pt x="820" y="56"/>
                  </a:lnTo>
                  <a:close/>
                  <a:moveTo>
                    <a:pt x="820" y="44"/>
                  </a:moveTo>
                  <a:cubicBezTo>
                    <a:pt x="820" y="48"/>
                    <a:pt x="820" y="48"/>
                    <a:pt x="820" y="48"/>
                  </a:cubicBezTo>
                  <a:cubicBezTo>
                    <a:pt x="822" y="48"/>
                    <a:pt x="822" y="48"/>
                    <a:pt x="822" y="48"/>
                  </a:cubicBezTo>
                  <a:cubicBezTo>
                    <a:pt x="822" y="44"/>
                    <a:pt x="822" y="44"/>
                    <a:pt x="822" y="44"/>
                  </a:cubicBezTo>
                  <a:lnTo>
                    <a:pt x="820" y="44"/>
                  </a:lnTo>
                  <a:close/>
                  <a:moveTo>
                    <a:pt x="819" y="32"/>
                  </a:moveTo>
                  <a:cubicBezTo>
                    <a:pt x="819" y="33"/>
                    <a:pt x="819" y="35"/>
                    <a:pt x="820" y="36"/>
                  </a:cubicBezTo>
                  <a:cubicBezTo>
                    <a:pt x="822" y="36"/>
                    <a:pt x="822" y="36"/>
                    <a:pt x="822" y="36"/>
                  </a:cubicBezTo>
                  <a:cubicBezTo>
                    <a:pt x="821" y="34"/>
                    <a:pt x="821" y="33"/>
                    <a:pt x="821" y="32"/>
                  </a:cubicBezTo>
                  <a:cubicBezTo>
                    <a:pt x="819" y="32"/>
                    <a:pt x="819" y="32"/>
                    <a:pt x="819" y="32"/>
                  </a:cubicBezTo>
                  <a:close/>
                  <a:moveTo>
                    <a:pt x="814" y="21"/>
                  </a:moveTo>
                  <a:cubicBezTo>
                    <a:pt x="815" y="22"/>
                    <a:pt x="816" y="24"/>
                    <a:pt x="816" y="25"/>
                  </a:cubicBezTo>
                  <a:cubicBezTo>
                    <a:pt x="818" y="24"/>
                    <a:pt x="818" y="24"/>
                    <a:pt x="818" y="24"/>
                  </a:cubicBezTo>
                  <a:cubicBezTo>
                    <a:pt x="818" y="23"/>
                    <a:pt x="817" y="21"/>
                    <a:pt x="816" y="20"/>
                  </a:cubicBezTo>
                  <a:lnTo>
                    <a:pt x="814" y="21"/>
                  </a:lnTo>
                  <a:close/>
                  <a:moveTo>
                    <a:pt x="807" y="12"/>
                  </a:moveTo>
                  <a:cubicBezTo>
                    <a:pt x="808" y="13"/>
                    <a:pt x="809" y="14"/>
                    <a:pt x="810" y="15"/>
                  </a:cubicBezTo>
                  <a:cubicBezTo>
                    <a:pt x="811" y="14"/>
                    <a:pt x="811" y="14"/>
                    <a:pt x="811" y="14"/>
                  </a:cubicBezTo>
                  <a:cubicBezTo>
                    <a:pt x="810" y="13"/>
                    <a:pt x="809" y="12"/>
                    <a:pt x="808" y="11"/>
                  </a:cubicBezTo>
                  <a:lnTo>
                    <a:pt x="807" y="12"/>
                  </a:lnTo>
                  <a:close/>
                  <a:moveTo>
                    <a:pt x="797" y="6"/>
                  </a:moveTo>
                  <a:cubicBezTo>
                    <a:pt x="799" y="6"/>
                    <a:pt x="800" y="7"/>
                    <a:pt x="801" y="8"/>
                  </a:cubicBezTo>
                  <a:cubicBezTo>
                    <a:pt x="802" y="6"/>
                    <a:pt x="802" y="6"/>
                    <a:pt x="802" y="6"/>
                  </a:cubicBezTo>
                  <a:cubicBezTo>
                    <a:pt x="801" y="5"/>
                    <a:pt x="799" y="5"/>
                    <a:pt x="798" y="4"/>
                  </a:cubicBezTo>
                  <a:lnTo>
                    <a:pt x="797" y="6"/>
                  </a:lnTo>
                  <a:close/>
                  <a:moveTo>
                    <a:pt x="786" y="2"/>
                  </a:moveTo>
                  <a:cubicBezTo>
                    <a:pt x="788" y="3"/>
                    <a:pt x="789" y="3"/>
                    <a:pt x="790" y="3"/>
                  </a:cubicBezTo>
                  <a:cubicBezTo>
                    <a:pt x="791" y="1"/>
                    <a:pt x="791" y="1"/>
                    <a:pt x="791" y="1"/>
                  </a:cubicBezTo>
                  <a:cubicBezTo>
                    <a:pt x="789" y="1"/>
                    <a:pt x="788" y="1"/>
                    <a:pt x="787" y="0"/>
                  </a:cubicBezTo>
                  <a:lnTo>
                    <a:pt x="786" y="2"/>
                  </a:lnTo>
                  <a:close/>
                  <a:moveTo>
                    <a:pt x="774" y="2"/>
                  </a:moveTo>
                  <a:cubicBezTo>
                    <a:pt x="778" y="2"/>
                    <a:pt x="778" y="2"/>
                    <a:pt x="778" y="2"/>
                  </a:cubicBezTo>
                  <a:cubicBezTo>
                    <a:pt x="778" y="0"/>
                    <a:pt x="778" y="0"/>
                    <a:pt x="778" y="0"/>
                  </a:cubicBezTo>
                  <a:cubicBezTo>
                    <a:pt x="774" y="0"/>
                    <a:pt x="774" y="0"/>
                    <a:pt x="774" y="0"/>
                  </a:cubicBezTo>
                  <a:lnTo>
                    <a:pt x="774" y="2"/>
                  </a:lnTo>
                  <a:close/>
                  <a:moveTo>
                    <a:pt x="762" y="2"/>
                  </a:moveTo>
                  <a:cubicBezTo>
                    <a:pt x="766" y="2"/>
                    <a:pt x="766" y="2"/>
                    <a:pt x="766" y="2"/>
                  </a:cubicBezTo>
                  <a:cubicBezTo>
                    <a:pt x="766" y="0"/>
                    <a:pt x="766" y="0"/>
                    <a:pt x="766" y="0"/>
                  </a:cubicBezTo>
                  <a:cubicBezTo>
                    <a:pt x="762" y="0"/>
                    <a:pt x="762" y="0"/>
                    <a:pt x="762" y="0"/>
                  </a:cubicBezTo>
                  <a:lnTo>
                    <a:pt x="762" y="2"/>
                  </a:lnTo>
                  <a:close/>
                  <a:moveTo>
                    <a:pt x="750" y="2"/>
                  </a:moveTo>
                  <a:cubicBezTo>
                    <a:pt x="754" y="2"/>
                    <a:pt x="754" y="2"/>
                    <a:pt x="754" y="2"/>
                  </a:cubicBezTo>
                  <a:cubicBezTo>
                    <a:pt x="754" y="0"/>
                    <a:pt x="754" y="0"/>
                    <a:pt x="754" y="0"/>
                  </a:cubicBezTo>
                  <a:cubicBezTo>
                    <a:pt x="750" y="0"/>
                    <a:pt x="750" y="0"/>
                    <a:pt x="750" y="0"/>
                  </a:cubicBezTo>
                  <a:lnTo>
                    <a:pt x="750" y="2"/>
                  </a:lnTo>
                  <a:close/>
                  <a:moveTo>
                    <a:pt x="738" y="2"/>
                  </a:moveTo>
                  <a:cubicBezTo>
                    <a:pt x="742" y="2"/>
                    <a:pt x="742" y="2"/>
                    <a:pt x="742" y="2"/>
                  </a:cubicBezTo>
                  <a:cubicBezTo>
                    <a:pt x="742" y="0"/>
                    <a:pt x="742" y="0"/>
                    <a:pt x="742" y="0"/>
                  </a:cubicBezTo>
                  <a:cubicBezTo>
                    <a:pt x="738" y="0"/>
                    <a:pt x="738" y="0"/>
                    <a:pt x="738" y="0"/>
                  </a:cubicBezTo>
                  <a:lnTo>
                    <a:pt x="738" y="2"/>
                  </a:lnTo>
                  <a:close/>
                  <a:moveTo>
                    <a:pt x="726" y="2"/>
                  </a:moveTo>
                  <a:cubicBezTo>
                    <a:pt x="730" y="2"/>
                    <a:pt x="730" y="2"/>
                    <a:pt x="730" y="2"/>
                  </a:cubicBezTo>
                  <a:cubicBezTo>
                    <a:pt x="730" y="0"/>
                    <a:pt x="730" y="0"/>
                    <a:pt x="730" y="0"/>
                  </a:cubicBezTo>
                  <a:cubicBezTo>
                    <a:pt x="726" y="0"/>
                    <a:pt x="726" y="0"/>
                    <a:pt x="726" y="0"/>
                  </a:cubicBezTo>
                  <a:lnTo>
                    <a:pt x="726" y="2"/>
                  </a:lnTo>
                  <a:close/>
                  <a:moveTo>
                    <a:pt x="714" y="2"/>
                  </a:moveTo>
                  <a:cubicBezTo>
                    <a:pt x="718" y="2"/>
                    <a:pt x="718" y="2"/>
                    <a:pt x="718" y="2"/>
                  </a:cubicBezTo>
                  <a:cubicBezTo>
                    <a:pt x="718" y="0"/>
                    <a:pt x="718" y="0"/>
                    <a:pt x="718" y="0"/>
                  </a:cubicBezTo>
                  <a:cubicBezTo>
                    <a:pt x="714" y="0"/>
                    <a:pt x="714" y="0"/>
                    <a:pt x="714" y="0"/>
                  </a:cubicBezTo>
                  <a:lnTo>
                    <a:pt x="714" y="2"/>
                  </a:lnTo>
                  <a:close/>
                  <a:moveTo>
                    <a:pt x="702" y="2"/>
                  </a:moveTo>
                  <a:cubicBezTo>
                    <a:pt x="706" y="2"/>
                    <a:pt x="706" y="2"/>
                    <a:pt x="706" y="2"/>
                  </a:cubicBezTo>
                  <a:cubicBezTo>
                    <a:pt x="706" y="0"/>
                    <a:pt x="706" y="0"/>
                    <a:pt x="706" y="0"/>
                  </a:cubicBezTo>
                  <a:cubicBezTo>
                    <a:pt x="702" y="0"/>
                    <a:pt x="702" y="0"/>
                    <a:pt x="702" y="0"/>
                  </a:cubicBezTo>
                  <a:lnTo>
                    <a:pt x="702" y="2"/>
                  </a:lnTo>
                  <a:close/>
                  <a:moveTo>
                    <a:pt x="690" y="2"/>
                  </a:moveTo>
                  <a:cubicBezTo>
                    <a:pt x="694" y="2"/>
                    <a:pt x="694" y="2"/>
                    <a:pt x="694" y="2"/>
                  </a:cubicBezTo>
                  <a:cubicBezTo>
                    <a:pt x="694" y="0"/>
                    <a:pt x="694" y="0"/>
                    <a:pt x="694" y="0"/>
                  </a:cubicBezTo>
                  <a:cubicBezTo>
                    <a:pt x="690" y="0"/>
                    <a:pt x="690" y="0"/>
                    <a:pt x="690" y="0"/>
                  </a:cubicBezTo>
                  <a:lnTo>
                    <a:pt x="690" y="2"/>
                  </a:lnTo>
                  <a:close/>
                  <a:moveTo>
                    <a:pt x="678" y="2"/>
                  </a:moveTo>
                  <a:cubicBezTo>
                    <a:pt x="682" y="2"/>
                    <a:pt x="682" y="2"/>
                    <a:pt x="682" y="2"/>
                  </a:cubicBezTo>
                  <a:cubicBezTo>
                    <a:pt x="682" y="0"/>
                    <a:pt x="682" y="0"/>
                    <a:pt x="682" y="0"/>
                  </a:cubicBezTo>
                  <a:cubicBezTo>
                    <a:pt x="678" y="0"/>
                    <a:pt x="678" y="0"/>
                    <a:pt x="678" y="0"/>
                  </a:cubicBezTo>
                  <a:lnTo>
                    <a:pt x="678" y="2"/>
                  </a:lnTo>
                  <a:close/>
                  <a:moveTo>
                    <a:pt x="666" y="2"/>
                  </a:moveTo>
                  <a:cubicBezTo>
                    <a:pt x="670" y="2"/>
                    <a:pt x="670" y="2"/>
                    <a:pt x="670" y="2"/>
                  </a:cubicBezTo>
                  <a:cubicBezTo>
                    <a:pt x="670" y="0"/>
                    <a:pt x="670" y="0"/>
                    <a:pt x="670" y="0"/>
                  </a:cubicBezTo>
                  <a:cubicBezTo>
                    <a:pt x="666" y="0"/>
                    <a:pt x="666" y="0"/>
                    <a:pt x="666" y="0"/>
                  </a:cubicBezTo>
                  <a:lnTo>
                    <a:pt x="666" y="2"/>
                  </a:lnTo>
                  <a:close/>
                  <a:moveTo>
                    <a:pt x="654" y="2"/>
                  </a:moveTo>
                  <a:cubicBezTo>
                    <a:pt x="658" y="2"/>
                    <a:pt x="658" y="2"/>
                    <a:pt x="658" y="2"/>
                  </a:cubicBezTo>
                  <a:cubicBezTo>
                    <a:pt x="658" y="0"/>
                    <a:pt x="658" y="0"/>
                    <a:pt x="658" y="0"/>
                  </a:cubicBezTo>
                  <a:cubicBezTo>
                    <a:pt x="654" y="0"/>
                    <a:pt x="654" y="0"/>
                    <a:pt x="654" y="0"/>
                  </a:cubicBezTo>
                  <a:lnTo>
                    <a:pt x="654" y="2"/>
                  </a:lnTo>
                  <a:close/>
                  <a:moveTo>
                    <a:pt x="642" y="2"/>
                  </a:moveTo>
                  <a:cubicBezTo>
                    <a:pt x="646" y="2"/>
                    <a:pt x="646" y="2"/>
                    <a:pt x="646" y="2"/>
                  </a:cubicBezTo>
                  <a:cubicBezTo>
                    <a:pt x="646" y="0"/>
                    <a:pt x="646" y="0"/>
                    <a:pt x="646" y="0"/>
                  </a:cubicBezTo>
                  <a:cubicBezTo>
                    <a:pt x="642" y="0"/>
                    <a:pt x="642" y="0"/>
                    <a:pt x="642" y="0"/>
                  </a:cubicBezTo>
                  <a:lnTo>
                    <a:pt x="642" y="2"/>
                  </a:lnTo>
                  <a:close/>
                  <a:moveTo>
                    <a:pt x="630" y="2"/>
                  </a:moveTo>
                  <a:cubicBezTo>
                    <a:pt x="634" y="2"/>
                    <a:pt x="634" y="2"/>
                    <a:pt x="634" y="2"/>
                  </a:cubicBezTo>
                  <a:cubicBezTo>
                    <a:pt x="634" y="0"/>
                    <a:pt x="634" y="0"/>
                    <a:pt x="634" y="0"/>
                  </a:cubicBezTo>
                  <a:cubicBezTo>
                    <a:pt x="630" y="0"/>
                    <a:pt x="630" y="0"/>
                    <a:pt x="630" y="0"/>
                  </a:cubicBezTo>
                  <a:lnTo>
                    <a:pt x="630" y="2"/>
                  </a:lnTo>
                  <a:close/>
                  <a:moveTo>
                    <a:pt x="618" y="2"/>
                  </a:moveTo>
                  <a:cubicBezTo>
                    <a:pt x="622" y="2"/>
                    <a:pt x="622" y="2"/>
                    <a:pt x="622" y="2"/>
                  </a:cubicBezTo>
                  <a:cubicBezTo>
                    <a:pt x="622" y="0"/>
                    <a:pt x="622" y="0"/>
                    <a:pt x="622" y="0"/>
                  </a:cubicBezTo>
                  <a:cubicBezTo>
                    <a:pt x="618" y="0"/>
                    <a:pt x="618" y="0"/>
                    <a:pt x="618" y="0"/>
                  </a:cubicBezTo>
                  <a:lnTo>
                    <a:pt x="618" y="2"/>
                  </a:lnTo>
                  <a:close/>
                  <a:moveTo>
                    <a:pt x="606" y="2"/>
                  </a:moveTo>
                  <a:cubicBezTo>
                    <a:pt x="610" y="2"/>
                    <a:pt x="610" y="2"/>
                    <a:pt x="610" y="2"/>
                  </a:cubicBezTo>
                  <a:cubicBezTo>
                    <a:pt x="610" y="0"/>
                    <a:pt x="610" y="0"/>
                    <a:pt x="610" y="0"/>
                  </a:cubicBezTo>
                  <a:cubicBezTo>
                    <a:pt x="606" y="0"/>
                    <a:pt x="606" y="0"/>
                    <a:pt x="606" y="0"/>
                  </a:cubicBezTo>
                  <a:lnTo>
                    <a:pt x="606" y="2"/>
                  </a:lnTo>
                  <a:close/>
                  <a:moveTo>
                    <a:pt x="594" y="2"/>
                  </a:moveTo>
                  <a:cubicBezTo>
                    <a:pt x="598" y="2"/>
                    <a:pt x="598" y="2"/>
                    <a:pt x="598" y="2"/>
                  </a:cubicBezTo>
                  <a:cubicBezTo>
                    <a:pt x="598" y="0"/>
                    <a:pt x="598" y="0"/>
                    <a:pt x="598" y="0"/>
                  </a:cubicBezTo>
                  <a:cubicBezTo>
                    <a:pt x="594" y="0"/>
                    <a:pt x="594" y="0"/>
                    <a:pt x="594" y="0"/>
                  </a:cubicBezTo>
                  <a:lnTo>
                    <a:pt x="594" y="2"/>
                  </a:lnTo>
                  <a:close/>
                  <a:moveTo>
                    <a:pt x="582" y="2"/>
                  </a:moveTo>
                  <a:cubicBezTo>
                    <a:pt x="586" y="2"/>
                    <a:pt x="586" y="2"/>
                    <a:pt x="586" y="2"/>
                  </a:cubicBezTo>
                  <a:cubicBezTo>
                    <a:pt x="586" y="0"/>
                    <a:pt x="586" y="0"/>
                    <a:pt x="586" y="0"/>
                  </a:cubicBezTo>
                  <a:cubicBezTo>
                    <a:pt x="582" y="0"/>
                    <a:pt x="582" y="0"/>
                    <a:pt x="582" y="0"/>
                  </a:cubicBezTo>
                  <a:lnTo>
                    <a:pt x="582" y="2"/>
                  </a:lnTo>
                  <a:close/>
                  <a:moveTo>
                    <a:pt x="570" y="2"/>
                  </a:moveTo>
                  <a:cubicBezTo>
                    <a:pt x="574" y="2"/>
                    <a:pt x="574" y="2"/>
                    <a:pt x="574" y="2"/>
                  </a:cubicBezTo>
                  <a:cubicBezTo>
                    <a:pt x="574" y="0"/>
                    <a:pt x="574" y="0"/>
                    <a:pt x="574" y="0"/>
                  </a:cubicBezTo>
                  <a:cubicBezTo>
                    <a:pt x="570" y="0"/>
                    <a:pt x="570" y="0"/>
                    <a:pt x="570" y="0"/>
                  </a:cubicBezTo>
                  <a:lnTo>
                    <a:pt x="570" y="2"/>
                  </a:lnTo>
                  <a:close/>
                  <a:moveTo>
                    <a:pt x="558" y="2"/>
                  </a:moveTo>
                  <a:cubicBezTo>
                    <a:pt x="562" y="2"/>
                    <a:pt x="562" y="2"/>
                    <a:pt x="562" y="2"/>
                  </a:cubicBezTo>
                  <a:cubicBezTo>
                    <a:pt x="562" y="0"/>
                    <a:pt x="562" y="0"/>
                    <a:pt x="562" y="0"/>
                  </a:cubicBezTo>
                  <a:cubicBezTo>
                    <a:pt x="558" y="0"/>
                    <a:pt x="558" y="0"/>
                    <a:pt x="558" y="0"/>
                  </a:cubicBezTo>
                  <a:lnTo>
                    <a:pt x="558" y="2"/>
                  </a:lnTo>
                  <a:close/>
                  <a:moveTo>
                    <a:pt x="546" y="2"/>
                  </a:moveTo>
                  <a:cubicBezTo>
                    <a:pt x="550" y="2"/>
                    <a:pt x="550" y="2"/>
                    <a:pt x="550" y="2"/>
                  </a:cubicBezTo>
                  <a:cubicBezTo>
                    <a:pt x="550" y="0"/>
                    <a:pt x="550" y="0"/>
                    <a:pt x="550" y="0"/>
                  </a:cubicBezTo>
                  <a:cubicBezTo>
                    <a:pt x="546" y="0"/>
                    <a:pt x="546" y="0"/>
                    <a:pt x="546" y="0"/>
                  </a:cubicBezTo>
                  <a:lnTo>
                    <a:pt x="546" y="2"/>
                  </a:lnTo>
                  <a:close/>
                  <a:moveTo>
                    <a:pt x="534" y="2"/>
                  </a:moveTo>
                  <a:cubicBezTo>
                    <a:pt x="538" y="2"/>
                    <a:pt x="538" y="2"/>
                    <a:pt x="538" y="2"/>
                  </a:cubicBezTo>
                  <a:cubicBezTo>
                    <a:pt x="538" y="0"/>
                    <a:pt x="538" y="0"/>
                    <a:pt x="538" y="0"/>
                  </a:cubicBezTo>
                  <a:cubicBezTo>
                    <a:pt x="534" y="0"/>
                    <a:pt x="534" y="0"/>
                    <a:pt x="534" y="0"/>
                  </a:cubicBezTo>
                  <a:lnTo>
                    <a:pt x="534" y="2"/>
                  </a:lnTo>
                  <a:close/>
                  <a:moveTo>
                    <a:pt x="522" y="2"/>
                  </a:moveTo>
                  <a:cubicBezTo>
                    <a:pt x="526" y="2"/>
                    <a:pt x="526" y="2"/>
                    <a:pt x="526" y="2"/>
                  </a:cubicBezTo>
                  <a:cubicBezTo>
                    <a:pt x="526" y="0"/>
                    <a:pt x="526" y="0"/>
                    <a:pt x="526" y="0"/>
                  </a:cubicBezTo>
                  <a:cubicBezTo>
                    <a:pt x="522" y="0"/>
                    <a:pt x="522" y="0"/>
                    <a:pt x="522" y="0"/>
                  </a:cubicBezTo>
                  <a:lnTo>
                    <a:pt x="522" y="2"/>
                  </a:lnTo>
                  <a:close/>
                  <a:moveTo>
                    <a:pt x="510" y="2"/>
                  </a:moveTo>
                  <a:cubicBezTo>
                    <a:pt x="514" y="2"/>
                    <a:pt x="514" y="2"/>
                    <a:pt x="514" y="2"/>
                  </a:cubicBezTo>
                  <a:cubicBezTo>
                    <a:pt x="514" y="0"/>
                    <a:pt x="514" y="0"/>
                    <a:pt x="514" y="0"/>
                  </a:cubicBezTo>
                  <a:cubicBezTo>
                    <a:pt x="510" y="0"/>
                    <a:pt x="510" y="0"/>
                    <a:pt x="510" y="0"/>
                  </a:cubicBezTo>
                  <a:lnTo>
                    <a:pt x="510" y="2"/>
                  </a:lnTo>
                  <a:close/>
                  <a:moveTo>
                    <a:pt x="498" y="2"/>
                  </a:moveTo>
                  <a:cubicBezTo>
                    <a:pt x="502" y="2"/>
                    <a:pt x="502" y="2"/>
                    <a:pt x="502" y="2"/>
                  </a:cubicBezTo>
                  <a:cubicBezTo>
                    <a:pt x="502" y="0"/>
                    <a:pt x="502" y="0"/>
                    <a:pt x="502" y="0"/>
                  </a:cubicBezTo>
                  <a:cubicBezTo>
                    <a:pt x="498" y="0"/>
                    <a:pt x="498" y="0"/>
                    <a:pt x="498" y="0"/>
                  </a:cubicBezTo>
                  <a:lnTo>
                    <a:pt x="498" y="2"/>
                  </a:lnTo>
                  <a:close/>
                  <a:moveTo>
                    <a:pt x="486" y="2"/>
                  </a:moveTo>
                  <a:cubicBezTo>
                    <a:pt x="490" y="2"/>
                    <a:pt x="490" y="2"/>
                    <a:pt x="490" y="2"/>
                  </a:cubicBezTo>
                  <a:cubicBezTo>
                    <a:pt x="490" y="0"/>
                    <a:pt x="490" y="0"/>
                    <a:pt x="490" y="0"/>
                  </a:cubicBezTo>
                  <a:cubicBezTo>
                    <a:pt x="486" y="0"/>
                    <a:pt x="486" y="0"/>
                    <a:pt x="486" y="0"/>
                  </a:cubicBezTo>
                  <a:lnTo>
                    <a:pt x="486" y="2"/>
                  </a:lnTo>
                  <a:close/>
                  <a:moveTo>
                    <a:pt x="474" y="2"/>
                  </a:moveTo>
                  <a:cubicBezTo>
                    <a:pt x="478" y="2"/>
                    <a:pt x="478" y="2"/>
                    <a:pt x="478" y="2"/>
                  </a:cubicBezTo>
                  <a:cubicBezTo>
                    <a:pt x="478" y="0"/>
                    <a:pt x="478" y="0"/>
                    <a:pt x="478" y="0"/>
                  </a:cubicBezTo>
                  <a:cubicBezTo>
                    <a:pt x="474" y="0"/>
                    <a:pt x="474" y="0"/>
                    <a:pt x="474" y="0"/>
                  </a:cubicBezTo>
                  <a:lnTo>
                    <a:pt x="474" y="2"/>
                  </a:lnTo>
                  <a:close/>
                  <a:moveTo>
                    <a:pt x="462" y="2"/>
                  </a:moveTo>
                  <a:cubicBezTo>
                    <a:pt x="466" y="2"/>
                    <a:pt x="466" y="2"/>
                    <a:pt x="466" y="2"/>
                  </a:cubicBezTo>
                  <a:cubicBezTo>
                    <a:pt x="466" y="0"/>
                    <a:pt x="466" y="0"/>
                    <a:pt x="466" y="0"/>
                  </a:cubicBezTo>
                  <a:cubicBezTo>
                    <a:pt x="462" y="0"/>
                    <a:pt x="462" y="0"/>
                    <a:pt x="462" y="0"/>
                  </a:cubicBezTo>
                  <a:lnTo>
                    <a:pt x="462" y="2"/>
                  </a:lnTo>
                  <a:close/>
                  <a:moveTo>
                    <a:pt x="450" y="2"/>
                  </a:moveTo>
                  <a:cubicBezTo>
                    <a:pt x="454" y="2"/>
                    <a:pt x="454" y="2"/>
                    <a:pt x="454" y="2"/>
                  </a:cubicBezTo>
                  <a:cubicBezTo>
                    <a:pt x="454" y="0"/>
                    <a:pt x="454" y="0"/>
                    <a:pt x="454" y="0"/>
                  </a:cubicBezTo>
                  <a:cubicBezTo>
                    <a:pt x="450" y="0"/>
                    <a:pt x="450" y="0"/>
                    <a:pt x="450" y="0"/>
                  </a:cubicBezTo>
                  <a:lnTo>
                    <a:pt x="450" y="2"/>
                  </a:lnTo>
                  <a:close/>
                  <a:moveTo>
                    <a:pt x="438" y="2"/>
                  </a:moveTo>
                  <a:cubicBezTo>
                    <a:pt x="442" y="2"/>
                    <a:pt x="442" y="2"/>
                    <a:pt x="442" y="2"/>
                  </a:cubicBezTo>
                  <a:cubicBezTo>
                    <a:pt x="442" y="0"/>
                    <a:pt x="442" y="0"/>
                    <a:pt x="442" y="0"/>
                  </a:cubicBezTo>
                  <a:cubicBezTo>
                    <a:pt x="438" y="0"/>
                    <a:pt x="438" y="0"/>
                    <a:pt x="438" y="0"/>
                  </a:cubicBezTo>
                  <a:lnTo>
                    <a:pt x="438" y="2"/>
                  </a:lnTo>
                  <a:close/>
                  <a:moveTo>
                    <a:pt x="426" y="2"/>
                  </a:moveTo>
                  <a:cubicBezTo>
                    <a:pt x="430" y="2"/>
                    <a:pt x="430" y="2"/>
                    <a:pt x="430" y="2"/>
                  </a:cubicBezTo>
                  <a:cubicBezTo>
                    <a:pt x="430" y="0"/>
                    <a:pt x="430" y="0"/>
                    <a:pt x="430" y="0"/>
                  </a:cubicBezTo>
                  <a:cubicBezTo>
                    <a:pt x="426" y="0"/>
                    <a:pt x="426" y="0"/>
                    <a:pt x="426" y="0"/>
                  </a:cubicBezTo>
                  <a:lnTo>
                    <a:pt x="426" y="2"/>
                  </a:lnTo>
                  <a:close/>
                  <a:moveTo>
                    <a:pt x="414" y="2"/>
                  </a:moveTo>
                  <a:cubicBezTo>
                    <a:pt x="418" y="2"/>
                    <a:pt x="418" y="2"/>
                    <a:pt x="418" y="2"/>
                  </a:cubicBezTo>
                  <a:cubicBezTo>
                    <a:pt x="418" y="0"/>
                    <a:pt x="418" y="0"/>
                    <a:pt x="418" y="0"/>
                  </a:cubicBezTo>
                  <a:cubicBezTo>
                    <a:pt x="414" y="0"/>
                    <a:pt x="414" y="0"/>
                    <a:pt x="414" y="0"/>
                  </a:cubicBezTo>
                  <a:lnTo>
                    <a:pt x="414" y="2"/>
                  </a:lnTo>
                  <a:close/>
                  <a:moveTo>
                    <a:pt x="402" y="2"/>
                  </a:moveTo>
                  <a:cubicBezTo>
                    <a:pt x="406" y="2"/>
                    <a:pt x="406" y="2"/>
                    <a:pt x="406" y="2"/>
                  </a:cubicBezTo>
                  <a:cubicBezTo>
                    <a:pt x="406" y="0"/>
                    <a:pt x="406" y="0"/>
                    <a:pt x="406" y="0"/>
                  </a:cubicBezTo>
                  <a:cubicBezTo>
                    <a:pt x="402" y="0"/>
                    <a:pt x="402" y="0"/>
                    <a:pt x="402" y="0"/>
                  </a:cubicBezTo>
                  <a:lnTo>
                    <a:pt x="402" y="2"/>
                  </a:lnTo>
                  <a:close/>
                  <a:moveTo>
                    <a:pt x="390" y="2"/>
                  </a:moveTo>
                  <a:cubicBezTo>
                    <a:pt x="394" y="2"/>
                    <a:pt x="394" y="2"/>
                    <a:pt x="394" y="2"/>
                  </a:cubicBezTo>
                  <a:cubicBezTo>
                    <a:pt x="394" y="0"/>
                    <a:pt x="394" y="0"/>
                    <a:pt x="394" y="0"/>
                  </a:cubicBezTo>
                  <a:cubicBezTo>
                    <a:pt x="390" y="0"/>
                    <a:pt x="390" y="0"/>
                    <a:pt x="390" y="0"/>
                  </a:cubicBezTo>
                  <a:lnTo>
                    <a:pt x="390" y="2"/>
                  </a:lnTo>
                  <a:close/>
                  <a:moveTo>
                    <a:pt x="378" y="2"/>
                  </a:moveTo>
                  <a:cubicBezTo>
                    <a:pt x="382" y="2"/>
                    <a:pt x="382" y="2"/>
                    <a:pt x="382" y="2"/>
                  </a:cubicBezTo>
                  <a:cubicBezTo>
                    <a:pt x="382" y="0"/>
                    <a:pt x="382" y="0"/>
                    <a:pt x="382" y="0"/>
                  </a:cubicBezTo>
                  <a:cubicBezTo>
                    <a:pt x="378" y="0"/>
                    <a:pt x="378" y="0"/>
                    <a:pt x="378" y="0"/>
                  </a:cubicBezTo>
                  <a:lnTo>
                    <a:pt x="378" y="2"/>
                  </a:lnTo>
                  <a:close/>
                  <a:moveTo>
                    <a:pt x="366" y="2"/>
                  </a:moveTo>
                  <a:cubicBezTo>
                    <a:pt x="370" y="2"/>
                    <a:pt x="370" y="2"/>
                    <a:pt x="370" y="2"/>
                  </a:cubicBezTo>
                  <a:cubicBezTo>
                    <a:pt x="370" y="0"/>
                    <a:pt x="370" y="0"/>
                    <a:pt x="370" y="0"/>
                  </a:cubicBezTo>
                  <a:cubicBezTo>
                    <a:pt x="366" y="0"/>
                    <a:pt x="366" y="0"/>
                    <a:pt x="366" y="0"/>
                  </a:cubicBezTo>
                  <a:lnTo>
                    <a:pt x="366" y="2"/>
                  </a:lnTo>
                  <a:close/>
                  <a:moveTo>
                    <a:pt x="354" y="2"/>
                  </a:moveTo>
                  <a:cubicBezTo>
                    <a:pt x="358" y="2"/>
                    <a:pt x="358" y="2"/>
                    <a:pt x="358" y="2"/>
                  </a:cubicBezTo>
                  <a:cubicBezTo>
                    <a:pt x="358" y="0"/>
                    <a:pt x="358" y="0"/>
                    <a:pt x="358" y="0"/>
                  </a:cubicBezTo>
                  <a:cubicBezTo>
                    <a:pt x="354" y="0"/>
                    <a:pt x="354" y="0"/>
                    <a:pt x="354" y="0"/>
                  </a:cubicBezTo>
                  <a:lnTo>
                    <a:pt x="354" y="2"/>
                  </a:lnTo>
                  <a:close/>
                  <a:moveTo>
                    <a:pt x="342" y="2"/>
                  </a:moveTo>
                  <a:cubicBezTo>
                    <a:pt x="346" y="2"/>
                    <a:pt x="346" y="2"/>
                    <a:pt x="346" y="2"/>
                  </a:cubicBezTo>
                  <a:cubicBezTo>
                    <a:pt x="346" y="0"/>
                    <a:pt x="346" y="0"/>
                    <a:pt x="346" y="0"/>
                  </a:cubicBezTo>
                  <a:cubicBezTo>
                    <a:pt x="342" y="0"/>
                    <a:pt x="342" y="0"/>
                    <a:pt x="342" y="0"/>
                  </a:cubicBezTo>
                  <a:lnTo>
                    <a:pt x="342" y="2"/>
                  </a:lnTo>
                  <a:close/>
                  <a:moveTo>
                    <a:pt x="330" y="2"/>
                  </a:moveTo>
                  <a:cubicBezTo>
                    <a:pt x="334" y="2"/>
                    <a:pt x="334" y="2"/>
                    <a:pt x="334" y="2"/>
                  </a:cubicBezTo>
                  <a:cubicBezTo>
                    <a:pt x="334" y="0"/>
                    <a:pt x="334" y="0"/>
                    <a:pt x="334" y="0"/>
                  </a:cubicBezTo>
                  <a:cubicBezTo>
                    <a:pt x="330" y="0"/>
                    <a:pt x="330" y="0"/>
                    <a:pt x="330" y="0"/>
                  </a:cubicBezTo>
                  <a:lnTo>
                    <a:pt x="330" y="2"/>
                  </a:lnTo>
                  <a:close/>
                  <a:moveTo>
                    <a:pt x="318" y="2"/>
                  </a:moveTo>
                  <a:cubicBezTo>
                    <a:pt x="322" y="2"/>
                    <a:pt x="322" y="2"/>
                    <a:pt x="322" y="2"/>
                  </a:cubicBezTo>
                  <a:cubicBezTo>
                    <a:pt x="322" y="0"/>
                    <a:pt x="322" y="0"/>
                    <a:pt x="322" y="0"/>
                  </a:cubicBezTo>
                  <a:cubicBezTo>
                    <a:pt x="318" y="0"/>
                    <a:pt x="318" y="0"/>
                    <a:pt x="318" y="0"/>
                  </a:cubicBezTo>
                  <a:lnTo>
                    <a:pt x="318" y="2"/>
                  </a:lnTo>
                  <a:close/>
                  <a:moveTo>
                    <a:pt x="306" y="2"/>
                  </a:moveTo>
                  <a:cubicBezTo>
                    <a:pt x="310" y="2"/>
                    <a:pt x="310" y="2"/>
                    <a:pt x="310" y="2"/>
                  </a:cubicBezTo>
                  <a:cubicBezTo>
                    <a:pt x="310" y="0"/>
                    <a:pt x="310" y="0"/>
                    <a:pt x="310" y="0"/>
                  </a:cubicBezTo>
                  <a:cubicBezTo>
                    <a:pt x="306" y="0"/>
                    <a:pt x="306" y="0"/>
                    <a:pt x="306" y="0"/>
                  </a:cubicBezTo>
                  <a:lnTo>
                    <a:pt x="306" y="2"/>
                  </a:lnTo>
                  <a:close/>
                  <a:moveTo>
                    <a:pt x="294" y="2"/>
                  </a:moveTo>
                  <a:cubicBezTo>
                    <a:pt x="298" y="2"/>
                    <a:pt x="298" y="2"/>
                    <a:pt x="298" y="2"/>
                  </a:cubicBezTo>
                  <a:cubicBezTo>
                    <a:pt x="298" y="0"/>
                    <a:pt x="298" y="0"/>
                    <a:pt x="298" y="0"/>
                  </a:cubicBezTo>
                  <a:cubicBezTo>
                    <a:pt x="294" y="0"/>
                    <a:pt x="294" y="0"/>
                    <a:pt x="294" y="0"/>
                  </a:cubicBezTo>
                  <a:lnTo>
                    <a:pt x="294" y="2"/>
                  </a:lnTo>
                  <a:close/>
                  <a:moveTo>
                    <a:pt x="282" y="2"/>
                  </a:moveTo>
                  <a:cubicBezTo>
                    <a:pt x="286" y="2"/>
                    <a:pt x="286" y="2"/>
                    <a:pt x="286" y="2"/>
                  </a:cubicBezTo>
                  <a:cubicBezTo>
                    <a:pt x="286" y="0"/>
                    <a:pt x="286" y="0"/>
                    <a:pt x="286" y="0"/>
                  </a:cubicBezTo>
                  <a:cubicBezTo>
                    <a:pt x="282" y="0"/>
                    <a:pt x="282" y="0"/>
                    <a:pt x="282" y="0"/>
                  </a:cubicBezTo>
                  <a:lnTo>
                    <a:pt x="282" y="2"/>
                  </a:lnTo>
                  <a:close/>
                  <a:moveTo>
                    <a:pt x="270" y="2"/>
                  </a:moveTo>
                  <a:cubicBezTo>
                    <a:pt x="274" y="2"/>
                    <a:pt x="274" y="2"/>
                    <a:pt x="274" y="2"/>
                  </a:cubicBezTo>
                  <a:cubicBezTo>
                    <a:pt x="274" y="0"/>
                    <a:pt x="274" y="0"/>
                    <a:pt x="274" y="0"/>
                  </a:cubicBezTo>
                  <a:cubicBezTo>
                    <a:pt x="270" y="0"/>
                    <a:pt x="270" y="0"/>
                    <a:pt x="270" y="0"/>
                  </a:cubicBezTo>
                  <a:lnTo>
                    <a:pt x="270" y="2"/>
                  </a:lnTo>
                  <a:close/>
                  <a:moveTo>
                    <a:pt x="258" y="2"/>
                  </a:moveTo>
                  <a:cubicBezTo>
                    <a:pt x="262" y="2"/>
                    <a:pt x="262" y="2"/>
                    <a:pt x="262" y="2"/>
                  </a:cubicBezTo>
                  <a:cubicBezTo>
                    <a:pt x="262" y="0"/>
                    <a:pt x="262" y="0"/>
                    <a:pt x="262" y="0"/>
                  </a:cubicBezTo>
                  <a:cubicBezTo>
                    <a:pt x="258" y="0"/>
                    <a:pt x="258" y="0"/>
                    <a:pt x="258" y="0"/>
                  </a:cubicBezTo>
                  <a:lnTo>
                    <a:pt x="258" y="2"/>
                  </a:lnTo>
                  <a:close/>
                  <a:moveTo>
                    <a:pt x="246" y="2"/>
                  </a:moveTo>
                  <a:cubicBezTo>
                    <a:pt x="250" y="2"/>
                    <a:pt x="250" y="2"/>
                    <a:pt x="250" y="2"/>
                  </a:cubicBezTo>
                  <a:cubicBezTo>
                    <a:pt x="250" y="0"/>
                    <a:pt x="250" y="0"/>
                    <a:pt x="250" y="0"/>
                  </a:cubicBezTo>
                  <a:cubicBezTo>
                    <a:pt x="246" y="0"/>
                    <a:pt x="246" y="0"/>
                    <a:pt x="246" y="0"/>
                  </a:cubicBezTo>
                  <a:lnTo>
                    <a:pt x="246" y="2"/>
                  </a:lnTo>
                  <a:close/>
                  <a:moveTo>
                    <a:pt x="234" y="2"/>
                  </a:moveTo>
                  <a:cubicBezTo>
                    <a:pt x="238" y="2"/>
                    <a:pt x="238" y="2"/>
                    <a:pt x="238" y="2"/>
                  </a:cubicBezTo>
                  <a:cubicBezTo>
                    <a:pt x="238" y="0"/>
                    <a:pt x="238" y="0"/>
                    <a:pt x="238" y="0"/>
                  </a:cubicBezTo>
                  <a:cubicBezTo>
                    <a:pt x="234" y="0"/>
                    <a:pt x="234" y="0"/>
                    <a:pt x="234" y="0"/>
                  </a:cubicBezTo>
                  <a:lnTo>
                    <a:pt x="234" y="2"/>
                  </a:lnTo>
                  <a:close/>
                  <a:moveTo>
                    <a:pt x="222" y="2"/>
                  </a:moveTo>
                  <a:cubicBezTo>
                    <a:pt x="226" y="2"/>
                    <a:pt x="226" y="2"/>
                    <a:pt x="226" y="2"/>
                  </a:cubicBezTo>
                  <a:cubicBezTo>
                    <a:pt x="226" y="0"/>
                    <a:pt x="226" y="0"/>
                    <a:pt x="226" y="0"/>
                  </a:cubicBezTo>
                  <a:cubicBezTo>
                    <a:pt x="222" y="0"/>
                    <a:pt x="222" y="0"/>
                    <a:pt x="222" y="0"/>
                  </a:cubicBezTo>
                  <a:lnTo>
                    <a:pt x="222" y="2"/>
                  </a:lnTo>
                  <a:close/>
                  <a:moveTo>
                    <a:pt x="210" y="2"/>
                  </a:moveTo>
                  <a:cubicBezTo>
                    <a:pt x="214" y="2"/>
                    <a:pt x="214" y="2"/>
                    <a:pt x="214" y="2"/>
                  </a:cubicBezTo>
                  <a:cubicBezTo>
                    <a:pt x="214" y="0"/>
                    <a:pt x="214" y="0"/>
                    <a:pt x="214" y="0"/>
                  </a:cubicBezTo>
                  <a:cubicBezTo>
                    <a:pt x="210" y="0"/>
                    <a:pt x="210" y="0"/>
                    <a:pt x="210" y="0"/>
                  </a:cubicBezTo>
                  <a:lnTo>
                    <a:pt x="210" y="2"/>
                  </a:lnTo>
                  <a:close/>
                  <a:moveTo>
                    <a:pt x="198" y="2"/>
                  </a:moveTo>
                  <a:cubicBezTo>
                    <a:pt x="202" y="2"/>
                    <a:pt x="202" y="2"/>
                    <a:pt x="202" y="2"/>
                  </a:cubicBezTo>
                  <a:cubicBezTo>
                    <a:pt x="202" y="0"/>
                    <a:pt x="202" y="0"/>
                    <a:pt x="202" y="0"/>
                  </a:cubicBezTo>
                  <a:cubicBezTo>
                    <a:pt x="198" y="0"/>
                    <a:pt x="198" y="0"/>
                    <a:pt x="198" y="0"/>
                  </a:cubicBezTo>
                  <a:lnTo>
                    <a:pt x="198" y="2"/>
                  </a:lnTo>
                  <a:close/>
                  <a:moveTo>
                    <a:pt x="186" y="2"/>
                  </a:moveTo>
                  <a:cubicBezTo>
                    <a:pt x="190" y="2"/>
                    <a:pt x="190" y="2"/>
                    <a:pt x="190" y="2"/>
                  </a:cubicBezTo>
                  <a:cubicBezTo>
                    <a:pt x="190" y="0"/>
                    <a:pt x="190" y="0"/>
                    <a:pt x="190" y="0"/>
                  </a:cubicBezTo>
                  <a:cubicBezTo>
                    <a:pt x="186" y="0"/>
                    <a:pt x="186" y="0"/>
                    <a:pt x="186" y="0"/>
                  </a:cubicBezTo>
                  <a:lnTo>
                    <a:pt x="186" y="2"/>
                  </a:lnTo>
                  <a:close/>
                  <a:moveTo>
                    <a:pt x="174" y="2"/>
                  </a:moveTo>
                  <a:cubicBezTo>
                    <a:pt x="178" y="2"/>
                    <a:pt x="178" y="2"/>
                    <a:pt x="178" y="2"/>
                  </a:cubicBezTo>
                  <a:cubicBezTo>
                    <a:pt x="178" y="0"/>
                    <a:pt x="178" y="0"/>
                    <a:pt x="178" y="0"/>
                  </a:cubicBezTo>
                  <a:cubicBezTo>
                    <a:pt x="174" y="0"/>
                    <a:pt x="174" y="0"/>
                    <a:pt x="174" y="0"/>
                  </a:cubicBezTo>
                  <a:lnTo>
                    <a:pt x="174" y="2"/>
                  </a:lnTo>
                  <a:close/>
                  <a:moveTo>
                    <a:pt x="162" y="2"/>
                  </a:moveTo>
                  <a:cubicBezTo>
                    <a:pt x="166" y="2"/>
                    <a:pt x="166" y="2"/>
                    <a:pt x="166" y="2"/>
                  </a:cubicBezTo>
                  <a:cubicBezTo>
                    <a:pt x="166" y="0"/>
                    <a:pt x="166" y="0"/>
                    <a:pt x="166" y="0"/>
                  </a:cubicBezTo>
                  <a:cubicBezTo>
                    <a:pt x="162" y="0"/>
                    <a:pt x="162" y="0"/>
                    <a:pt x="162" y="0"/>
                  </a:cubicBezTo>
                  <a:lnTo>
                    <a:pt x="162" y="2"/>
                  </a:lnTo>
                  <a:close/>
                  <a:moveTo>
                    <a:pt x="150" y="2"/>
                  </a:moveTo>
                  <a:cubicBezTo>
                    <a:pt x="154" y="2"/>
                    <a:pt x="154" y="2"/>
                    <a:pt x="154" y="2"/>
                  </a:cubicBezTo>
                  <a:cubicBezTo>
                    <a:pt x="154" y="0"/>
                    <a:pt x="154" y="0"/>
                    <a:pt x="154" y="0"/>
                  </a:cubicBezTo>
                  <a:cubicBezTo>
                    <a:pt x="150" y="0"/>
                    <a:pt x="150" y="0"/>
                    <a:pt x="150" y="0"/>
                  </a:cubicBezTo>
                  <a:lnTo>
                    <a:pt x="150" y="2"/>
                  </a:lnTo>
                  <a:close/>
                  <a:moveTo>
                    <a:pt x="138" y="2"/>
                  </a:moveTo>
                  <a:cubicBezTo>
                    <a:pt x="142" y="2"/>
                    <a:pt x="142" y="2"/>
                    <a:pt x="142" y="2"/>
                  </a:cubicBezTo>
                  <a:cubicBezTo>
                    <a:pt x="142" y="0"/>
                    <a:pt x="142" y="0"/>
                    <a:pt x="142" y="0"/>
                  </a:cubicBezTo>
                  <a:cubicBezTo>
                    <a:pt x="138" y="0"/>
                    <a:pt x="138" y="0"/>
                    <a:pt x="138" y="0"/>
                  </a:cubicBezTo>
                  <a:lnTo>
                    <a:pt x="138" y="2"/>
                  </a:lnTo>
                  <a:close/>
                  <a:moveTo>
                    <a:pt x="126" y="2"/>
                  </a:moveTo>
                  <a:cubicBezTo>
                    <a:pt x="130" y="2"/>
                    <a:pt x="130" y="2"/>
                    <a:pt x="130" y="2"/>
                  </a:cubicBezTo>
                  <a:cubicBezTo>
                    <a:pt x="130" y="0"/>
                    <a:pt x="130" y="0"/>
                    <a:pt x="130" y="0"/>
                  </a:cubicBezTo>
                  <a:cubicBezTo>
                    <a:pt x="126" y="0"/>
                    <a:pt x="126" y="0"/>
                    <a:pt x="126" y="0"/>
                  </a:cubicBezTo>
                  <a:lnTo>
                    <a:pt x="126" y="2"/>
                  </a:lnTo>
                  <a:close/>
                  <a:moveTo>
                    <a:pt x="114" y="2"/>
                  </a:moveTo>
                  <a:cubicBezTo>
                    <a:pt x="118" y="2"/>
                    <a:pt x="118" y="2"/>
                    <a:pt x="118" y="2"/>
                  </a:cubicBezTo>
                  <a:cubicBezTo>
                    <a:pt x="118" y="0"/>
                    <a:pt x="118" y="0"/>
                    <a:pt x="118" y="0"/>
                  </a:cubicBezTo>
                  <a:cubicBezTo>
                    <a:pt x="114" y="0"/>
                    <a:pt x="114" y="0"/>
                    <a:pt x="114" y="0"/>
                  </a:cubicBezTo>
                  <a:lnTo>
                    <a:pt x="114" y="2"/>
                  </a:lnTo>
                  <a:close/>
                  <a:moveTo>
                    <a:pt x="102" y="2"/>
                  </a:moveTo>
                  <a:cubicBezTo>
                    <a:pt x="106" y="2"/>
                    <a:pt x="106" y="2"/>
                    <a:pt x="106" y="2"/>
                  </a:cubicBezTo>
                  <a:cubicBezTo>
                    <a:pt x="106" y="0"/>
                    <a:pt x="106" y="0"/>
                    <a:pt x="106" y="0"/>
                  </a:cubicBezTo>
                  <a:cubicBezTo>
                    <a:pt x="102" y="0"/>
                    <a:pt x="102" y="0"/>
                    <a:pt x="102" y="0"/>
                  </a:cubicBezTo>
                  <a:lnTo>
                    <a:pt x="102" y="2"/>
                  </a:lnTo>
                  <a:close/>
                  <a:moveTo>
                    <a:pt x="90" y="2"/>
                  </a:moveTo>
                  <a:cubicBezTo>
                    <a:pt x="94" y="2"/>
                    <a:pt x="94" y="2"/>
                    <a:pt x="94" y="2"/>
                  </a:cubicBezTo>
                  <a:cubicBezTo>
                    <a:pt x="94" y="0"/>
                    <a:pt x="94" y="0"/>
                    <a:pt x="94" y="0"/>
                  </a:cubicBezTo>
                  <a:cubicBezTo>
                    <a:pt x="90" y="0"/>
                    <a:pt x="90" y="0"/>
                    <a:pt x="90" y="0"/>
                  </a:cubicBezTo>
                  <a:lnTo>
                    <a:pt x="90" y="2"/>
                  </a:lnTo>
                  <a:close/>
                  <a:moveTo>
                    <a:pt x="78" y="2"/>
                  </a:moveTo>
                  <a:cubicBezTo>
                    <a:pt x="82" y="2"/>
                    <a:pt x="82" y="2"/>
                    <a:pt x="82" y="2"/>
                  </a:cubicBezTo>
                  <a:cubicBezTo>
                    <a:pt x="82" y="0"/>
                    <a:pt x="82" y="0"/>
                    <a:pt x="82" y="0"/>
                  </a:cubicBezTo>
                  <a:cubicBezTo>
                    <a:pt x="78" y="0"/>
                    <a:pt x="78" y="0"/>
                    <a:pt x="78" y="0"/>
                  </a:cubicBezTo>
                  <a:lnTo>
                    <a:pt x="78" y="2"/>
                  </a:lnTo>
                  <a:close/>
                  <a:moveTo>
                    <a:pt x="66" y="2"/>
                  </a:moveTo>
                  <a:cubicBezTo>
                    <a:pt x="70" y="2"/>
                    <a:pt x="70" y="2"/>
                    <a:pt x="70" y="2"/>
                  </a:cubicBezTo>
                  <a:cubicBezTo>
                    <a:pt x="70" y="0"/>
                    <a:pt x="70" y="0"/>
                    <a:pt x="70" y="0"/>
                  </a:cubicBezTo>
                  <a:cubicBezTo>
                    <a:pt x="66" y="0"/>
                    <a:pt x="66" y="0"/>
                    <a:pt x="66" y="0"/>
                  </a:cubicBezTo>
                  <a:lnTo>
                    <a:pt x="66" y="2"/>
                  </a:lnTo>
                  <a:close/>
                  <a:moveTo>
                    <a:pt x="54" y="2"/>
                  </a:moveTo>
                  <a:cubicBezTo>
                    <a:pt x="58" y="2"/>
                    <a:pt x="58" y="2"/>
                    <a:pt x="58" y="2"/>
                  </a:cubicBezTo>
                  <a:cubicBezTo>
                    <a:pt x="58" y="0"/>
                    <a:pt x="58" y="0"/>
                    <a:pt x="58" y="0"/>
                  </a:cubicBezTo>
                  <a:cubicBezTo>
                    <a:pt x="54" y="0"/>
                    <a:pt x="54" y="0"/>
                    <a:pt x="54" y="0"/>
                  </a:cubicBezTo>
                  <a:lnTo>
                    <a:pt x="54" y="2"/>
                  </a:lnTo>
                  <a:close/>
                  <a:moveTo>
                    <a:pt x="42" y="2"/>
                  </a:moveTo>
                  <a:cubicBezTo>
                    <a:pt x="46" y="2"/>
                    <a:pt x="46" y="2"/>
                    <a:pt x="46" y="2"/>
                  </a:cubicBezTo>
                  <a:cubicBezTo>
                    <a:pt x="46" y="0"/>
                    <a:pt x="46" y="0"/>
                    <a:pt x="46" y="0"/>
                  </a:cubicBezTo>
                  <a:cubicBezTo>
                    <a:pt x="42" y="0"/>
                    <a:pt x="42" y="0"/>
                    <a:pt x="42" y="0"/>
                  </a:cubicBezTo>
                  <a:lnTo>
                    <a:pt x="42" y="2"/>
                  </a:lnTo>
                  <a:close/>
                  <a:moveTo>
                    <a:pt x="31" y="3"/>
                  </a:moveTo>
                  <a:cubicBezTo>
                    <a:pt x="32" y="3"/>
                    <a:pt x="33" y="3"/>
                    <a:pt x="35" y="3"/>
                  </a:cubicBezTo>
                  <a:cubicBezTo>
                    <a:pt x="34" y="1"/>
                    <a:pt x="34" y="1"/>
                    <a:pt x="34" y="1"/>
                  </a:cubicBezTo>
                  <a:cubicBezTo>
                    <a:pt x="33" y="1"/>
                    <a:pt x="32" y="1"/>
                    <a:pt x="30" y="1"/>
                  </a:cubicBezTo>
                  <a:cubicBezTo>
                    <a:pt x="31" y="3"/>
                    <a:pt x="31" y="3"/>
                    <a:pt x="31" y="3"/>
                  </a:cubicBezTo>
                  <a:close/>
                  <a:moveTo>
                    <a:pt x="20" y="8"/>
                  </a:moveTo>
                  <a:cubicBezTo>
                    <a:pt x="21" y="7"/>
                    <a:pt x="22" y="7"/>
                    <a:pt x="24" y="6"/>
                  </a:cubicBezTo>
                  <a:cubicBezTo>
                    <a:pt x="23" y="4"/>
                    <a:pt x="23" y="4"/>
                    <a:pt x="23" y="4"/>
                  </a:cubicBezTo>
                  <a:cubicBezTo>
                    <a:pt x="21" y="5"/>
                    <a:pt x="20" y="6"/>
                    <a:pt x="19" y="6"/>
                  </a:cubicBezTo>
                  <a:lnTo>
                    <a:pt x="20" y="8"/>
                  </a:lnTo>
                  <a:close/>
                  <a:moveTo>
                    <a:pt x="11" y="16"/>
                  </a:moveTo>
                  <a:cubicBezTo>
                    <a:pt x="12" y="15"/>
                    <a:pt x="13" y="14"/>
                    <a:pt x="14" y="13"/>
                  </a:cubicBezTo>
                  <a:cubicBezTo>
                    <a:pt x="13" y="11"/>
                    <a:pt x="13" y="11"/>
                    <a:pt x="13" y="11"/>
                  </a:cubicBezTo>
                  <a:cubicBezTo>
                    <a:pt x="12" y="12"/>
                    <a:pt x="11" y="13"/>
                    <a:pt x="10" y="14"/>
                  </a:cubicBezTo>
                  <a:lnTo>
                    <a:pt x="11" y="16"/>
                  </a:lnTo>
                  <a:close/>
                  <a:moveTo>
                    <a:pt x="5" y="26"/>
                  </a:moveTo>
                  <a:cubicBezTo>
                    <a:pt x="6" y="24"/>
                    <a:pt x="6" y="23"/>
                    <a:pt x="7" y="22"/>
                  </a:cubicBezTo>
                  <a:cubicBezTo>
                    <a:pt x="5" y="21"/>
                    <a:pt x="5" y="21"/>
                    <a:pt x="5" y="21"/>
                  </a:cubicBezTo>
                  <a:cubicBezTo>
                    <a:pt x="4" y="22"/>
                    <a:pt x="4" y="23"/>
                    <a:pt x="3" y="25"/>
                  </a:cubicBezTo>
                  <a:cubicBezTo>
                    <a:pt x="5" y="26"/>
                    <a:pt x="5" y="26"/>
                    <a:pt x="5" y="26"/>
                  </a:cubicBezTo>
                  <a:close/>
                  <a:moveTo>
                    <a:pt x="2" y="37"/>
                  </a:moveTo>
                  <a:cubicBezTo>
                    <a:pt x="2" y="35"/>
                    <a:pt x="2" y="34"/>
                    <a:pt x="3" y="33"/>
                  </a:cubicBezTo>
                  <a:cubicBezTo>
                    <a:pt x="1" y="32"/>
                    <a:pt x="1" y="32"/>
                    <a:pt x="1" y="32"/>
                  </a:cubicBezTo>
                  <a:cubicBezTo>
                    <a:pt x="0" y="34"/>
                    <a:pt x="0" y="35"/>
                    <a:pt x="0" y="37"/>
                  </a:cubicBezTo>
                  <a:lnTo>
                    <a:pt x="2" y="37"/>
                  </a:lnTo>
                  <a:close/>
                  <a:moveTo>
                    <a:pt x="2" y="49"/>
                  </a:moveTo>
                  <a:cubicBezTo>
                    <a:pt x="2" y="45"/>
                    <a:pt x="2" y="45"/>
                    <a:pt x="2" y="45"/>
                  </a:cubicBezTo>
                  <a:cubicBezTo>
                    <a:pt x="0" y="45"/>
                    <a:pt x="0" y="45"/>
                    <a:pt x="0" y="45"/>
                  </a:cubicBezTo>
                  <a:cubicBezTo>
                    <a:pt x="0" y="49"/>
                    <a:pt x="0" y="49"/>
                    <a:pt x="0" y="49"/>
                  </a:cubicBezTo>
                  <a:lnTo>
                    <a:pt x="2" y="49"/>
                  </a:lnTo>
                  <a:close/>
                  <a:moveTo>
                    <a:pt x="2" y="61"/>
                  </a:moveTo>
                  <a:cubicBezTo>
                    <a:pt x="2" y="57"/>
                    <a:pt x="2" y="57"/>
                    <a:pt x="2" y="57"/>
                  </a:cubicBezTo>
                  <a:cubicBezTo>
                    <a:pt x="0" y="57"/>
                    <a:pt x="0" y="57"/>
                    <a:pt x="0" y="57"/>
                  </a:cubicBezTo>
                  <a:cubicBezTo>
                    <a:pt x="0" y="61"/>
                    <a:pt x="0" y="61"/>
                    <a:pt x="0" y="61"/>
                  </a:cubicBezTo>
                  <a:lnTo>
                    <a:pt x="2" y="61"/>
                  </a:lnTo>
                  <a:close/>
                  <a:moveTo>
                    <a:pt x="2" y="73"/>
                  </a:moveTo>
                  <a:cubicBezTo>
                    <a:pt x="2" y="69"/>
                    <a:pt x="2" y="69"/>
                    <a:pt x="2" y="69"/>
                  </a:cubicBezTo>
                  <a:cubicBezTo>
                    <a:pt x="0" y="69"/>
                    <a:pt x="0" y="69"/>
                    <a:pt x="0" y="69"/>
                  </a:cubicBezTo>
                  <a:cubicBezTo>
                    <a:pt x="0" y="73"/>
                    <a:pt x="0" y="73"/>
                    <a:pt x="0" y="73"/>
                  </a:cubicBezTo>
                  <a:lnTo>
                    <a:pt x="2" y="73"/>
                  </a:lnTo>
                  <a:close/>
                  <a:moveTo>
                    <a:pt x="2" y="85"/>
                  </a:moveTo>
                  <a:cubicBezTo>
                    <a:pt x="2" y="81"/>
                    <a:pt x="2" y="81"/>
                    <a:pt x="2" y="81"/>
                  </a:cubicBezTo>
                  <a:cubicBezTo>
                    <a:pt x="0" y="81"/>
                    <a:pt x="0" y="81"/>
                    <a:pt x="0" y="81"/>
                  </a:cubicBezTo>
                  <a:cubicBezTo>
                    <a:pt x="0" y="85"/>
                    <a:pt x="0" y="85"/>
                    <a:pt x="0" y="85"/>
                  </a:cubicBezTo>
                  <a:lnTo>
                    <a:pt x="2" y="85"/>
                  </a:lnTo>
                  <a:close/>
                  <a:moveTo>
                    <a:pt x="2" y="97"/>
                  </a:moveTo>
                  <a:cubicBezTo>
                    <a:pt x="2" y="93"/>
                    <a:pt x="2" y="93"/>
                    <a:pt x="2" y="93"/>
                  </a:cubicBezTo>
                  <a:cubicBezTo>
                    <a:pt x="0" y="93"/>
                    <a:pt x="0" y="93"/>
                    <a:pt x="0" y="93"/>
                  </a:cubicBezTo>
                  <a:cubicBezTo>
                    <a:pt x="0" y="97"/>
                    <a:pt x="0" y="97"/>
                    <a:pt x="0" y="97"/>
                  </a:cubicBezTo>
                  <a:lnTo>
                    <a:pt x="2" y="97"/>
                  </a:lnTo>
                  <a:close/>
                  <a:moveTo>
                    <a:pt x="2" y="109"/>
                  </a:moveTo>
                  <a:cubicBezTo>
                    <a:pt x="2" y="105"/>
                    <a:pt x="2" y="105"/>
                    <a:pt x="2" y="105"/>
                  </a:cubicBezTo>
                  <a:cubicBezTo>
                    <a:pt x="0" y="105"/>
                    <a:pt x="0" y="105"/>
                    <a:pt x="0" y="105"/>
                  </a:cubicBezTo>
                  <a:cubicBezTo>
                    <a:pt x="0" y="109"/>
                    <a:pt x="0" y="109"/>
                    <a:pt x="0" y="109"/>
                  </a:cubicBezTo>
                  <a:lnTo>
                    <a:pt x="2" y="109"/>
                  </a:lnTo>
                  <a:close/>
                  <a:moveTo>
                    <a:pt x="2" y="121"/>
                  </a:moveTo>
                  <a:cubicBezTo>
                    <a:pt x="2" y="117"/>
                    <a:pt x="2" y="117"/>
                    <a:pt x="2" y="117"/>
                  </a:cubicBezTo>
                  <a:cubicBezTo>
                    <a:pt x="0" y="117"/>
                    <a:pt x="0" y="117"/>
                    <a:pt x="0" y="117"/>
                  </a:cubicBezTo>
                  <a:cubicBezTo>
                    <a:pt x="0" y="121"/>
                    <a:pt x="0" y="121"/>
                    <a:pt x="0" y="121"/>
                  </a:cubicBezTo>
                  <a:lnTo>
                    <a:pt x="2" y="121"/>
                  </a:lnTo>
                  <a:close/>
                  <a:moveTo>
                    <a:pt x="2" y="133"/>
                  </a:moveTo>
                  <a:cubicBezTo>
                    <a:pt x="2" y="129"/>
                    <a:pt x="2" y="129"/>
                    <a:pt x="2" y="129"/>
                  </a:cubicBezTo>
                  <a:cubicBezTo>
                    <a:pt x="0" y="129"/>
                    <a:pt x="0" y="129"/>
                    <a:pt x="0" y="129"/>
                  </a:cubicBezTo>
                  <a:cubicBezTo>
                    <a:pt x="0" y="133"/>
                    <a:pt x="0" y="133"/>
                    <a:pt x="0" y="133"/>
                  </a:cubicBezTo>
                  <a:lnTo>
                    <a:pt x="2" y="133"/>
                  </a:lnTo>
                  <a:close/>
                  <a:moveTo>
                    <a:pt x="2" y="145"/>
                  </a:moveTo>
                  <a:cubicBezTo>
                    <a:pt x="2" y="141"/>
                    <a:pt x="2" y="141"/>
                    <a:pt x="2" y="141"/>
                  </a:cubicBezTo>
                  <a:cubicBezTo>
                    <a:pt x="0" y="141"/>
                    <a:pt x="0" y="141"/>
                    <a:pt x="0" y="141"/>
                  </a:cubicBezTo>
                  <a:cubicBezTo>
                    <a:pt x="0" y="145"/>
                    <a:pt x="0" y="145"/>
                    <a:pt x="0" y="145"/>
                  </a:cubicBezTo>
                  <a:lnTo>
                    <a:pt x="2" y="145"/>
                  </a:lnTo>
                  <a:close/>
                  <a:moveTo>
                    <a:pt x="2" y="157"/>
                  </a:moveTo>
                  <a:cubicBezTo>
                    <a:pt x="2" y="153"/>
                    <a:pt x="2" y="153"/>
                    <a:pt x="2" y="153"/>
                  </a:cubicBezTo>
                  <a:cubicBezTo>
                    <a:pt x="0" y="153"/>
                    <a:pt x="0" y="153"/>
                    <a:pt x="0" y="153"/>
                  </a:cubicBezTo>
                  <a:cubicBezTo>
                    <a:pt x="0" y="157"/>
                    <a:pt x="0" y="157"/>
                    <a:pt x="0" y="157"/>
                  </a:cubicBezTo>
                  <a:lnTo>
                    <a:pt x="2" y="157"/>
                  </a:lnTo>
                  <a:close/>
                  <a:moveTo>
                    <a:pt x="2" y="169"/>
                  </a:moveTo>
                  <a:cubicBezTo>
                    <a:pt x="2" y="165"/>
                    <a:pt x="2" y="165"/>
                    <a:pt x="2" y="165"/>
                  </a:cubicBezTo>
                  <a:cubicBezTo>
                    <a:pt x="0" y="165"/>
                    <a:pt x="0" y="165"/>
                    <a:pt x="0" y="165"/>
                  </a:cubicBezTo>
                  <a:cubicBezTo>
                    <a:pt x="0" y="169"/>
                    <a:pt x="0" y="169"/>
                    <a:pt x="0" y="169"/>
                  </a:cubicBezTo>
                  <a:lnTo>
                    <a:pt x="2" y="169"/>
                  </a:lnTo>
                  <a:close/>
                  <a:moveTo>
                    <a:pt x="2" y="181"/>
                  </a:moveTo>
                  <a:cubicBezTo>
                    <a:pt x="2" y="177"/>
                    <a:pt x="2" y="177"/>
                    <a:pt x="2" y="177"/>
                  </a:cubicBezTo>
                  <a:cubicBezTo>
                    <a:pt x="0" y="177"/>
                    <a:pt x="0" y="177"/>
                    <a:pt x="0" y="177"/>
                  </a:cubicBezTo>
                  <a:cubicBezTo>
                    <a:pt x="0" y="181"/>
                    <a:pt x="0" y="181"/>
                    <a:pt x="0" y="181"/>
                  </a:cubicBezTo>
                  <a:lnTo>
                    <a:pt x="2" y="181"/>
                  </a:lnTo>
                  <a:close/>
                  <a:moveTo>
                    <a:pt x="2" y="193"/>
                  </a:moveTo>
                  <a:cubicBezTo>
                    <a:pt x="2" y="189"/>
                    <a:pt x="2" y="189"/>
                    <a:pt x="2" y="189"/>
                  </a:cubicBezTo>
                  <a:cubicBezTo>
                    <a:pt x="0" y="189"/>
                    <a:pt x="0" y="189"/>
                    <a:pt x="0" y="189"/>
                  </a:cubicBezTo>
                  <a:cubicBezTo>
                    <a:pt x="0" y="193"/>
                    <a:pt x="0" y="193"/>
                    <a:pt x="0" y="193"/>
                  </a:cubicBezTo>
                  <a:lnTo>
                    <a:pt x="2" y="193"/>
                  </a:lnTo>
                  <a:close/>
                  <a:moveTo>
                    <a:pt x="2" y="205"/>
                  </a:moveTo>
                  <a:cubicBezTo>
                    <a:pt x="2" y="201"/>
                    <a:pt x="2" y="201"/>
                    <a:pt x="2" y="201"/>
                  </a:cubicBezTo>
                  <a:cubicBezTo>
                    <a:pt x="0" y="201"/>
                    <a:pt x="0" y="201"/>
                    <a:pt x="0" y="201"/>
                  </a:cubicBezTo>
                  <a:cubicBezTo>
                    <a:pt x="0" y="205"/>
                    <a:pt x="0" y="205"/>
                    <a:pt x="0" y="205"/>
                  </a:cubicBezTo>
                  <a:lnTo>
                    <a:pt x="2" y="205"/>
                  </a:lnTo>
                  <a:close/>
                  <a:moveTo>
                    <a:pt x="2" y="217"/>
                  </a:moveTo>
                  <a:cubicBezTo>
                    <a:pt x="2" y="213"/>
                    <a:pt x="2" y="213"/>
                    <a:pt x="2" y="213"/>
                  </a:cubicBezTo>
                  <a:cubicBezTo>
                    <a:pt x="0" y="213"/>
                    <a:pt x="0" y="213"/>
                    <a:pt x="0" y="213"/>
                  </a:cubicBezTo>
                  <a:cubicBezTo>
                    <a:pt x="0" y="217"/>
                    <a:pt x="0" y="217"/>
                    <a:pt x="0" y="217"/>
                  </a:cubicBezTo>
                  <a:lnTo>
                    <a:pt x="2" y="217"/>
                  </a:lnTo>
                  <a:close/>
                  <a:moveTo>
                    <a:pt x="2" y="229"/>
                  </a:moveTo>
                  <a:cubicBezTo>
                    <a:pt x="2" y="228"/>
                    <a:pt x="2" y="228"/>
                    <a:pt x="2" y="227"/>
                  </a:cubicBezTo>
                  <a:cubicBezTo>
                    <a:pt x="2" y="225"/>
                    <a:pt x="2" y="225"/>
                    <a:pt x="2" y="225"/>
                  </a:cubicBezTo>
                  <a:cubicBezTo>
                    <a:pt x="0" y="225"/>
                    <a:pt x="0" y="225"/>
                    <a:pt x="0" y="225"/>
                  </a:cubicBezTo>
                  <a:cubicBezTo>
                    <a:pt x="0" y="227"/>
                    <a:pt x="0" y="227"/>
                    <a:pt x="0" y="227"/>
                  </a:cubicBezTo>
                  <a:cubicBezTo>
                    <a:pt x="0" y="228"/>
                    <a:pt x="0" y="228"/>
                    <a:pt x="0" y="229"/>
                  </a:cubicBezTo>
                  <a:cubicBezTo>
                    <a:pt x="2" y="229"/>
                    <a:pt x="2" y="229"/>
                    <a:pt x="2" y="229"/>
                  </a:cubicBezTo>
                  <a:close/>
                  <a:moveTo>
                    <a:pt x="4" y="240"/>
                  </a:moveTo>
                  <a:cubicBezTo>
                    <a:pt x="4" y="239"/>
                    <a:pt x="3" y="238"/>
                    <a:pt x="3" y="236"/>
                  </a:cubicBezTo>
                  <a:cubicBezTo>
                    <a:pt x="1" y="237"/>
                    <a:pt x="1" y="237"/>
                    <a:pt x="1" y="237"/>
                  </a:cubicBezTo>
                  <a:cubicBezTo>
                    <a:pt x="1" y="238"/>
                    <a:pt x="2" y="239"/>
                    <a:pt x="2" y="241"/>
                  </a:cubicBezTo>
                  <a:cubicBezTo>
                    <a:pt x="4" y="240"/>
                    <a:pt x="4" y="240"/>
                    <a:pt x="4" y="240"/>
                  </a:cubicBezTo>
                  <a:close/>
                  <a:moveTo>
                    <a:pt x="10" y="250"/>
                  </a:moveTo>
                  <a:cubicBezTo>
                    <a:pt x="9" y="249"/>
                    <a:pt x="8" y="248"/>
                    <a:pt x="7" y="247"/>
                  </a:cubicBezTo>
                  <a:cubicBezTo>
                    <a:pt x="6" y="248"/>
                    <a:pt x="6" y="248"/>
                    <a:pt x="6" y="248"/>
                  </a:cubicBezTo>
                  <a:cubicBezTo>
                    <a:pt x="6" y="249"/>
                    <a:pt x="7" y="250"/>
                    <a:pt x="8" y="251"/>
                  </a:cubicBezTo>
                  <a:cubicBezTo>
                    <a:pt x="10" y="250"/>
                    <a:pt x="10" y="250"/>
                    <a:pt x="10" y="250"/>
                  </a:cubicBezTo>
                  <a:close/>
                  <a:moveTo>
                    <a:pt x="18" y="258"/>
                  </a:moveTo>
                  <a:cubicBezTo>
                    <a:pt x="17" y="258"/>
                    <a:pt x="16" y="257"/>
                    <a:pt x="15" y="256"/>
                  </a:cubicBezTo>
                  <a:cubicBezTo>
                    <a:pt x="14" y="257"/>
                    <a:pt x="14" y="257"/>
                    <a:pt x="14" y="257"/>
                  </a:cubicBezTo>
                  <a:cubicBezTo>
                    <a:pt x="15" y="258"/>
                    <a:pt x="16" y="259"/>
                    <a:pt x="17" y="260"/>
                  </a:cubicBezTo>
                  <a:lnTo>
                    <a:pt x="18" y="258"/>
                  </a:lnTo>
                  <a:close/>
                  <a:moveTo>
                    <a:pt x="28" y="264"/>
                  </a:moveTo>
                  <a:cubicBezTo>
                    <a:pt x="27" y="263"/>
                    <a:pt x="26" y="263"/>
                    <a:pt x="25" y="262"/>
                  </a:cubicBezTo>
                  <a:cubicBezTo>
                    <a:pt x="24" y="264"/>
                    <a:pt x="24" y="264"/>
                    <a:pt x="24" y="264"/>
                  </a:cubicBezTo>
                  <a:cubicBezTo>
                    <a:pt x="25" y="265"/>
                    <a:pt x="26" y="265"/>
                    <a:pt x="28" y="266"/>
                  </a:cubicBezTo>
                  <a:cubicBezTo>
                    <a:pt x="28" y="264"/>
                    <a:pt x="28" y="264"/>
                    <a:pt x="28" y="264"/>
                  </a:cubicBezTo>
                  <a:close/>
                  <a:moveTo>
                    <a:pt x="40" y="266"/>
                  </a:moveTo>
                  <a:cubicBezTo>
                    <a:pt x="38" y="266"/>
                    <a:pt x="37" y="266"/>
                    <a:pt x="36" y="266"/>
                  </a:cubicBezTo>
                  <a:cubicBezTo>
                    <a:pt x="36" y="268"/>
                    <a:pt x="36" y="268"/>
                    <a:pt x="36" y="268"/>
                  </a:cubicBezTo>
                  <a:cubicBezTo>
                    <a:pt x="37" y="268"/>
                    <a:pt x="38" y="268"/>
                    <a:pt x="40" y="268"/>
                  </a:cubicBezTo>
                  <a:lnTo>
                    <a:pt x="40" y="266"/>
                  </a:lnTo>
                  <a:close/>
                  <a:moveTo>
                    <a:pt x="52" y="266"/>
                  </a:moveTo>
                  <a:cubicBezTo>
                    <a:pt x="48" y="266"/>
                    <a:pt x="48" y="266"/>
                    <a:pt x="48" y="266"/>
                  </a:cubicBezTo>
                  <a:cubicBezTo>
                    <a:pt x="48" y="268"/>
                    <a:pt x="48" y="268"/>
                    <a:pt x="48" y="268"/>
                  </a:cubicBezTo>
                  <a:cubicBezTo>
                    <a:pt x="52" y="268"/>
                    <a:pt x="52" y="268"/>
                    <a:pt x="52" y="268"/>
                  </a:cubicBezTo>
                  <a:lnTo>
                    <a:pt x="52" y="266"/>
                  </a:lnTo>
                  <a:close/>
                  <a:moveTo>
                    <a:pt x="64" y="266"/>
                  </a:moveTo>
                  <a:cubicBezTo>
                    <a:pt x="60" y="266"/>
                    <a:pt x="60" y="266"/>
                    <a:pt x="60" y="266"/>
                  </a:cubicBezTo>
                  <a:cubicBezTo>
                    <a:pt x="60" y="268"/>
                    <a:pt x="60" y="268"/>
                    <a:pt x="60" y="268"/>
                  </a:cubicBezTo>
                  <a:cubicBezTo>
                    <a:pt x="64" y="268"/>
                    <a:pt x="64" y="268"/>
                    <a:pt x="64" y="268"/>
                  </a:cubicBezTo>
                  <a:lnTo>
                    <a:pt x="64" y="266"/>
                  </a:lnTo>
                  <a:close/>
                  <a:moveTo>
                    <a:pt x="76" y="266"/>
                  </a:moveTo>
                  <a:cubicBezTo>
                    <a:pt x="72" y="266"/>
                    <a:pt x="72" y="266"/>
                    <a:pt x="72" y="266"/>
                  </a:cubicBezTo>
                  <a:cubicBezTo>
                    <a:pt x="72" y="268"/>
                    <a:pt x="72" y="268"/>
                    <a:pt x="72" y="268"/>
                  </a:cubicBezTo>
                  <a:cubicBezTo>
                    <a:pt x="76" y="268"/>
                    <a:pt x="76" y="268"/>
                    <a:pt x="76" y="268"/>
                  </a:cubicBezTo>
                  <a:lnTo>
                    <a:pt x="76" y="266"/>
                  </a:lnTo>
                  <a:close/>
                  <a:moveTo>
                    <a:pt x="88" y="266"/>
                  </a:moveTo>
                  <a:cubicBezTo>
                    <a:pt x="84" y="266"/>
                    <a:pt x="84" y="266"/>
                    <a:pt x="84" y="266"/>
                  </a:cubicBezTo>
                  <a:cubicBezTo>
                    <a:pt x="84" y="268"/>
                    <a:pt x="84" y="268"/>
                    <a:pt x="84" y="268"/>
                  </a:cubicBezTo>
                  <a:cubicBezTo>
                    <a:pt x="88" y="268"/>
                    <a:pt x="88" y="268"/>
                    <a:pt x="88" y="268"/>
                  </a:cubicBezTo>
                  <a:lnTo>
                    <a:pt x="88" y="266"/>
                  </a:lnTo>
                  <a:close/>
                  <a:moveTo>
                    <a:pt x="100" y="266"/>
                  </a:moveTo>
                  <a:cubicBezTo>
                    <a:pt x="96" y="266"/>
                    <a:pt x="96" y="266"/>
                    <a:pt x="96" y="266"/>
                  </a:cubicBezTo>
                  <a:cubicBezTo>
                    <a:pt x="96" y="268"/>
                    <a:pt x="96" y="268"/>
                    <a:pt x="96" y="268"/>
                  </a:cubicBezTo>
                  <a:cubicBezTo>
                    <a:pt x="100" y="268"/>
                    <a:pt x="100" y="268"/>
                    <a:pt x="100" y="268"/>
                  </a:cubicBezTo>
                  <a:lnTo>
                    <a:pt x="100" y="266"/>
                  </a:lnTo>
                  <a:close/>
                  <a:moveTo>
                    <a:pt x="112" y="266"/>
                  </a:moveTo>
                  <a:cubicBezTo>
                    <a:pt x="108" y="266"/>
                    <a:pt x="108" y="266"/>
                    <a:pt x="108" y="266"/>
                  </a:cubicBezTo>
                  <a:cubicBezTo>
                    <a:pt x="108" y="268"/>
                    <a:pt x="108" y="268"/>
                    <a:pt x="108" y="268"/>
                  </a:cubicBezTo>
                  <a:cubicBezTo>
                    <a:pt x="112" y="268"/>
                    <a:pt x="112" y="268"/>
                    <a:pt x="112" y="268"/>
                  </a:cubicBezTo>
                  <a:lnTo>
                    <a:pt x="112" y="266"/>
                  </a:lnTo>
                  <a:close/>
                  <a:moveTo>
                    <a:pt x="124" y="266"/>
                  </a:moveTo>
                  <a:cubicBezTo>
                    <a:pt x="120" y="266"/>
                    <a:pt x="120" y="266"/>
                    <a:pt x="120" y="266"/>
                  </a:cubicBezTo>
                  <a:cubicBezTo>
                    <a:pt x="120" y="268"/>
                    <a:pt x="120" y="268"/>
                    <a:pt x="120" y="268"/>
                  </a:cubicBezTo>
                  <a:cubicBezTo>
                    <a:pt x="124" y="268"/>
                    <a:pt x="124" y="268"/>
                    <a:pt x="124" y="268"/>
                  </a:cubicBezTo>
                  <a:lnTo>
                    <a:pt x="124" y="266"/>
                  </a:lnTo>
                  <a:close/>
                  <a:moveTo>
                    <a:pt x="136" y="266"/>
                  </a:moveTo>
                  <a:cubicBezTo>
                    <a:pt x="132" y="266"/>
                    <a:pt x="132" y="266"/>
                    <a:pt x="132" y="266"/>
                  </a:cubicBezTo>
                  <a:cubicBezTo>
                    <a:pt x="132" y="268"/>
                    <a:pt x="132" y="268"/>
                    <a:pt x="132" y="268"/>
                  </a:cubicBezTo>
                  <a:cubicBezTo>
                    <a:pt x="136" y="268"/>
                    <a:pt x="136" y="268"/>
                    <a:pt x="136" y="268"/>
                  </a:cubicBezTo>
                  <a:lnTo>
                    <a:pt x="136" y="266"/>
                  </a:lnTo>
                  <a:close/>
                  <a:moveTo>
                    <a:pt x="148" y="266"/>
                  </a:moveTo>
                  <a:cubicBezTo>
                    <a:pt x="144" y="266"/>
                    <a:pt x="144" y="266"/>
                    <a:pt x="144" y="266"/>
                  </a:cubicBezTo>
                  <a:cubicBezTo>
                    <a:pt x="144" y="268"/>
                    <a:pt x="144" y="268"/>
                    <a:pt x="144" y="268"/>
                  </a:cubicBezTo>
                  <a:cubicBezTo>
                    <a:pt x="148" y="268"/>
                    <a:pt x="148" y="268"/>
                    <a:pt x="148" y="268"/>
                  </a:cubicBezTo>
                  <a:lnTo>
                    <a:pt x="148" y="266"/>
                  </a:lnTo>
                  <a:close/>
                  <a:moveTo>
                    <a:pt x="160" y="266"/>
                  </a:moveTo>
                  <a:cubicBezTo>
                    <a:pt x="156" y="266"/>
                    <a:pt x="156" y="266"/>
                    <a:pt x="156" y="266"/>
                  </a:cubicBezTo>
                  <a:cubicBezTo>
                    <a:pt x="156" y="268"/>
                    <a:pt x="156" y="268"/>
                    <a:pt x="156" y="268"/>
                  </a:cubicBezTo>
                  <a:cubicBezTo>
                    <a:pt x="160" y="268"/>
                    <a:pt x="160" y="268"/>
                    <a:pt x="160" y="268"/>
                  </a:cubicBezTo>
                  <a:lnTo>
                    <a:pt x="160" y="266"/>
                  </a:lnTo>
                  <a:close/>
                  <a:moveTo>
                    <a:pt x="172" y="266"/>
                  </a:moveTo>
                  <a:cubicBezTo>
                    <a:pt x="168" y="266"/>
                    <a:pt x="168" y="266"/>
                    <a:pt x="168" y="266"/>
                  </a:cubicBezTo>
                  <a:cubicBezTo>
                    <a:pt x="168" y="268"/>
                    <a:pt x="168" y="268"/>
                    <a:pt x="168" y="268"/>
                  </a:cubicBezTo>
                  <a:cubicBezTo>
                    <a:pt x="172" y="268"/>
                    <a:pt x="172" y="268"/>
                    <a:pt x="172" y="268"/>
                  </a:cubicBezTo>
                  <a:lnTo>
                    <a:pt x="172" y="266"/>
                  </a:lnTo>
                  <a:close/>
                  <a:moveTo>
                    <a:pt x="184" y="266"/>
                  </a:moveTo>
                  <a:cubicBezTo>
                    <a:pt x="180" y="266"/>
                    <a:pt x="180" y="266"/>
                    <a:pt x="180" y="266"/>
                  </a:cubicBezTo>
                  <a:cubicBezTo>
                    <a:pt x="180" y="268"/>
                    <a:pt x="180" y="268"/>
                    <a:pt x="180" y="268"/>
                  </a:cubicBezTo>
                  <a:cubicBezTo>
                    <a:pt x="184" y="268"/>
                    <a:pt x="184" y="268"/>
                    <a:pt x="184" y="268"/>
                  </a:cubicBezTo>
                  <a:lnTo>
                    <a:pt x="184" y="266"/>
                  </a:lnTo>
                  <a:close/>
                  <a:moveTo>
                    <a:pt x="196" y="266"/>
                  </a:moveTo>
                  <a:cubicBezTo>
                    <a:pt x="192" y="266"/>
                    <a:pt x="192" y="266"/>
                    <a:pt x="192" y="266"/>
                  </a:cubicBezTo>
                  <a:cubicBezTo>
                    <a:pt x="192" y="268"/>
                    <a:pt x="192" y="268"/>
                    <a:pt x="192" y="268"/>
                  </a:cubicBezTo>
                  <a:cubicBezTo>
                    <a:pt x="196" y="268"/>
                    <a:pt x="196" y="268"/>
                    <a:pt x="196" y="268"/>
                  </a:cubicBezTo>
                  <a:lnTo>
                    <a:pt x="196" y="266"/>
                  </a:lnTo>
                  <a:close/>
                  <a:moveTo>
                    <a:pt x="208" y="266"/>
                  </a:moveTo>
                  <a:cubicBezTo>
                    <a:pt x="204" y="266"/>
                    <a:pt x="204" y="266"/>
                    <a:pt x="204" y="266"/>
                  </a:cubicBezTo>
                  <a:cubicBezTo>
                    <a:pt x="204" y="268"/>
                    <a:pt x="204" y="268"/>
                    <a:pt x="204" y="268"/>
                  </a:cubicBezTo>
                  <a:cubicBezTo>
                    <a:pt x="208" y="268"/>
                    <a:pt x="208" y="268"/>
                    <a:pt x="208" y="268"/>
                  </a:cubicBezTo>
                  <a:lnTo>
                    <a:pt x="208" y="266"/>
                  </a:lnTo>
                  <a:close/>
                  <a:moveTo>
                    <a:pt x="220" y="266"/>
                  </a:moveTo>
                  <a:cubicBezTo>
                    <a:pt x="216" y="266"/>
                    <a:pt x="216" y="266"/>
                    <a:pt x="216" y="266"/>
                  </a:cubicBezTo>
                  <a:cubicBezTo>
                    <a:pt x="216" y="268"/>
                    <a:pt x="216" y="268"/>
                    <a:pt x="216" y="268"/>
                  </a:cubicBezTo>
                  <a:cubicBezTo>
                    <a:pt x="220" y="268"/>
                    <a:pt x="220" y="268"/>
                    <a:pt x="220" y="268"/>
                  </a:cubicBezTo>
                  <a:lnTo>
                    <a:pt x="220" y="266"/>
                  </a:lnTo>
                  <a:close/>
                  <a:moveTo>
                    <a:pt x="232" y="266"/>
                  </a:moveTo>
                  <a:cubicBezTo>
                    <a:pt x="228" y="266"/>
                    <a:pt x="228" y="266"/>
                    <a:pt x="228" y="266"/>
                  </a:cubicBezTo>
                  <a:cubicBezTo>
                    <a:pt x="228" y="268"/>
                    <a:pt x="228" y="268"/>
                    <a:pt x="228" y="268"/>
                  </a:cubicBezTo>
                  <a:cubicBezTo>
                    <a:pt x="232" y="268"/>
                    <a:pt x="232" y="268"/>
                    <a:pt x="232" y="268"/>
                  </a:cubicBezTo>
                  <a:lnTo>
                    <a:pt x="232" y="266"/>
                  </a:lnTo>
                  <a:close/>
                  <a:moveTo>
                    <a:pt x="244" y="266"/>
                  </a:moveTo>
                  <a:cubicBezTo>
                    <a:pt x="240" y="266"/>
                    <a:pt x="240" y="266"/>
                    <a:pt x="240" y="266"/>
                  </a:cubicBezTo>
                  <a:cubicBezTo>
                    <a:pt x="240" y="268"/>
                    <a:pt x="240" y="268"/>
                    <a:pt x="240" y="268"/>
                  </a:cubicBezTo>
                  <a:cubicBezTo>
                    <a:pt x="244" y="268"/>
                    <a:pt x="244" y="268"/>
                    <a:pt x="244" y="268"/>
                  </a:cubicBezTo>
                  <a:lnTo>
                    <a:pt x="244" y="266"/>
                  </a:lnTo>
                  <a:close/>
                  <a:moveTo>
                    <a:pt x="256" y="266"/>
                  </a:moveTo>
                  <a:cubicBezTo>
                    <a:pt x="252" y="266"/>
                    <a:pt x="252" y="266"/>
                    <a:pt x="252" y="266"/>
                  </a:cubicBezTo>
                  <a:cubicBezTo>
                    <a:pt x="252" y="268"/>
                    <a:pt x="252" y="268"/>
                    <a:pt x="252" y="268"/>
                  </a:cubicBezTo>
                  <a:cubicBezTo>
                    <a:pt x="256" y="268"/>
                    <a:pt x="256" y="268"/>
                    <a:pt x="256" y="268"/>
                  </a:cubicBezTo>
                  <a:lnTo>
                    <a:pt x="256" y="266"/>
                  </a:lnTo>
                  <a:close/>
                  <a:moveTo>
                    <a:pt x="268" y="266"/>
                  </a:moveTo>
                  <a:cubicBezTo>
                    <a:pt x="264" y="266"/>
                    <a:pt x="264" y="266"/>
                    <a:pt x="264" y="266"/>
                  </a:cubicBezTo>
                  <a:cubicBezTo>
                    <a:pt x="264" y="268"/>
                    <a:pt x="264" y="268"/>
                    <a:pt x="264" y="268"/>
                  </a:cubicBezTo>
                  <a:cubicBezTo>
                    <a:pt x="268" y="268"/>
                    <a:pt x="268" y="268"/>
                    <a:pt x="268" y="268"/>
                  </a:cubicBezTo>
                  <a:lnTo>
                    <a:pt x="268" y="266"/>
                  </a:lnTo>
                  <a:close/>
                  <a:moveTo>
                    <a:pt x="280" y="266"/>
                  </a:moveTo>
                  <a:cubicBezTo>
                    <a:pt x="276" y="266"/>
                    <a:pt x="276" y="266"/>
                    <a:pt x="276" y="266"/>
                  </a:cubicBezTo>
                  <a:cubicBezTo>
                    <a:pt x="276" y="268"/>
                    <a:pt x="276" y="268"/>
                    <a:pt x="276" y="268"/>
                  </a:cubicBezTo>
                  <a:cubicBezTo>
                    <a:pt x="280" y="268"/>
                    <a:pt x="280" y="268"/>
                    <a:pt x="280" y="268"/>
                  </a:cubicBezTo>
                  <a:lnTo>
                    <a:pt x="280" y="266"/>
                  </a:lnTo>
                  <a:close/>
                  <a:moveTo>
                    <a:pt x="292" y="266"/>
                  </a:moveTo>
                  <a:cubicBezTo>
                    <a:pt x="288" y="266"/>
                    <a:pt x="288" y="266"/>
                    <a:pt x="288" y="266"/>
                  </a:cubicBezTo>
                  <a:cubicBezTo>
                    <a:pt x="288" y="268"/>
                    <a:pt x="288" y="268"/>
                    <a:pt x="288" y="268"/>
                  </a:cubicBezTo>
                  <a:cubicBezTo>
                    <a:pt x="292" y="268"/>
                    <a:pt x="292" y="268"/>
                    <a:pt x="292" y="268"/>
                  </a:cubicBezTo>
                  <a:lnTo>
                    <a:pt x="292" y="266"/>
                  </a:lnTo>
                  <a:close/>
                  <a:moveTo>
                    <a:pt x="304" y="266"/>
                  </a:moveTo>
                  <a:cubicBezTo>
                    <a:pt x="300" y="266"/>
                    <a:pt x="300" y="266"/>
                    <a:pt x="300" y="266"/>
                  </a:cubicBezTo>
                  <a:cubicBezTo>
                    <a:pt x="300" y="268"/>
                    <a:pt x="300" y="268"/>
                    <a:pt x="300" y="268"/>
                  </a:cubicBezTo>
                  <a:cubicBezTo>
                    <a:pt x="304" y="268"/>
                    <a:pt x="304" y="268"/>
                    <a:pt x="304" y="268"/>
                  </a:cubicBezTo>
                  <a:lnTo>
                    <a:pt x="304" y="266"/>
                  </a:lnTo>
                  <a:close/>
                  <a:moveTo>
                    <a:pt x="316" y="266"/>
                  </a:moveTo>
                  <a:cubicBezTo>
                    <a:pt x="312" y="266"/>
                    <a:pt x="312" y="266"/>
                    <a:pt x="312" y="266"/>
                  </a:cubicBezTo>
                  <a:cubicBezTo>
                    <a:pt x="312" y="268"/>
                    <a:pt x="312" y="268"/>
                    <a:pt x="312" y="268"/>
                  </a:cubicBezTo>
                  <a:cubicBezTo>
                    <a:pt x="316" y="268"/>
                    <a:pt x="316" y="268"/>
                    <a:pt x="316" y="268"/>
                  </a:cubicBezTo>
                  <a:lnTo>
                    <a:pt x="316" y="266"/>
                  </a:lnTo>
                  <a:close/>
                  <a:moveTo>
                    <a:pt x="328" y="266"/>
                  </a:moveTo>
                  <a:cubicBezTo>
                    <a:pt x="324" y="266"/>
                    <a:pt x="324" y="266"/>
                    <a:pt x="324" y="266"/>
                  </a:cubicBezTo>
                  <a:cubicBezTo>
                    <a:pt x="324" y="268"/>
                    <a:pt x="324" y="268"/>
                    <a:pt x="324" y="268"/>
                  </a:cubicBezTo>
                  <a:cubicBezTo>
                    <a:pt x="328" y="268"/>
                    <a:pt x="328" y="268"/>
                    <a:pt x="328" y="268"/>
                  </a:cubicBezTo>
                  <a:lnTo>
                    <a:pt x="328" y="266"/>
                  </a:lnTo>
                  <a:close/>
                  <a:moveTo>
                    <a:pt x="340" y="266"/>
                  </a:moveTo>
                  <a:cubicBezTo>
                    <a:pt x="336" y="266"/>
                    <a:pt x="336" y="266"/>
                    <a:pt x="336" y="266"/>
                  </a:cubicBezTo>
                  <a:cubicBezTo>
                    <a:pt x="336" y="268"/>
                    <a:pt x="336" y="268"/>
                    <a:pt x="336" y="268"/>
                  </a:cubicBezTo>
                  <a:cubicBezTo>
                    <a:pt x="340" y="268"/>
                    <a:pt x="340" y="268"/>
                    <a:pt x="340" y="268"/>
                  </a:cubicBezTo>
                  <a:lnTo>
                    <a:pt x="340" y="266"/>
                  </a:lnTo>
                  <a:close/>
                  <a:moveTo>
                    <a:pt x="352" y="266"/>
                  </a:moveTo>
                  <a:cubicBezTo>
                    <a:pt x="348" y="266"/>
                    <a:pt x="348" y="266"/>
                    <a:pt x="348" y="266"/>
                  </a:cubicBezTo>
                  <a:cubicBezTo>
                    <a:pt x="348" y="268"/>
                    <a:pt x="348" y="268"/>
                    <a:pt x="348" y="268"/>
                  </a:cubicBezTo>
                  <a:cubicBezTo>
                    <a:pt x="352" y="268"/>
                    <a:pt x="352" y="268"/>
                    <a:pt x="352" y="268"/>
                  </a:cubicBezTo>
                  <a:lnTo>
                    <a:pt x="352" y="266"/>
                  </a:lnTo>
                  <a:close/>
                  <a:moveTo>
                    <a:pt x="364" y="266"/>
                  </a:moveTo>
                  <a:cubicBezTo>
                    <a:pt x="360" y="266"/>
                    <a:pt x="360" y="266"/>
                    <a:pt x="360" y="266"/>
                  </a:cubicBezTo>
                  <a:cubicBezTo>
                    <a:pt x="360" y="268"/>
                    <a:pt x="360" y="268"/>
                    <a:pt x="360" y="268"/>
                  </a:cubicBezTo>
                  <a:cubicBezTo>
                    <a:pt x="364" y="268"/>
                    <a:pt x="364" y="268"/>
                    <a:pt x="364" y="268"/>
                  </a:cubicBezTo>
                  <a:lnTo>
                    <a:pt x="364" y="266"/>
                  </a:lnTo>
                  <a:close/>
                  <a:moveTo>
                    <a:pt x="376" y="266"/>
                  </a:moveTo>
                  <a:cubicBezTo>
                    <a:pt x="372" y="266"/>
                    <a:pt x="372" y="266"/>
                    <a:pt x="372" y="266"/>
                  </a:cubicBezTo>
                  <a:cubicBezTo>
                    <a:pt x="372" y="268"/>
                    <a:pt x="372" y="268"/>
                    <a:pt x="372" y="268"/>
                  </a:cubicBezTo>
                  <a:cubicBezTo>
                    <a:pt x="376" y="268"/>
                    <a:pt x="376" y="268"/>
                    <a:pt x="376" y="268"/>
                  </a:cubicBezTo>
                  <a:lnTo>
                    <a:pt x="376" y="266"/>
                  </a:lnTo>
                  <a:close/>
                  <a:moveTo>
                    <a:pt x="388" y="266"/>
                  </a:moveTo>
                  <a:cubicBezTo>
                    <a:pt x="384" y="266"/>
                    <a:pt x="384" y="266"/>
                    <a:pt x="384" y="266"/>
                  </a:cubicBezTo>
                  <a:cubicBezTo>
                    <a:pt x="384" y="268"/>
                    <a:pt x="384" y="268"/>
                    <a:pt x="384" y="268"/>
                  </a:cubicBezTo>
                  <a:cubicBezTo>
                    <a:pt x="388" y="268"/>
                    <a:pt x="388" y="268"/>
                    <a:pt x="388" y="268"/>
                  </a:cubicBezTo>
                  <a:lnTo>
                    <a:pt x="388" y="266"/>
                  </a:lnTo>
                  <a:close/>
                  <a:moveTo>
                    <a:pt x="400" y="266"/>
                  </a:moveTo>
                  <a:cubicBezTo>
                    <a:pt x="396" y="266"/>
                    <a:pt x="396" y="266"/>
                    <a:pt x="396" y="266"/>
                  </a:cubicBezTo>
                  <a:cubicBezTo>
                    <a:pt x="396" y="268"/>
                    <a:pt x="396" y="268"/>
                    <a:pt x="396" y="268"/>
                  </a:cubicBezTo>
                  <a:cubicBezTo>
                    <a:pt x="400" y="268"/>
                    <a:pt x="400" y="268"/>
                    <a:pt x="400" y="268"/>
                  </a:cubicBezTo>
                  <a:lnTo>
                    <a:pt x="400" y="266"/>
                  </a:lnTo>
                  <a:close/>
                  <a:moveTo>
                    <a:pt x="412" y="266"/>
                  </a:moveTo>
                  <a:cubicBezTo>
                    <a:pt x="408" y="266"/>
                    <a:pt x="408" y="266"/>
                    <a:pt x="408" y="266"/>
                  </a:cubicBezTo>
                  <a:cubicBezTo>
                    <a:pt x="408" y="268"/>
                    <a:pt x="408" y="268"/>
                    <a:pt x="408" y="268"/>
                  </a:cubicBezTo>
                  <a:cubicBezTo>
                    <a:pt x="412" y="268"/>
                    <a:pt x="412" y="268"/>
                    <a:pt x="412" y="268"/>
                  </a:cubicBezTo>
                  <a:lnTo>
                    <a:pt x="412" y="266"/>
                  </a:lnTo>
                  <a:close/>
                  <a:moveTo>
                    <a:pt x="424" y="266"/>
                  </a:moveTo>
                  <a:cubicBezTo>
                    <a:pt x="420" y="266"/>
                    <a:pt x="420" y="266"/>
                    <a:pt x="420" y="266"/>
                  </a:cubicBezTo>
                  <a:cubicBezTo>
                    <a:pt x="420" y="268"/>
                    <a:pt x="420" y="268"/>
                    <a:pt x="420" y="268"/>
                  </a:cubicBezTo>
                  <a:cubicBezTo>
                    <a:pt x="424" y="268"/>
                    <a:pt x="424" y="268"/>
                    <a:pt x="424" y="268"/>
                  </a:cubicBezTo>
                  <a:lnTo>
                    <a:pt x="424" y="266"/>
                  </a:lnTo>
                  <a:close/>
                  <a:moveTo>
                    <a:pt x="436" y="266"/>
                  </a:moveTo>
                  <a:cubicBezTo>
                    <a:pt x="432" y="266"/>
                    <a:pt x="432" y="266"/>
                    <a:pt x="432" y="266"/>
                  </a:cubicBezTo>
                  <a:cubicBezTo>
                    <a:pt x="432" y="268"/>
                    <a:pt x="432" y="268"/>
                    <a:pt x="432" y="268"/>
                  </a:cubicBezTo>
                  <a:cubicBezTo>
                    <a:pt x="436" y="268"/>
                    <a:pt x="436" y="268"/>
                    <a:pt x="436" y="268"/>
                  </a:cubicBezTo>
                  <a:lnTo>
                    <a:pt x="436" y="266"/>
                  </a:lnTo>
                  <a:close/>
                  <a:moveTo>
                    <a:pt x="448" y="266"/>
                  </a:moveTo>
                  <a:cubicBezTo>
                    <a:pt x="444" y="266"/>
                    <a:pt x="444" y="266"/>
                    <a:pt x="444" y="266"/>
                  </a:cubicBezTo>
                  <a:cubicBezTo>
                    <a:pt x="444" y="268"/>
                    <a:pt x="444" y="268"/>
                    <a:pt x="444" y="268"/>
                  </a:cubicBezTo>
                  <a:cubicBezTo>
                    <a:pt x="448" y="268"/>
                    <a:pt x="448" y="268"/>
                    <a:pt x="448" y="268"/>
                  </a:cubicBezTo>
                  <a:lnTo>
                    <a:pt x="448" y="266"/>
                  </a:lnTo>
                  <a:close/>
                  <a:moveTo>
                    <a:pt x="460" y="266"/>
                  </a:moveTo>
                  <a:cubicBezTo>
                    <a:pt x="456" y="266"/>
                    <a:pt x="456" y="266"/>
                    <a:pt x="456" y="266"/>
                  </a:cubicBezTo>
                  <a:cubicBezTo>
                    <a:pt x="456" y="268"/>
                    <a:pt x="456" y="268"/>
                    <a:pt x="456" y="268"/>
                  </a:cubicBezTo>
                  <a:cubicBezTo>
                    <a:pt x="460" y="268"/>
                    <a:pt x="460" y="268"/>
                    <a:pt x="460" y="268"/>
                  </a:cubicBezTo>
                  <a:lnTo>
                    <a:pt x="460" y="266"/>
                  </a:lnTo>
                  <a:close/>
                  <a:moveTo>
                    <a:pt x="472" y="266"/>
                  </a:moveTo>
                  <a:cubicBezTo>
                    <a:pt x="468" y="266"/>
                    <a:pt x="468" y="266"/>
                    <a:pt x="468" y="266"/>
                  </a:cubicBezTo>
                  <a:cubicBezTo>
                    <a:pt x="468" y="268"/>
                    <a:pt x="468" y="268"/>
                    <a:pt x="468" y="268"/>
                  </a:cubicBezTo>
                  <a:cubicBezTo>
                    <a:pt x="472" y="268"/>
                    <a:pt x="472" y="268"/>
                    <a:pt x="472" y="268"/>
                  </a:cubicBezTo>
                  <a:lnTo>
                    <a:pt x="472" y="266"/>
                  </a:lnTo>
                  <a:close/>
                  <a:moveTo>
                    <a:pt x="484" y="266"/>
                  </a:moveTo>
                  <a:cubicBezTo>
                    <a:pt x="480" y="266"/>
                    <a:pt x="480" y="266"/>
                    <a:pt x="480" y="266"/>
                  </a:cubicBezTo>
                  <a:cubicBezTo>
                    <a:pt x="480" y="268"/>
                    <a:pt x="480" y="268"/>
                    <a:pt x="480" y="268"/>
                  </a:cubicBezTo>
                  <a:cubicBezTo>
                    <a:pt x="484" y="268"/>
                    <a:pt x="484" y="268"/>
                    <a:pt x="484" y="268"/>
                  </a:cubicBezTo>
                  <a:lnTo>
                    <a:pt x="484" y="266"/>
                  </a:lnTo>
                  <a:close/>
                  <a:moveTo>
                    <a:pt x="496" y="266"/>
                  </a:moveTo>
                  <a:cubicBezTo>
                    <a:pt x="492" y="266"/>
                    <a:pt x="492" y="266"/>
                    <a:pt x="492" y="266"/>
                  </a:cubicBezTo>
                  <a:cubicBezTo>
                    <a:pt x="492" y="268"/>
                    <a:pt x="492" y="268"/>
                    <a:pt x="492" y="268"/>
                  </a:cubicBezTo>
                  <a:cubicBezTo>
                    <a:pt x="496" y="268"/>
                    <a:pt x="496" y="268"/>
                    <a:pt x="496" y="268"/>
                  </a:cubicBezTo>
                  <a:lnTo>
                    <a:pt x="496" y="266"/>
                  </a:lnTo>
                  <a:close/>
                  <a:moveTo>
                    <a:pt x="508" y="266"/>
                  </a:moveTo>
                  <a:cubicBezTo>
                    <a:pt x="504" y="266"/>
                    <a:pt x="504" y="266"/>
                    <a:pt x="504" y="266"/>
                  </a:cubicBezTo>
                  <a:cubicBezTo>
                    <a:pt x="504" y="268"/>
                    <a:pt x="504" y="268"/>
                    <a:pt x="504" y="268"/>
                  </a:cubicBezTo>
                  <a:cubicBezTo>
                    <a:pt x="508" y="268"/>
                    <a:pt x="508" y="268"/>
                    <a:pt x="508" y="268"/>
                  </a:cubicBezTo>
                  <a:lnTo>
                    <a:pt x="508" y="266"/>
                  </a:lnTo>
                  <a:close/>
                  <a:moveTo>
                    <a:pt x="520" y="266"/>
                  </a:moveTo>
                  <a:cubicBezTo>
                    <a:pt x="516" y="266"/>
                    <a:pt x="516" y="266"/>
                    <a:pt x="516" y="266"/>
                  </a:cubicBezTo>
                  <a:cubicBezTo>
                    <a:pt x="516" y="268"/>
                    <a:pt x="516" y="268"/>
                    <a:pt x="516" y="268"/>
                  </a:cubicBezTo>
                  <a:cubicBezTo>
                    <a:pt x="520" y="268"/>
                    <a:pt x="520" y="268"/>
                    <a:pt x="520" y="268"/>
                  </a:cubicBezTo>
                  <a:lnTo>
                    <a:pt x="520" y="266"/>
                  </a:lnTo>
                  <a:close/>
                  <a:moveTo>
                    <a:pt x="532" y="266"/>
                  </a:moveTo>
                  <a:cubicBezTo>
                    <a:pt x="528" y="266"/>
                    <a:pt x="528" y="266"/>
                    <a:pt x="528" y="266"/>
                  </a:cubicBezTo>
                  <a:cubicBezTo>
                    <a:pt x="528" y="268"/>
                    <a:pt x="528" y="268"/>
                    <a:pt x="528" y="268"/>
                  </a:cubicBezTo>
                  <a:cubicBezTo>
                    <a:pt x="532" y="268"/>
                    <a:pt x="532" y="268"/>
                    <a:pt x="532" y="268"/>
                  </a:cubicBezTo>
                  <a:lnTo>
                    <a:pt x="532" y="266"/>
                  </a:lnTo>
                  <a:close/>
                  <a:moveTo>
                    <a:pt x="544" y="266"/>
                  </a:moveTo>
                  <a:cubicBezTo>
                    <a:pt x="540" y="266"/>
                    <a:pt x="540" y="266"/>
                    <a:pt x="540" y="266"/>
                  </a:cubicBezTo>
                  <a:cubicBezTo>
                    <a:pt x="540" y="268"/>
                    <a:pt x="540" y="268"/>
                    <a:pt x="540" y="268"/>
                  </a:cubicBezTo>
                  <a:cubicBezTo>
                    <a:pt x="544" y="268"/>
                    <a:pt x="544" y="268"/>
                    <a:pt x="544" y="268"/>
                  </a:cubicBezTo>
                  <a:lnTo>
                    <a:pt x="544" y="266"/>
                  </a:lnTo>
                  <a:close/>
                  <a:moveTo>
                    <a:pt x="556" y="266"/>
                  </a:moveTo>
                  <a:cubicBezTo>
                    <a:pt x="552" y="266"/>
                    <a:pt x="552" y="266"/>
                    <a:pt x="552" y="266"/>
                  </a:cubicBezTo>
                  <a:cubicBezTo>
                    <a:pt x="552" y="268"/>
                    <a:pt x="552" y="268"/>
                    <a:pt x="552" y="268"/>
                  </a:cubicBezTo>
                  <a:cubicBezTo>
                    <a:pt x="556" y="268"/>
                    <a:pt x="556" y="268"/>
                    <a:pt x="556" y="268"/>
                  </a:cubicBezTo>
                  <a:lnTo>
                    <a:pt x="556" y="266"/>
                  </a:lnTo>
                  <a:close/>
                  <a:moveTo>
                    <a:pt x="568" y="266"/>
                  </a:moveTo>
                  <a:cubicBezTo>
                    <a:pt x="564" y="266"/>
                    <a:pt x="564" y="266"/>
                    <a:pt x="564" y="266"/>
                  </a:cubicBezTo>
                  <a:cubicBezTo>
                    <a:pt x="564" y="268"/>
                    <a:pt x="564" y="268"/>
                    <a:pt x="564" y="268"/>
                  </a:cubicBezTo>
                  <a:cubicBezTo>
                    <a:pt x="568" y="268"/>
                    <a:pt x="568" y="268"/>
                    <a:pt x="568" y="268"/>
                  </a:cubicBezTo>
                  <a:lnTo>
                    <a:pt x="568" y="266"/>
                  </a:lnTo>
                  <a:close/>
                  <a:moveTo>
                    <a:pt x="580" y="266"/>
                  </a:moveTo>
                  <a:cubicBezTo>
                    <a:pt x="576" y="266"/>
                    <a:pt x="576" y="266"/>
                    <a:pt x="576" y="266"/>
                  </a:cubicBezTo>
                  <a:cubicBezTo>
                    <a:pt x="576" y="268"/>
                    <a:pt x="576" y="268"/>
                    <a:pt x="576" y="268"/>
                  </a:cubicBezTo>
                  <a:cubicBezTo>
                    <a:pt x="580" y="268"/>
                    <a:pt x="580" y="268"/>
                    <a:pt x="580" y="268"/>
                  </a:cubicBezTo>
                  <a:lnTo>
                    <a:pt x="580" y="266"/>
                  </a:lnTo>
                  <a:close/>
                  <a:moveTo>
                    <a:pt x="592" y="266"/>
                  </a:moveTo>
                  <a:cubicBezTo>
                    <a:pt x="588" y="266"/>
                    <a:pt x="588" y="266"/>
                    <a:pt x="588" y="266"/>
                  </a:cubicBezTo>
                  <a:cubicBezTo>
                    <a:pt x="588" y="268"/>
                    <a:pt x="588" y="268"/>
                    <a:pt x="588" y="268"/>
                  </a:cubicBezTo>
                  <a:cubicBezTo>
                    <a:pt x="592" y="268"/>
                    <a:pt x="592" y="268"/>
                    <a:pt x="592" y="268"/>
                  </a:cubicBezTo>
                  <a:lnTo>
                    <a:pt x="592" y="266"/>
                  </a:lnTo>
                  <a:close/>
                  <a:moveTo>
                    <a:pt x="604" y="266"/>
                  </a:moveTo>
                  <a:cubicBezTo>
                    <a:pt x="600" y="266"/>
                    <a:pt x="600" y="266"/>
                    <a:pt x="600" y="266"/>
                  </a:cubicBezTo>
                  <a:cubicBezTo>
                    <a:pt x="600" y="268"/>
                    <a:pt x="600" y="268"/>
                    <a:pt x="600" y="268"/>
                  </a:cubicBezTo>
                  <a:cubicBezTo>
                    <a:pt x="604" y="268"/>
                    <a:pt x="604" y="268"/>
                    <a:pt x="604" y="268"/>
                  </a:cubicBezTo>
                  <a:lnTo>
                    <a:pt x="604" y="266"/>
                  </a:lnTo>
                  <a:close/>
                  <a:moveTo>
                    <a:pt x="616" y="266"/>
                  </a:moveTo>
                  <a:cubicBezTo>
                    <a:pt x="612" y="266"/>
                    <a:pt x="612" y="266"/>
                    <a:pt x="612" y="266"/>
                  </a:cubicBezTo>
                  <a:cubicBezTo>
                    <a:pt x="612" y="268"/>
                    <a:pt x="612" y="268"/>
                    <a:pt x="612" y="268"/>
                  </a:cubicBezTo>
                  <a:cubicBezTo>
                    <a:pt x="616" y="268"/>
                    <a:pt x="616" y="268"/>
                    <a:pt x="616" y="268"/>
                  </a:cubicBezTo>
                  <a:lnTo>
                    <a:pt x="616" y="266"/>
                  </a:lnTo>
                  <a:close/>
                  <a:moveTo>
                    <a:pt x="628" y="266"/>
                  </a:moveTo>
                  <a:cubicBezTo>
                    <a:pt x="624" y="266"/>
                    <a:pt x="624" y="266"/>
                    <a:pt x="624" y="266"/>
                  </a:cubicBezTo>
                  <a:cubicBezTo>
                    <a:pt x="624" y="268"/>
                    <a:pt x="624" y="268"/>
                    <a:pt x="624" y="268"/>
                  </a:cubicBezTo>
                  <a:cubicBezTo>
                    <a:pt x="628" y="268"/>
                    <a:pt x="628" y="268"/>
                    <a:pt x="628" y="268"/>
                  </a:cubicBezTo>
                  <a:lnTo>
                    <a:pt x="628" y="266"/>
                  </a:lnTo>
                  <a:close/>
                  <a:moveTo>
                    <a:pt x="640" y="266"/>
                  </a:moveTo>
                  <a:cubicBezTo>
                    <a:pt x="636" y="266"/>
                    <a:pt x="636" y="266"/>
                    <a:pt x="636" y="266"/>
                  </a:cubicBezTo>
                  <a:cubicBezTo>
                    <a:pt x="636" y="268"/>
                    <a:pt x="636" y="268"/>
                    <a:pt x="636" y="268"/>
                  </a:cubicBezTo>
                  <a:cubicBezTo>
                    <a:pt x="640" y="268"/>
                    <a:pt x="640" y="268"/>
                    <a:pt x="640" y="268"/>
                  </a:cubicBezTo>
                  <a:lnTo>
                    <a:pt x="640" y="266"/>
                  </a:lnTo>
                  <a:close/>
                  <a:moveTo>
                    <a:pt x="652" y="266"/>
                  </a:moveTo>
                  <a:cubicBezTo>
                    <a:pt x="648" y="266"/>
                    <a:pt x="648" y="266"/>
                    <a:pt x="648" y="266"/>
                  </a:cubicBezTo>
                  <a:cubicBezTo>
                    <a:pt x="648" y="268"/>
                    <a:pt x="648" y="268"/>
                    <a:pt x="648" y="268"/>
                  </a:cubicBezTo>
                  <a:cubicBezTo>
                    <a:pt x="652" y="268"/>
                    <a:pt x="652" y="268"/>
                    <a:pt x="652" y="268"/>
                  </a:cubicBezTo>
                  <a:lnTo>
                    <a:pt x="652" y="266"/>
                  </a:lnTo>
                  <a:close/>
                  <a:moveTo>
                    <a:pt x="664" y="266"/>
                  </a:moveTo>
                  <a:cubicBezTo>
                    <a:pt x="660" y="266"/>
                    <a:pt x="660" y="266"/>
                    <a:pt x="660" y="266"/>
                  </a:cubicBezTo>
                  <a:cubicBezTo>
                    <a:pt x="660" y="268"/>
                    <a:pt x="660" y="268"/>
                    <a:pt x="660" y="268"/>
                  </a:cubicBezTo>
                  <a:cubicBezTo>
                    <a:pt x="664" y="268"/>
                    <a:pt x="664" y="268"/>
                    <a:pt x="664" y="268"/>
                  </a:cubicBezTo>
                  <a:lnTo>
                    <a:pt x="664" y="266"/>
                  </a:lnTo>
                  <a:close/>
                  <a:moveTo>
                    <a:pt x="676" y="266"/>
                  </a:moveTo>
                  <a:cubicBezTo>
                    <a:pt x="672" y="266"/>
                    <a:pt x="672" y="266"/>
                    <a:pt x="672" y="266"/>
                  </a:cubicBezTo>
                  <a:cubicBezTo>
                    <a:pt x="672" y="268"/>
                    <a:pt x="672" y="268"/>
                    <a:pt x="672" y="268"/>
                  </a:cubicBezTo>
                  <a:cubicBezTo>
                    <a:pt x="676" y="268"/>
                    <a:pt x="676" y="268"/>
                    <a:pt x="676" y="268"/>
                  </a:cubicBezTo>
                  <a:lnTo>
                    <a:pt x="676" y="266"/>
                  </a:lnTo>
                  <a:close/>
                  <a:moveTo>
                    <a:pt x="688" y="266"/>
                  </a:moveTo>
                  <a:cubicBezTo>
                    <a:pt x="684" y="266"/>
                    <a:pt x="684" y="266"/>
                    <a:pt x="684" y="266"/>
                  </a:cubicBezTo>
                  <a:cubicBezTo>
                    <a:pt x="684" y="268"/>
                    <a:pt x="684" y="268"/>
                    <a:pt x="684" y="268"/>
                  </a:cubicBezTo>
                  <a:cubicBezTo>
                    <a:pt x="688" y="268"/>
                    <a:pt x="688" y="268"/>
                    <a:pt x="688" y="268"/>
                  </a:cubicBezTo>
                  <a:lnTo>
                    <a:pt x="688" y="266"/>
                  </a:lnTo>
                  <a:close/>
                  <a:moveTo>
                    <a:pt x="700" y="266"/>
                  </a:moveTo>
                  <a:cubicBezTo>
                    <a:pt x="696" y="266"/>
                    <a:pt x="696" y="266"/>
                    <a:pt x="696" y="266"/>
                  </a:cubicBezTo>
                  <a:cubicBezTo>
                    <a:pt x="696" y="268"/>
                    <a:pt x="696" y="268"/>
                    <a:pt x="696" y="268"/>
                  </a:cubicBezTo>
                  <a:cubicBezTo>
                    <a:pt x="700" y="268"/>
                    <a:pt x="700" y="268"/>
                    <a:pt x="700" y="268"/>
                  </a:cubicBezTo>
                  <a:lnTo>
                    <a:pt x="700" y="266"/>
                  </a:lnTo>
                  <a:close/>
                  <a:moveTo>
                    <a:pt x="712" y="266"/>
                  </a:moveTo>
                  <a:cubicBezTo>
                    <a:pt x="708" y="266"/>
                    <a:pt x="708" y="266"/>
                    <a:pt x="708" y="266"/>
                  </a:cubicBezTo>
                  <a:cubicBezTo>
                    <a:pt x="708" y="268"/>
                    <a:pt x="708" y="268"/>
                    <a:pt x="708" y="268"/>
                  </a:cubicBezTo>
                  <a:cubicBezTo>
                    <a:pt x="712" y="268"/>
                    <a:pt x="712" y="268"/>
                    <a:pt x="712" y="268"/>
                  </a:cubicBezTo>
                  <a:lnTo>
                    <a:pt x="712" y="266"/>
                  </a:lnTo>
                  <a:close/>
                  <a:moveTo>
                    <a:pt x="724" y="266"/>
                  </a:moveTo>
                  <a:cubicBezTo>
                    <a:pt x="720" y="266"/>
                    <a:pt x="720" y="266"/>
                    <a:pt x="720" y="266"/>
                  </a:cubicBezTo>
                  <a:cubicBezTo>
                    <a:pt x="720" y="268"/>
                    <a:pt x="720" y="268"/>
                    <a:pt x="720" y="268"/>
                  </a:cubicBezTo>
                  <a:cubicBezTo>
                    <a:pt x="724" y="268"/>
                    <a:pt x="724" y="268"/>
                    <a:pt x="724" y="268"/>
                  </a:cubicBezTo>
                  <a:lnTo>
                    <a:pt x="724" y="266"/>
                  </a:lnTo>
                  <a:close/>
                  <a:moveTo>
                    <a:pt x="736" y="266"/>
                  </a:moveTo>
                  <a:cubicBezTo>
                    <a:pt x="732" y="266"/>
                    <a:pt x="732" y="266"/>
                    <a:pt x="732" y="266"/>
                  </a:cubicBezTo>
                  <a:cubicBezTo>
                    <a:pt x="732" y="268"/>
                    <a:pt x="732" y="268"/>
                    <a:pt x="732" y="268"/>
                  </a:cubicBezTo>
                  <a:cubicBezTo>
                    <a:pt x="736" y="268"/>
                    <a:pt x="736" y="268"/>
                    <a:pt x="736" y="268"/>
                  </a:cubicBezTo>
                  <a:lnTo>
                    <a:pt x="736" y="266"/>
                  </a:lnTo>
                  <a:close/>
                  <a:moveTo>
                    <a:pt x="748" y="266"/>
                  </a:moveTo>
                  <a:cubicBezTo>
                    <a:pt x="744" y="266"/>
                    <a:pt x="744" y="266"/>
                    <a:pt x="744" y="266"/>
                  </a:cubicBezTo>
                  <a:cubicBezTo>
                    <a:pt x="744" y="268"/>
                    <a:pt x="744" y="268"/>
                    <a:pt x="744" y="268"/>
                  </a:cubicBezTo>
                  <a:cubicBezTo>
                    <a:pt x="748" y="268"/>
                    <a:pt x="748" y="268"/>
                    <a:pt x="748" y="268"/>
                  </a:cubicBezTo>
                  <a:lnTo>
                    <a:pt x="748" y="266"/>
                  </a:lnTo>
                  <a:close/>
                  <a:moveTo>
                    <a:pt x="760" y="266"/>
                  </a:moveTo>
                  <a:cubicBezTo>
                    <a:pt x="756" y="266"/>
                    <a:pt x="756" y="266"/>
                    <a:pt x="756" y="266"/>
                  </a:cubicBezTo>
                  <a:cubicBezTo>
                    <a:pt x="756" y="268"/>
                    <a:pt x="756" y="268"/>
                    <a:pt x="756" y="268"/>
                  </a:cubicBezTo>
                  <a:cubicBezTo>
                    <a:pt x="760" y="268"/>
                    <a:pt x="760" y="268"/>
                    <a:pt x="760" y="268"/>
                  </a:cubicBezTo>
                  <a:lnTo>
                    <a:pt x="760" y="266"/>
                  </a:lnTo>
                  <a:close/>
                  <a:moveTo>
                    <a:pt x="772" y="266"/>
                  </a:moveTo>
                  <a:cubicBezTo>
                    <a:pt x="768" y="266"/>
                    <a:pt x="768" y="266"/>
                    <a:pt x="768" y="266"/>
                  </a:cubicBezTo>
                  <a:cubicBezTo>
                    <a:pt x="768" y="268"/>
                    <a:pt x="768" y="268"/>
                    <a:pt x="768" y="268"/>
                  </a:cubicBezTo>
                  <a:cubicBezTo>
                    <a:pt x="772" y="268"/>
                    <a:pt x="772" y="268"/>
                    <a:pt x="772" y="268"/>
                  </a:cubicBezTo>
                  <a:lnTo>
                    <a:pt x="772" y="266"/>
                  </a:lnTo>
                  <a:close/>
                  <a:moveTo>
                    <a:pt x="784" y="266"/>
                  </a:moveTo>
                  <a:cubicBezTo>
                    <a:pt x="782" y="266"/>
                    <a:pt x="781" y="266"/>
                    <a:pt x="780" y="266"/>
                  </a:cubicBezTo>
                  <a:cubicBezTo>
                    <a:pt x="780" y="266"/>
                    <a:pt x="780" y="266"/>
                    <a:pt x="780" y="266"/>
                  </a:cubicBezTo>
                  <a:cubicBezTo>
                    <a:pt x="780" y="268"/>
                    <a:pt x="780" y="268"/>
                    <a:pt x="780" y="268"/>
                  </a:cubicBezTo>
                  <a:cubicBezTo>
                    <a:pt x="780" y="268"/>
                    <a:pt x="780" y="268"/>
                    <a:pt x="780" y="268"/>
                  </a:cubicBezTo>
                  <a:cubicBezTo>
                    <a:pt x="781" y="268"/>
                    <a:pt x="782" y="268"/>
                    <a:pt x="784" y="268"/>
                  </a:cubicBezTo>
                  <a:lnTo>
                    <a:pt x="784" y="266"/>
                  </a:lnTo>
                  <a:close/>
                  <a:moveTo>
                    <a:pt x="795" y="263"/>
                  </a:moveTo>
                  <a:cubicBezTo>
                    <a:pt x="794" y="264"/>
                    <a:pt x="792" y="264"/>
                    <a:pt x="791" y="265"/>
                  </a:cubicBezTo>
                  <a:cubicBezTo>
                    <a:pt x="792" y="266"/>
                    <a:pt x="792" y="266"/>
                    <a:pt x="792" y="266"/>
                  </a:cubicBezTo>
                  <a:cubicBezTo>
                    <a:pt x="793" y="266"/>
                    <a:pt x="794" y="266"/>
                    <a:pt x="796" y="265"/>
                  </a:cubicBezTo>
                  <a:lnTo>
                    <a:pt x="795" y="263"/>
                  </a:lnTo>
                  <a:close/>
                  <a:moveTo>
                    <a:pt x="805" y="257"/>
                  </a:moveTo>
                  <a:cubicBezTo>
                    <a:pt x="804" y="258"/>
                    <a:pt x="803" y="259"/>
                    <a:pt x="802" y="260"/>
                  </a:cubicBezTo>
                  <a:cubicBezTo>
                    <a:pt x="803" y="261"/>
                    <a:pt x="803" y="261"/>
                    <a:pt x="803" y="261"/>
                  </a:cubicBezTo>
                  <a:cubicBezTo>
                    <a:pt x="804" y="261"/>
                    <a:pt x="805" y="260"/>
                    <a:pt x="806" y="259"/>
                  </a:cubicBezTo>
                  <a:lnTo>
                    <a:pt x="805" y="257"/>
                  </a:lnTo>
                  <a:close/>
                  <a:moveTo>
                    <a:pt x="813" y="249"/>
                  </a:moveTo>
                  <a:cubicBezTo>
                    <a:pt x="812" y="250"/>
                    <a:pt x="811" y="251"/>
                    <a:pt x="811" y="252"/>
                  </a:cubicBezTo>
                  <a:cubicBezTo>
                    <a:pt x="812" y="253"/>
                    <a:pt x="812" y="253"/>
                    <a:pt x="812" y="253"/>
                  </a:cubicBezTo>
                  <a:cubicBezTo>
                    <a:pt x="813" y="252"/>
                    <a:pt x="814" y="251"/>
                    <a:pt x="815" y="250"/>
                  </a:cubicBezTo>
                  <a:lnTo>
                    <a:pt x="813" y="249"/>
                  </a:lnTo>
                  <a:close/>
                  <a:moveTo>
                    <a:pt x="818" y="239"/>
                  </a:moveTo>
                  <a:cubicBezTo>
                    <a:pt x="818" y="240"/>
                    <a:pt x="817" y="241"/>
                    <a:pt x="817" y="242"/>
                  </a:cubicBezTo>
                  <a:cubicBezTo>
                    <a:pt x="819" y="243"/>
                    <a:pt x="819" y="243"/>
                    <a:pt x="819" y="243"/>
                  </a:cubicBezTo>
                  <a:cubicBezTo>
                    <a:pt x="819" y="242"/>
                    <a:pt x="820" y="240"/>
                    <a:pt x="820" y="239"/>
                  </a:cubicBezTo>
                  <a:lnTo>
                    <a:pt x="818" y="2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pic>
          <p:nvPicPr>
            <p:cNvPr id="51" name="Picture 25"/>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flipV="1">
              <a:off x="6880225" y="4354132"/>
              <a:ext cx="501650" cy="65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AutoShape 242"/>
            <p:cNvSpPr>
              <a:spLocks noChangeArrowheads="1"/>
            </p:cNvSpPr>
            <p:nvPr/>
          </p:nvSpPr>
          <p:spPr bwMode="auto">
            <a:xfrm>
              <a:off x="7501730" y="4355868"/>
              <a:ext cx="2032573" cy="636072"/>
            </a:xfrm>
            <a:prstGeom prst="roundRect">
              <a:avLst>
                <a:gd name="adj" fmla="val 1356"/>
              </a:avLst>
            </a:prstGeom>
            <a:noFill/>
            <a:ln w="9525">
              <a:noFill/>
              <a:miter lim="800000"/>
              <a:headEnd/>
              <a:tailEnd/>
            </a:ln>
          </p:spPr>
          <p:txBody>
            <a:bodyPr wrap="square" lIns="0" tIns="0" rIns="0" bIns="0">
              <a:spAutoFit/>
            </a:bodyPr>
            <a:lstStyle/>
            <a:p>
              <a:pPr marL="95590" indent="-95590" defTabSz="1101784" eaLnBrk="0" latinLnBrk="0" hangingPunct="0">
                <a:spcBef>
                  <a:spcPts val="200"/>
                </a:spcBef>
                <a:buClr>
                  <a:schemeClr val="tx1">
                    <a:lumMod val="85000"/>
                    <a:lumOff val="15000"/>
                  </a:schemeClr>
                </a:buClr>
                <a:buSzPct val="80000"/>
                <a:buFont typeface="Arial" pitchFamily="34" charset="0"/>
                <a:buChar char="•"/>
                <a:tabLst>
                  <a:tab pos="5805348" algn="l"/>
                </a:tabLst>
                <a:defRPr/>
              </a:pPr>
              <a:r>
                <a:rPr lang="en-US" altLang="ko-KR" sz="1400" dirty="0">
                  <a:solidFill>
                    <a:schemeClr val="tx1">
                      <a:lumMod val="85000"/>
                      <a:lumOff val="15000"/>
                    </a:schemeClr>
                  </a:solidFill>
                  <a:latin typeface="+mn-lt"/>
                  <a:ea typeface="-윤고딕320" pitchFamily="18" charset="-127"/>
                  <a:cs typeface="Arial" pitchFamily="34" charset="0"/>
                  <a:sym typeface="Monotype Sorts"/>
                </a:rPr>
                <a:t>KIOSK</a:t>
              </a:r>
            </a:p>
            <a:p>
              <a:pPr marL="85725" defTabSz="1101784" eaLnBrk="0" hangingPunct="0">
                <a:spcBef>
                  <a:spcPts val="200"/>
                </a:spcBef>
                <a:buClr>
                  <a:schemeClr val="tx1">
                    <a:lumMod val="85000"/>
                    <a:lumOff val="15000"/>
                  </a:schemeClr>
                </a:buClr>
                <a:buSzPct val="80000"/>
                <a:tabLst>
                  <a:tab pos="5805348" algn="l"/>
                </a:tabLst>
                <a:defRPr/>
              </a:pPr>
              <a:r>
                <a:rPr lang="en-US" altLang="ko-KR" sz="1200" dirty="0">
                  <a:solidFill>
                    <a:schemeClr val="tx1">
                      <a:lumMod val="85000"/>
                      <a:lumOff val="15000"/>
                    </a:schemeClr>
                  </a:solidFill>
                  <a:ea typeface="-윤고딕320" pitchFamily="18" charset="-127"/>
                  <a:cs typeface="Arial" pitchFamily="34" charset="0"/>
                  <a:sym typeface="Monotype Sorts"/>
                </a:rPr>
                <a:t>- </a:t>
              </a:r>
              <a:r>
                <a:rPr lang="tr-TR" altLang="ko-KR" sz="1200" dirty="0">
                  <a:solidFill>
                    <a:schemeClr val="tx1">
                      <a:lumMod val="85000"/>
                      <a:lumOff val="15000"/>
                    </a:schemeClr>
                  </a:solidFill>
                  <a:latin typeface="+mn-lt"/>
                  <a:ea typeface="-윤고딕320" pitchFamily="18" charset="-127"/>
                  <a:cs typeface="Arial" pitchFamily="34" charset="0"/>
                  <a:sym typeface="Monotype Sorts"/>
                </a:rPr>
                <a:t>Park alanının bilgisi</a:t>
              </a:r>
              <a:endParaRPr lang="en-US" altLang="ko-KR" sz="1200" dirty="0">
                <a:solidFill>
                  <a:schemeClr val="tx1">
                    <a:lumMod val="85000"/>
                    <a:lumOff val="15000"/>
                  </a:schemeClr>
                </a:solidFill>
                <a:latin typeface="+mn-lt"/>
                <a:ea typeface="-윤고딕320" pitchFamily="18" charset="-127"/>
                <a:cs typeface="Arial" pitchFamily="34" charset="0"/>
                <a:sym typeface="Monotype Sorts"/>
              </a:endParaRPr>
            </a:p>
            <a:p>
              <a:pPr marL="85725" defTabSz="1101784" eaLnBrk="0" latinLnBrk="0" hangingPunct="0">
                <a:spcBef>
                  <a:spcPts val="200"/>
                </a:spcBef>
                <a:buClr>
                  <a:schemeClr val="tx1">
                    <a:lumMod val="85000"/>
                    <a:lumOff val="15000"/>
                  </a:schemeClr>
                </a:buClr>
                <a:buSzPct val="80000"/>
                <a:tabLst>
                  <a:tab pos="5805348" algn="l"/>
                </a:tabLst>
                <a:defRPr/>
              </a:pPr>
              <a:r>
                <a:rPr lang="en-US" altLang="ko-KR" sz="1200" dirty="0">
                  <a:solidFill>
                    <a:schemeClr val="tx1">
                      <a:lumMod val="85000"/>
                      <a:lumOff val="15000"/>
                    </a:schemeClr>
                  </a:solidFill>
                  <a:latin typeface="+mn-lt"/>
                  <a:ea typeface="-윤고딕320" pitchFamily="18" charset="-127"/>
                  <a:cs typeface="Arial" pitchFamily="34" charset="0"/>
                  <a:sym typeface="Monotype Sorts"/>
                </a:rPr>
                <a:t>- </a:t>
              </a:r>
              <a:r>
                <a:rPr lang="tr-TR" altLang="ko-KR" sz="1200" dirty="0">
                  <a:solidFill>
                    <a:schemeClr val="tx1">
                      <a:lumMod val="85000"/>
                      <a:lumOff val="15000"/>
                    </a:schemeClr>
                  </a:solidFill>
                  <a:latin typeface="+mn-lt"/>
                  <a:ea typeface="-윤고딕320" pitchFamily="18" charset="-127"/>
                  <a:cs typeface="Arial" pitchFamily="34" charset="0"/>
                  <a:sym typeface="Monotype Sorts"/>
                </a:rPr>
                <a:t>Kullanıcının park alanı</a:t>
              </a:r>
              <a:endParaRPr lang="en-US" altLang="ko-KR" sz="1200" dirty="0">
                <a:solidFill>
                  <a:schemeClr val="tx1">
                    <a:lumMod val="85000"/>
                    <a:lumOff val="15000"/>
                  </a:schemeClr>
                </a:solidFill>
                <a:latin typeface="+mn-lt"/>
                <a:ea typeface="-윤고딕320" pitchFamily="18" charset="-127"/>
                <a:cs typeface="Arial" pitchFamily="34" charset="0"/>
                <a:sym typeface="Monotype Sorts"/>
              </a:endParaRPr>
            </a:p>
          </p:txBody>
        </p:sp>
      </p:grpSp>
      <p:sp>
        <p:nvSpPr>
          <p:cNvPr id="53" name="TextBox 46"/>
          <p:cNvSpPr txBox="1">
            <a:spLocks noChangeArrowheads="1"/>
          </p:cNvSpPr>
          <p:nvPr/>
        </p:nvSpPr>
        <p:spPr bwMode="auto">
          <a:xfrm>
            <a:off x="4314365" y="2662496"/>
            <a:ext cx="1975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b="1">
                <a:solidFill>
                  <a:schemeClr val="tx1"/>
                </a:solidFill>
                <a:latin typeface="산돌고딕B" pitchFamily="18" charset="-127"/>
                <a:ea typeface="굴림" pitchFamily="50" charset="-127"/>
              </a:defRPr>
            </a:lvl1pPr>
            <a:lvl2pPr marL="742950" indent="-285750" eaLnBrk="0" hangingPunct="0">
              <a:defRPr kumimoji="1" sz="1600" b="1">
                <a:solidFill>
                  <a:schemeClr val="tx1"/>
                </a:solidFill>
                <a:latin typeface="산돌고딕B" pitchFamily="18" charset="-127"/>
                <a:ea typeface="굴림" pitchFamily="50" charset="-127"/>
              </a:defRPr>
            </a:lvl2pPr>
            <a:lvl3pPr marL="1143000" indent="-228600" eaLnBrk="0" hangingPunct="0">
              <a:defRPr kumimoji="1" sz="1600" b="1">
                <a:solidFill>
                  <a:schemeClr val="tx1"/>
                </a:solidFill>
                <a:latin typeface="산돌고딕B" pitchFamily="18" charset="-127"/>
                <a:ea typeface="굴림" pitchFamily="50" charset="-127"/>
              </a:defRPr>
            </a:lvl3pPr>
            <a:lvl4pPr marL="1600200" indent="-228600" eaLnBrk="0" hangingPunct="0">
              <a:defRPr kumimoji="1" sz="1600" b="1">
                <a:solidFill>
                  <a:schemeClr val="tx1"/>
                </a:solidFill>
                <a:latin typeface="산돌고딕B" pitchFamily="18" charset="-127"/>
                <a:ea typeface="굴림" pitchFamily="50" charset="-127"/>
              </a:defRPr>
            </a:lvl4pPr>
            <a:lvl5pPr marL="2057400" indent="-228600" eaLnBrk="0" hangingPunct="0">
              <a:defRPr kumimoji="1" sz="1600" b="1">
                <a:solidFill>
                  <a:schemeClr val="tx1"/>
                </a:solidFill>
                <a:latin typeface="산돌고딕B" pitchFamily="18" charset="-127"/>
                <a:ea typeface="굴림" pitchFamily="50" charset="-127"/>
              </a:defRPr>
            </a:lvl5pPr>
            <a:lvl6pPr marL="25146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6pPr>
            <a:lvl7pPr marL="29718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7pPr>
            <a:lvl8pPr marL="34290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8pPr>
            <a:lvl9pPr marL="38862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9pPr>
          </a:lstStyle>
          <a:p>
            <a:pPr algn="ctr" eaLnBrk="1" hangingPunct="1">
              <a:defRPr/>
            </a:pPr>
            <a:r>
              <a:rPr lang="tr-TR" altLang="ko-KR" sz="1400" dirty="0">
                <a:solidFill>
                  <a:schemeClr val="tx1">
                    <a:lumMod val="85000"/>
                    <a:lumOff val="15000"/>
                  </a:schemeClr>
                </a:solidFill>
                <a:latin typeface="Arial" panose="020B0604020202020204" pitchFamily="34" charset="0"/>
                <a:cs typeface="Arial" panose="020B0604020202020204" pitchFamily="34" charset="0"/>
              </a:rPr>
              <a:t>Entegrasyon Merkezi</a:t>
            </a:r>
            <a:endParaRPr lang="ko-KR" altLang="en-US" sz="14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4" name="TextBox 46"/>
          <p:cNvSpPr txBox="1">
            <a:spLocks noChangeArrowheads="1"/>
          </p:cNvSpPr>
          <p:nvPr/>
        </p:nvSpPr>
        <p:spPr bwMode="auto">
          <a:xfrm>
            <a:off x="5778387" y="4782101"/>
            <a:ext cx="59022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b="1">
                <a:solidFill>
                  <a:schemeClr val="tx1"/>
                </a:solidFill>
                <a:latin typeface="산돌고딕B" pitchFamily="18" charset="-127"/>
                <a:ea typeface="굴림" pitchFamily="50" charset="-127"/>
              </a:defRPr>
            </a:lvl1pPr>
            <a:lvl2pPr marL="742950" indent="-285750" eaLnBrk="0" hangingPunct="0">
              <a:defRPr kumimoji="1" sz="1600" b="1">
                <a:solidFill>
                  <a:schemeClr val="tx1"/>
                </a:solidFill>
                <a:latin typeface="산돌고딕B" pitchFamily="18" charset="-127"/>
                <a:ea typeface="굴림" pitchFamily="50" charset="-127"/>
              </a:defRPr>
            </a:lvl2pPr>
            <a:lvl3pPr marL="1143000" indent="-228600" eaLnBrk="0" hangingPunct="0">
              <a:defRPr kumimoji="1" sz="1600" b="1">
                <a:solidFill>
                  <a:schemeClr val="tx1"/>
                </a:solidFill>
                <a:latin typeface="산돌고딕B" pitchFamily="18" charset="-127"/>
                <a:ea typeface="굴림" pitchFamily="50" charset="-127"/>
              </a:defRPr>
            </a:lvl3pPr>
            <a:lvl4pPr marL="1600200" indent="-228600" eaLnBrk="0" hangingPunct="0">
              <a:defRPr kumimoji="1" sz="1600" b="1">
                <a:solidFill>
                  <a:schemeClr val="tx1"/>
                </a:solidFill>
                <a:latin typeface="산돌고딕B" pitchFamily="18" charset="-127"/>
                <a:ea typeface="굴림" pitchFamily="50" charset="-127"/>
              </a:defRPr>
            </a:lvl4pPr>
            <a:lvl5pPr marL="2057400" indent="-228600" eaLnBrk="0" hangingPunct="0">
              <a:defRPr kumimoji="1" sz="1600" b="1">
                <a:solidFill>
                  <a:schemeClr val="tx1"/>
                </a:solidFill>
                <a:latin typeface="산돌고딕B" pitchFamily="18" charset="-127"/>
                <a:ea typeface="굴림" pitchFamily="50" charset="-127"/>
              </a:defRPr>
            </a:lvl5pPr>
            <a:lvl6pPr marL="25146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6pPr>
            <a:lvl7pPr marL="29718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7pPr>
            <a:lvl8pPr marL="34290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8pPr>
            <a:lvl9pPr marL="38862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9pPr>
          </a:lstStyle>
          <a:p>
            <a:pPr algn="ctr" eaLnBrk="1" hangingPunct="1">
              <a:defRPr/>
            </a:pPr>
            <a:r>
              <a:rPr lang="tr-TR" altLang="ko-KR" sz="700" b="0" dirty="0">
                <a:solidFill>
                  <a:schemeClr val="tx1">
                    <a:lumMod val="85000"/>
                    <a:lumOff val="15000"/>
                  </a:schemeClr>
                </a:solidFill>
                <a:latin typeface="Arial" panose="020B0604020202020204" pitchFamily="34" charset="0"/>
                <a:cs typeface="Arial" panose="020B0604020202020204" pitchFamily="34" charset="0"/>
              </a:rPr>
              <a:t>Veri alımı </a:t>
            </a:r>
            <a:endParaRPr lang="ko-KR" altLang="en-US" sz="700" b="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5" name="TextBox 46"/>
          <p:cNvSpPr txBox="1">
            <a:spLocks noChangeArrowheads="1"/>
          </p:cNvSpPr>
          <p:nvPr/>
        </p:nvSpPr>
        <p:spPr bwMode="auto">
          <a:xfrm>
            <a:off x="4726040" y="4782466"/>
            <a:ext cx="126206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1600" b="1">
                <a:solidFill>
                  <a:schemeClr val="tx1"/>
                </a:solidFill>
                <a:latin typeface="산돌고딕B" pitchFamily="18" charset="-127"/>
                <a:ea typeface="굴림" pitchFamily="50" charset="-127"/>
              </a:defRPr>
            </a:lvl1pPr>
            <a:lvl2pPr marL="742950" indent="-285750" eaLnBrk="0" hangingPunct="0">
              <a:defRPr kumimoji="1" sz="1600" b="1">
                <a:solidFill>
                  <a:schemeClr val="tx1"/>
                </a:solidFill>
                <a:latin typeface="산돌고딕B" pitchFamily="18" charset="-127"/>
                <a:ea typeface="굴림" pitchFamily="50" charset="-127"/>
              </a:defRPr>
            </a:lvl2pPr>
            <a:lvl3pPr marL="1143000" indent="-228600" eaLnBrk="0" hangingPunct="0">
              <a:defRPr kumimoji="1" sz="1600" b="1">
                <a:solidFill>
                  <a:schemeClr val="tx1"/>
                </a:solidFill>
                <a:latin typeface="산돌고딕B" pitchFamily="18" charset="-127"/>
                <a:ea typeface="굴림" pitchFamily="50" charset="-127"/>
              </a:defRPr>
            </a:lvl3pPr>
            <a:lvl4pPr marL="1600200" indent="-228600" eaLnBrk="0" hangingPunct="0">
              <a:defRPr kumimoji="1" sz="1600" b="1">
                <a:solidFill>
                  <a:schemeClr val="tx1"/>
                </a:solidFill>
                <a:latin typeface="산돌고딕B" pitchFamily="18" charset="-127"/>
                <a:ea typeface="굴림" pitchFamily="50" charset="-127"/>
              </a:defRPr>
            </a:lvl4pPr>
            <a:lvl5pPr marL="2057400" indent="-228600" eaLnBrk="0" hangingPunct="0">
              <a:defRPr kumimoji="1" sz="1600" b="1">
                <a:solidFill>
                  <a:schemeClr val="tx1"/>
                </a:solidFill>
                <a:latin typeface="산돌고딕B" pitchFamily="18" charset="-127"/>
                <a:ea typeface="굴림" pitchFamily="50" charset="-127"/>
              </a:defRPr>
            </a:lvl5pPr>
            <a:lvl6pPr marL="25146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6pPr>
            <a:lvl7pPr marL="29718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7pPr>
            <a:lvl8pPr marL="34290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8pPr>
            <a:lvl9pPr marL="38862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9pPr>
          </a:lstStyle>
          <a:p>
            <a:pPr algn="ctr" eaLnBrk="1" hangingPunct="1">
              <a:defRPr/>
            </a:pPr>
            <a:r>
              <a:rPr lang="tr-TR" altLang="ko-KR" sz="700" b="0" dirty="0">
                <a:solidFill>
                  <a:schemeClr val="tx1">
                    <a:lumMod val="85000"/>
                    <a:lumOff val="15000"/>
                  </a:schemeClr>
                </a:solidFill>
                <a:latin typeface="Arial" panose="020B0604020202020204" pitchFamily="34" charset="0"/>
                <a:cs typeface="Arial" panose="020B0604020202020204" pitchFamily="34" charset="0"/>
              </a:rPr>
              <a:t>Bilgiyi sunma</a:t>
            </a:r>
            <a:endParaRPr lang="ko-KR" altLang="en-US" sz="700" b="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6" name="TextBox 46"/>
          <p:cNvSpPr txBox="1">
            <a:spLocks noChangeArrowheads="1"/>
          </p:cNvSpPr>
          <p:nvPr/>
        </p:nvSpPr>
        <p:spPr bwMode="auto">
          <a:xfrm>
            <a:off x="4143674" y="3980693"/>
            <a:ext cx="647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600" b="1">
                <a:solidFill>
                  <a:schemeClr val="tx1"/>
                </a:solidFill>
                <a:latin typeface="산돌고딕B" pitchFamily="18" charset="-127"/>
                <a:ea typeface="굴림" pitchFamily="50" charset="-127"/>
              </a:defRPr>
            </a:lvl1pPr>
            <a:lvl2pPr marL="742950" indent="-285750" eaLnBrk="0" hangingPunct="0">
              <a:defRPr kumimoji="1" sz="1600" b="1">
                <a:solidFill>
                  <a:schemeClr val="tx1"/>
                </a:solidFill>
                <a:latin typeface="산돌고딕B" pitchFamily="18" charset="-127"/>
                <a:ea typeface="굴림" pitchFamily="50" charset="-127"/>
              </a:defRPr>
            </a:lvl2pPr>
            <a:lvl3pPr marL="1143000" indent="-228600" eaLnBrk="0" hangingPunct="0">
              <a:defRPr kumimoji="1" sz="1600" b="1">
                <a:solidFill>
                  <a:schemeClr val="tx1"/>
                </a:solidFill>
                <a:latin typeface="산돌고딕B" pitchFamily="18" charset="-127"/>
                <a:ea typeface="굴림" pitchFamily="50" charset="-127"/>
              </a:defRPr>
            </a:lvl3pPr>
            <a:lvl4pPr marL="1600200" indent="-228600" eaLnBrk="0" hangingPunct="0">
              <a:defRPr kumimoji="1" sz="1600" b="1">
                <a:solidFill>
                  <a:schemeClr val="tx1"/>
                </a:solidFill>
                <a:latin typeface="산돌고딕B" pitchFamily="18" charset="-127"/>
                <a:ea typeface="굴림" pitchFamily="50" charset="-127"/>
              </a:defRPr>
            </a:lvl4pPr>
            <a:lvl5pPr marL="2057400" indent="-228600" eaLnBrk="0" hangingPunct="0">
              <a:defRPr kumimoji="1" sz="1600" b="1">
                <a:solidFill>
                  <a:schemeClr val="tx1"/>
                </a:solidFill>
                <a:latin typeface="산돌고딕B" pitchFamily="18" charset="-127"/>
                <a:ea typeface="굴림" pitchFamily="50" charset="-127"/>
              </a:defRPr>
            </a:lvl5pPr>
            <a:lvl6pPr marL="25146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6pPr>
            <a:lvl7pPr marL="29718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7pPr>
            <a:lvl8pPr marL="34290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8pPr>
            <a:lvl9pPr marL="38862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9pPr>
          </a:lstStyle>
          <a:p>
            <a:pPr algn="ctr" eaLnBrk="1" hangingPunct="1">
              <a:defRPr/>
            </a:pPr>
            <a:r>
              <a:rPr lang="tr-TR" altLang="ko-KR" sz="700" b="0" dirty="0">
                <a:solidFill>
                  <a:schemeClr val="tx1">
                    <a:lumMod val="85000"/>
                    <a:lumOff val="15000"/>
                  </a:schemeClr>
                </a:solidFill>
                <a:latin typeface="Arial" panose="020B0604020202020204" pitchFamily="34" charset="0"/>
                <a:cs typeface="Arial" panose="020B0604020202020204" pitchFamily="34" charset="0"/>
              </a:rPr>
              <a:t>Poliçe planlama</a:t>
            </a:r>
            <a:endParaRPr lang="ko-KR" altLang="en-US" sz="700" b="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7" name="TextBox 46"/>
          <p:cNvSpPr txBox="1">
            <a:spLocks noChangeArrowheads="1"/>
          </p:cNvSpPr>
          <p:nvPr/>
        </p:nvSpPr>
        <p:spPr bwMode="auto">
          <a:xfrm>
            <a:off x="4077149" y="4790746"/>
            <a:ext cx="7710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600" b="1">
                <a:solidFill>
                  <a:schemeClr val="tx1"/>
                </a:solidFill>
                <a:latin typeface="산돌고딕B" pitchFamily="18" charset="-127"/>
                <a:ea typeface="굴림" pitchFamily="50" charset="-127"/>
              </a:defRPr>
            </a:lvl1pPr>
            <a:lvl2pPr marL="742950" indent="-285750" eaLnBrk="0" hangingPunct="0">
              <a:defRPr kumimoji="1" sz="1600" b="1">
                <a:solidFill>
                  <a:schemeClr val="tx1"/>
                </a:solidFill>
                <a:latin typeface="산돌고딕B" pitchFamily="18" charset="-127"/>
                <a:ea typeface="굴림" pitchFamily="50" charset="-127"/>
              </a:defRPr>
            </a:lvl2pPr>
            <a:lvl3pPr marL="1143000" indent="-228600" eaLnBrk="0" hangingPunct="0">
              <a:defRPr kumimoji="1" sz="1600" b="1">
                <a:solidFill>
                  <a:schemeClr val="tx1"/>
                </a:solidFill>
                <a:latin typeface="산돌고딕B" pitchFamily="18" charset="-127"/>
                <a:ea typeface="굴림" pitchFamily="50" charset="-127"/>
              </a:defRPr>
            </a:lvl3pPr>
            <a:lvl4pPr marL="1600200" indent="-228600" eaLnBrk="0" hangingPunct="0">
              <a:defRPr kumimoji="1" sz="1600" b="1">
                <a:solidFill>
                  <a:schemeClr val="tx1"/>
                </a:solidFill>
                <a:latin typeface="산돌고딕B" pitchFamily="18" charset="-127"/>
                <a:ea typeface="굴림" pitchFamily="50" charset="-127"/>
              </a:defRPr>
            </a:lvl4pPr>
            <a:lvl5pPr marL="2057400" indent="-228600" eaLnBrk="0" hangingPunct="0">
              <a:defRPr kumimoji="1" sz="1600" b="1">
                <a:solidFill>
                  <a:schemeClr val="tx1"/>
                </a:solidFill>
                <a:latin typeface="산돌고딕B" pitchFamily="18" charset="-127"/>
                <a:ea typeface="굴림" pitchFamily="50" charset="-127"/>
              </a:defRPr>
            </a:lvl5pPr>
            <a:lvl6pPr marL="25146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6pPr>
            <a:lvl7pPr marL="29718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7pPr>
            <a:lvl8pPr marL="34290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8pPr>
            <a:lvl9pPr marL="38862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9pPr>
          </a:lstStyle>
          <a:p>
            <a:pPr algn="ctr" eaLnBrk="1" hangingPunct="1">
              <a:defRPr/>
            </a:pPr>
            <a:r>
              <a:rPr lang="tr-TR" altLang="ko-KR" sz="700" b="0" dirty="0">
                <a:solidFill>
                  <a:schemeClr val="tx1">
                    <a:lumMod val="85000"/>
                    <a:lumOff val="15000"/>
                  </a:schemeClr>
                </a:solidFill>
                <a:latin typeface="Arial" panose="020B0604020202020204" pitchFamily="34" charset="0"/>
                <a:cs typeface="Arial" panose="020B0604020202020204" pitchFamily="34" charset="0"/>
              </a:rPr>
              <a:t>Park alanı yönetimi</a:t>
            </a:r>
            <a:endParaRPr lang="en-US" altLang="ko-KR" sz="700" b="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8" name="TextBox 46"/>
          <p:cNvSpPr txBox="1">
            <a:spLocks noChangeArrowheads="1"/>
          </p:cNvSpPr>
          <p:nvPr/>
        </p:nvSpPr>
        <p:spPr bwMode="auto">
          <a:xfrm>
            <a:off x="5721073" y="3987348"/>
            <a:ext cx="708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600" b="1">
                <a:solidFill>
                  <a:schemeClr val="tx1"/>
                </a:solidFill>
                <a:latin typeface="산돌고딕B" pitchFamily="18" charset="-127"/>
                <a:ea typeface="굴림" pitchFamily="50" charset="-127"/>
              </a:defRPr>
            </a:lvl1pPr>
            <a:lvl2pPr marL="742950" indent="-285750" eaLnBrk="0" hangingPunct="0">
              <a:defRPr kumimoji="1" sz="1600" b="1">
                <a:solidFill>
                  <a:schemeClr val="tx1"/>
                </a:solidFill>
                <a:latin typeface="산돌고딕B" pitchFamily="18" charset="-127"/>
                <a:ea typeface="굴림" pitchFamily="50" charset="-127"/>
              </a:defRPr>
            </a:lvl2pPr>
            <a:lvl3pPr marL="1143000" indent="-228600" eaLnBrk="0" hangingPunct="0">
              <a:defRPr kumimoji="1" sz="1600" b="1">
                <a:solidFill>
                  <a:schemeClr val="tx1"/>
                </a:solidFill>
                <a:latin typeface="산돌고딕B" pitchFamily="18" charset="-127"/>
                <a:ea typeface="굴림" pitchFamily="50" charset="-127"/>
              </a:defRPr>
            </a:lvl3pPr>
            <a:lvl4pPr marL="1600200" indent="-228600" eaLnBrk="0" hangingPunct="0">
              <a:defRPr kumimoji="1" sz="1600" b="1">
                <a:solidFill>
                  <a:schemeClr val="tx1"/>
                </a:solidFill>
                <a:latin typeface="산돌고딕B" pitchFamily="18" charset="-127"/>
                <a:ea typeface="굴림" pitchFamily="50" charset="-127"/>
              </a:defRPr>
            </a:lvl4pPr>
            <a:lvl5pPr marL="2057400" indent="-228600" eaLnBrk="0" hangingPunct="0">
              <a:defRPr kumimoji="1" sz="1600" b="1">
                <a:solidFill>
                  <a:schemeClr val="tx1"/>
                </a:solidFill>
                <a:latin typeface="산돌고딕B" pitchFamily="18" charset="-127"/>
                <a:ea typeface="굴림" pitchFamily="50" charset="-127"/>
              </a:defRPr>
            </a:lvl5pPr>
            <a:lvl6pPr marL="25146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6pPr>
            <a:lvl7pPr marL="29718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7pPr>
            <a:lvl8pPr marL="34290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8pPr>
            <a:lvl9pPr marL="38862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9pPr>
          </a:lstStyle>
          <a:p>
            <a:pPr algn="ctr" eaLnBrk="1" hangingPunct="1">
              <a:defRPr/>
            </a:pPr>
            <a:r>
              <a:rPr lang="tr-TR" altLang="ko-KR" sz="700" b="0" dirty="0">
                <a:solidFill>
                  <a:schemeClr val="tx1">
                    <a:lumMod val="85000"/>
                    <a:lumOff val="15000"/>
                  </a:schemeClr>
                </a:solidFill>
                <a:latin typeface="Arial" panose="020B0604020202020204" pitchFamily="34" charset="0"/>
                <a:cs typeface="Arial" panose="020B0604020202020204" pitchFamily="34" charset="0"/>
              </a:rPr>
              <a:t>Veri genelleme</a:t>
            </a:r>
            <a:endParaRPr lang="ko-KR" altLang="en-US" sz="700" b="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9" name="TextBox 46"/>
          <p:cNvSpPr txBox="1">
            <a:spLocks noChangeArrowheads="1"/>
          </p:cNvSpPr>
          <p:nvPr/>
        </p:nvSpPr>
        <p:spPr bwMode="auto">
          <a:xfrm>
            <a:off x="4961335" y="3989388"/>
            <a:ext cx="759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600" b="1">
                <a:solidFill>
                  <a:schemeClr val="tx1"/>
                </a:solidFill>
                <a:latin typeface="산돌고딕B" pitchFamily="18" charset="-127"/>
                <a:ea typeface="굴림" pitchFamily="50" charset="-127"/>
              </a:defRPr>
            </a:lvl1pPr>
            <a:lvl2pPr marL="742950" indent="-285750" eaLnBrk="0" hangingPunct="0">
              <a:defRPr kumimoji="1" sz="1600" b="1">
                <a:solidFill>
                  <a:schemeClr val="tx1"/>
                </a:solidFill>
                <a:latin typeface="산돌고딕B" pitchFamily="18" charset="-127"/>
                <a:ea typeface="굴림" pitchFamily="50" charset="-127"/>
              </a:defRPr>
            </a:lvl2pPr>
            <a:lvl3pPr marL="1143000" indent="-228600" eaLnBrk="0" hangingPunct="0">
              <a:defRPr kumimoji="1" sz="1600" b="1">
                <a:solidFill>
                  <a:schemeClr val="tx1"/>
                </a:solidFill>
                <a:latin typeface="산돌고딕B" pitchFamily="18" charset="-127"/>
                <a:ea typeface="굴림" pitchFamily="50" charset="-127"/>
              </a:defRPr>
            </a:lvl3pPr>
            <a:lvl4pPr marL="1600200" indent="-228600" eaLnBrk="0" hangingPunct="0">
              <a:defRPr kumimoji="1" sz="1600" b="1">
                <a:solidFill>
                  <a:schemeClr val="tx1"/>
                </a:solidFill>
                <a:latin typeface="산돌고딕B" pitchFamily="18" charset="-127"/>
                <a:ea typeface="굴림" pitchFamily="50" charset="-127"/>
              </a:defRPr>
            </a:lvl4pPr>
            <a:lvl5pPr marL="2057400" indent="-228600" eaLnBrk="0" hangingPunct="0">
              <a:defRPr kumimoji="1" sz="1600" b="1">
                <a:solidFill>
                  <a:schemeClr val="tx1"/>
                </a:solidFill>
                <a:latin typeface="산돌고딕B" pitchFamily="18" charset="-127"/>
                <a:ea typeface="굴림" pitchFamily="50" charset="-127"/>
              </a:defRPr>
            </a:lvl5pPr>
            <a:lvl6pPr marL="25146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6pPr>
            <a:lvl7pPr marL="29718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7pPr>
            <a:lvl8pPr marL="34290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8pPr>
            <a:lvl9pPr marL="3886200" indent="-228600" eaLnBrk="0" fontAlgn="base" hangingPunct="0">
              <a:spcBef>
                <a:spcPct val="0"/>
              </a:spcBef>
              <a:spcAft>
                <a:spcPct val="0"/>
              </a:spcAft>
              <a:defRPr kumimoji="1" sz="1600" b="1">
                <a:solidFill>
                  <a:schemeClr val="tx1"/>
                </a:solidFill>
                <a:latin typeface="산돌고딕B" pitchFamily="18" charset="-127"/>
                <a:ea typeface="굴림" pitchFamily="50" charset="-127"/>
              </a:defRPr>
            </a:lvl9pPr>
          </a:lstStyle>
          <a:p>
            <a:pPr algn="ctr" eaLnBrk="1" hangingPunct="1">
              <a:defRPr/>
            </a:pPr>
            <a:r>
              <a:rPr lang="tr-TR" altLang="ko-KR" sz="700" b="0" dirty="0">
                <a:solidFill>
                  <a:schemeClr val="tx1">
                    <a:lumMod val="85000"/>
                    <a:lumOff val="15000"/>
                  </a:schemeClr>
                </a:solidFill>
                <a:latin typeface="Arial" panose="020B0604020202020204" pitchFamily="34" charset="0"/>
                <a:cs typeface="Arial" panose="020B0604020202020204" pitchFamily="34" charset="0"/>
              </a:rPr>
              <a:t>Geçmiş verileri arama</a:t>
            </a:r>
            <a:endParaRPr lang="ko-KR" altLang="en-US" sz="700" b="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0" name="모서리가 둥근 직사각형 271"/>
          <p:cNvSpPr/>
          <p:nvPr/>
        </p:nvSpPr>
        <p:spPr bwMode="auto">
          <a:xfrm>
            <a:off x="2455885" y="2590482"/>
            <a:ext cx="1333500" cy="665163"/>
          </a:xfrm>
          <a:prstGeom prst="rect">
            <a:avLst/>
          </a:prstGeom>
          <a:noFill/>
          <a:ln w="12700" cap="flat" cmpd="sng" algn="ctr">
            <a:noFill/>
            <a:prstDash val="solid"/>
          </a:ln>
          <a:effectLst>
            <a:outerShdw blurRad="63500" algn="ctr" rotWithShape="0">
              <a:schemeClr val="tx1">
                <a:lumMod val="50000"/>
                <a:lumOff val="50000"/>
                <a:alpha val="40000"/>
              </a:schemeClr>
            </a:outerShdw>
          </a:effectLst>
        </p:spPr>
        <p:txBody>
          <a:bodyPr lIns="0" tIns="0" rIns="0" bIns="0" anchor="ctr"/>
          <a:lstStyle/>
          <a:p>
            <a:pPr defTabSz="1330325" eaLnBrk="0" fontAlgn="auto" latinLnBrk="0" hangingPunct="0">
              <a:spcBef>
                <a:spcPts val="0"/>
              </a:spcBef>
              <a:spcAft>
                <a:spcPts val="0"/>
              </a:spcAft>
              <a:defRPr/>
            </a:pPr>
            <a:r>
              <a:rPr lang="tr-TR" altLang="ko-KR"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Park alanının kapasitesi</a:t>
            </a:r>
            <a:endParaRPr lang="ko-KR" altLang="en-US"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endParaRPr>
          </a:p>
        </p:txBody>
      </p:sp>
      <p:sp>
        <p:nvSpPr>
          <p:cNvPr id="61" name="모서리가 둥근 직사각형 272"/>
          <p:cNvSpPr/>
          <p:nvPr/>
        </p:nvSpPr>
        <p:spPr bwMode="auto">
          <a:xfrm>
            <a:off x="2455885" y="3188341"/>
            <a:ext cx="1312585" cy="689272"/>
          </a:xfrm>
          <a:prstGeom prst="rect">
            <a:avLst/>
          </a:prstGeom>
          <a:noFill/>
          <a:ln w="12700" cap="flat" cmpd="sng" algn="ctr">
            <a:noFill/>
            <a:prstDash val="solid"/>
          </a:ln>
          <a:effectLst>
            <a:outerShdw blurRad="63500" algn="ctr" rotWithShape="0">
              <a:schemeClr val="tx1">
                <a:lumMod val="50000"/>
                <a:lumOff val="50000"/>
                <a:alpha val="40000"/>
              </a:schemeClr>
            </a:outerShdw>
          </a:effectLst>
        </p:spPr>
        <p:txBody>
          <a:bodyPr lIns="0" tIns="0" rIns="0" bIns="0" anchor="ctr"/>
          <a:lstStyle/>
          <a:p>
            <a:pPr defTabSz="1330325" eaLnBrk="0" fontAlgn="auto" latinLnBrk="0" hangingPunct="0">
              <a:spcBef>
                <a:spcPts val="0"/>
              </a:spcBef>
              <a:spcAft>
                <a:spcPts val="0"/>
              </a:spcAft>
              <a:defRPr/>
            </a:pPr>
            <a:r>
              <a:rPr lang="tr-TR" altLang="ko-KR"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Uygun park alanı</a:t>
            </a:r>
            <a:endParaRPr lang="ko-KR" altLang="en-US"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endParaRPr>
          </a:p>
        </p:txBody>
      </p:sp>
      <p:sp>
        <p:nvSpPr>
          <p:cNvPr id="62" name="모서리가 둥근 직사각형 273"/>
          <p:cNvSpPr/>
          <p:nvPr/>
        </p:nvSpPr>
        <p:spPr bwMode="auto">
          <a:xfrm>
            <a:off x="2455885" y="3698717"/>
            <a:ext cx="1117600" cy="665163"/>
          </a:xfrm>
          <a:prstGeom prst="rect">
            <a:avLst/>
          </a:prstGeom>
          <a:noFill/>
          <a:ln w="12700" cap="flat" cmpd="sng" algn="ctr">
            <a:noFill/>
            <a:prstDash val="solid"/>
          </a:ln>
          <a:effectLst>
            <a:outerShdw blurRad="63500" algn="ctr" rotWithShape="0">
              <a:schemeClr val="tx1">
                <a:lumMod val="50000"/>
                <a:lumOff val="50000"/>
                <a:alpha val="40000"/>
              </a:schemeClr>
            </a:outerShdw>
          </a:effectLst>
        </p:spPr>
        <p:txBody>
          <a:bodyPr lIns="0" tIns="0" rIns="0" bIns="0" anchor="ctr"/>
          <a:lstStyle/>
          <a:p>
            <a:pPr defTabSz="1330325" eaLnBrk="0" fontAlgn="auto" latinLnBrk="0" hangingPunct="0">
              <a:spcBef>
                <a:spcPts val="0"/>
              </a:spcBef>
              <a:spcAft>
                <a:spcPts val="0"/>
              </a:spcAft>
              <a:defRPr/>
            </a:pPr>
            <a:r>
              <a:rPr lang="tr-TR" altLang="ko-KR"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Mevcut zaman </a:t>
            </a:r>
            <a:endParaRPr lang="ko-KR" altLang="en-US"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endParaRPr>
          </a:p>
        </p:txBody>
      </p:sp>
      <p:sp>
        <p:nvSpPr>
          <p:cNvPr id="63" name="모서리가 둥근 직사각형 274"/>
          <p:cNvSpPr/>
          <p:nvPr/>
        </p:nvSpPr>
        <p:spPr bwMode="auto">
          <a:xfrm>
            <a:off x="2455885" y="4110881"/>
            <a:ext cx="1117600" cy="666750"/>
          </a:xfrm>
          <a:prstGeom prst="rect">
            <a:avLst/>
          </a:prstGeom>
          <a:noFill/>
          <a:ln w="12700" cap="flat" cmpd="sng" algn="ctr">
            <a:noFill/>
            <a:prstDash val="solid"/>
          </a:ln>
          <a:effectLst>
            <a:outerShdw blurRad="63500" algn="ctr" rotWithShape="0">
              <a:schemeClr val="tx1">
                <a:lumMod val="50000"/>
                <a:lumOff val="50000"/>
                <a:alpha val="40000"/>
              </a:schemeClr>
            </a:outerShdw>
          </a:effectLst>
        </p:spPr>
        <p:txBody>
          <a:bodyPr lIns="0" tIns="0" rIns="0" bIns="0" anchor="ctr"/>
          <a:lstStyle/>
          <a:p>
            <a:pPr defTabSz="1330325" eaLnBrk="0" fontAlgn="auto" latinLnBrk="0" hangingPunct="0">
              <a:spcBef>
                <a:spcPts val="0"/>
              </a:spcBef>
              <a:spcAft>
                <a:spcPts val="0"/>
              </a:spcAft>
              <a:defRPr/>
            </a:pPr>
            <a:r>
              <a:rPr lang="tr-TR" altLang="ko-KR" sz="1200" kern="0" spc="-3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Park ödemesi</a:t>
            </a:r>
            <a:endParaRPr lang="ko-KR" altLang="en-US" sz="1200" kern="0" spc="-3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endParaRPr>
          </a:p>
        </p:txBody>
      </p:sp>
      <p:sp>
        <p:nvSpPr>
          <p:cNvPr id="64" name="모서리가 둥근 직사각형 275"/>
          <p:cNvSpPr/>
          <p:nvPr/>
        </p:nvSpPr>
        <p:spPr bwMode="auto">
          <a:xfrm>
            <a:off x="2455885" y="4624569"/>
            <a:ext cx="1439840" cy="663575"/>
          </a:xfrm>
          <a:prstGeom prst="rect">
            <a:avLst/>
          </a:prstGeom>
          <a:noFill/>
          <a:ln w="12700" cap="flat" cmpd="sng" algn="ctr">
            <a:noFill/>
            <a:prstDash val="solid"/>
          </a:ln>
          <a:effectLst>
            <a:outerShdw blurRad="63500" algn="ctr" rotWithShape="0">
              <a:schemeClr val="tx1">
                <a:lumMod val="50000"/>
                <a:lumOff val="50000"/>
                <a:alpha val="40000"/>
              </a:schemeClr>
            </a:outerShdw>
          </a:effectLst>
        </p:spPr>
        <p:txBody>
          <a:bodyPr lIns="0" tIns="0" rIns="0" bIns="0" anchor="ctr"/>
          <a:lstStyle/>
          <a:p>
            <a:pPr defTabSz="1330325" eaLnBrk="0" fontAlgn="auto" latinLnBrk="0" hangingPunct="0">
              <a:spcBef>
                <a:spcPts val="0"/>
              </a:spcBef>
              <a:spcAft>
                <a:spcPts val="0"/>
              </a:spcAft>
              <a:defRPr/>
            </a:pPr>
            <a:r>
              <a:rPr lang="en-US" altLang="ko-KR"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CCTV</a:t>
            </a:r>
            <a:r>
              <a:rPr lang="tr-TR" altLang="ko-KR"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(hava bilgisi)’si park alanının</a:t>
            </a:r>
            <a:endParaRPr lang="ko-KR" altLang="en-US"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endParaRPr>
          </a:p>
        </p:txBody>
      </p:sp>
      <p:sp>
        <p:nvSpPr>
          <p:cNvPr id="65" name="모서리가 둥근 직사각형 276"/>
          <p:cNvSpPr/>
          <p:nvPr/>
        </p:nvSpPr>
        <p:spPr bwMode="auto">
          <a:xfrm>
            <a:off x="2455885" y="1978356"/>
            <a:ext cx="1189038" cy="666750"/>
          </a:xfrm>
          <a:prstGeom prst="rect">
            <a:avLst/>
          </a:prstGeom>
          <a:noFill/>
          <a:ln w="12700" cap="flat" cmpd="sng" algn="ctr">
            <a:noFill/>
            <a:prstDash val="solid"/>
          </a:ln>
          <a:effectLst>
            <a:outerShdw blurRad="63500" algn="ctr" rotWithShape="0">
              <a:schemeClr val="tx1">
                <a:lumMod val="50000"/>
                <a:lumOff val="50000"/>
                <a:alpha val="40000"/>
              </a:schemeClr>
            </a:outerShdw>
          </a:effectLst>
        </p:spPr>
        <p:txBody>
          <a:bodyPr lIns="0" tIns="0" rIns="0" bIns="0" anchor="ctr"/>
          <a:lstStyle/>
          <a:p>
            <a:pPr defTabSz="1330325" eaLnBrk="0" fontAlgn="auto" latinLnBrk="0" hangingPunct="0">
              <a:spcBef>
                <a:spcPts val="0"/>
              </a:spcBef>
              <a:spcAft>
                <a:spcPts val="0"/>
              </a:spcAft>
              <a:defRPr/>
            </a:pPr>
            <a:r>
              <a:rPr lang="tr-TR" altLang="ko-KR"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Genel Bilgi </a:t>
            </a:r>
            <a:endParaRPr lang="ko-KR" altLang="en-US"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endParaRPr>
          </a:p>
        </p:txBody>
      </p:sp>
      <p:sp>
        <p:nvSpPr>
          <p:cNvPr id="66" name="모서리가 둥근 직사각형 16"/>
          <p:cNvSpPr/>
          <p:nvPr/>
        </p:nvSpPr>
        <p:spPr bwMode="auto">
          <a:xfrm>
            <a:off x="521449" y="1466865"/>
            <a:ext cx="1825625" cy="217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39725" indent="-339725" algn="ctr" defTabSz="1042988" eaLnBrk="0" latinLnBrk="0" hangingPunct="0">
              <a:lnSpc>
                <a:spcPct val="110000"/>
              </a:lnSpc>
              <a:buClr>
                <a:srgbClr val="3271AA"/>
              </a:buClr>
              <a:buSzPct val="140000"/>
              <a:tabLst>
                <a:tab pos="5648325" algn="l"/>
              </a:tabLst>
              <a:defRPr/>
            </a:pPr>
            <a:r>
              <a:rPr lang="tr-TR" altLang="ko-KR" sz="1300" b="1" dirty="0">
                <a:solidFill>
                  <a:schemeClr val="tx1"/>
                </a:solidFill>
                <a:latin typeface="Arial" panose="020B0604020202020204" pitchFamily="34" charset="0"/>
                <a:ea typeface="-윤고딕140" pitchFamily="18" charset="-127"/>
                <a:cs typeface="Arial" panose="020B0604020202020204" pitchFamily="34" charset="0"/>
                <a:sym typeface="Monotype Sorts"/>
              </a:rPr>
              <a:t>Park Alanı</a:t>
            </a:r>
            <a:endParaRPr lang="en-US" altLang="ko-KR" sz="1300" b="1" dirty="0">
              <a:solidFill>
                <a:schemeClr val="tx1"/>
              </a:solidFill>
              <a:latin typeface="Arial" panose="020B0604020202020204" pitchFamily="34" charset="0"/>
              <a:ea typeface="-윤고딕140" pitchFamily="18" charset="-127"/>
              <a:cs typeface="Arial" panose="020B0604020202020204" pitchFamily="34" charset="0"/>
              <a:sym typeface="Monotype Sorts"/>
            </a:endParaRPr>
          </a:p>
        </p:txBody>
      </p:sp>
      <p:sp>
        <p:nvSpPr>
          <p:cNvPr id="67" name="모서리가 둥근 직사각형 16"/>
          <p:cNvSpPr/>
          <p:nvPr/>
        </p:nvSpPr>
        <p:spPr bwMode="auto">
          <a:xfrm>
            <a:off x="521449" y="2770459"/>
            <a:ext cx="1825625" cy="217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39725" indent="-339725" algn="ctr" defTabSz="1042988" eaLnBrk="0" latinLnBrk="0" hangingPunct="0">
              <a:lnSpc>
                <a:spcPct val="110000"/>
              </a:lnSpc>
              <a:buClr>
                <a:srgbClr val="3271AA"/>
              </a:buClr>
              <a:buSzPct val="140000"/>
              <a:tabLst>
                <a:tab pos="5648325" algn="l"/>
              </a:tabLst>
              <a:defRPr/>
            </a:pPr>
            <a:r>
              <a:rPr lang="tr-TR" altLang="ko-KR" sz="1300" b="1" dirty="0">
                <a:solidFill>
                  <a:schemeClr val="tx1"/>
                </a:solidFill>
                <a:latin typeface="Arial" panose="020B0604020202020204" pitchFamily="34" charset="0"/>
                <a:ea typeface="-윤고딕140" pitchFamily="18" charset="-127"/>
                <a:cs typeface="Arial" panose="020B0604020202020204" pitchFamily="34" charset="0"/>
                <a:sym typeface="Monotype Sorts"/>
              </a:rPr>
              <a:t>Katlı Otoparklar</a:t>
            </a:r>
            <a:endParaRPr lang="en-US" altLang="ko-KR" sz="1300" b="1" dirty="0">
              <a:solidFill>
                <a:schemeClr val="tx1"/>
              </a:solidFill>
              <a:latin typeface="Arial" panose="020B0604020202020204" pitchFamily="34" charset="0"/>
              <a:ea typeface="-윤고딕140" pitchFamily="18" charset="-127"/>
              <a:cs typeface="Arial" panose="020B0604020202020204" pitchFamily="34" charset="0"/>
              <a:sym typeface="Monotype Sorts"/>
            </a:endParaRPr>
          </a:p>
        </p:txBody>
      </p:sp>
      <p:sp>
        <p:nvSpPr>
          <p:cNvPr id="68" name="모서리가 둥근 직사각형 16"/>
          <p:cNvSpPr/>
          <p:nvPr/>
        </p:nvSpPr>
        <p:spPr bwMode="auto">
          <a:xfrm>
            <a:off x="521449" y="4064768"/>
            <a:ext cx="1825625" cy="217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339725" indent="-339725" algn="ctr" defTabSz="1042988" eaLnBrk="0" latinLnBrk="0" hangingPunct="0">
              <a:lnSpc>
                <a:spcPct val="110000"/>
              </a:lnSpc>
              <a:buClr>
                <a:srgbClr val="3271AA"/>
              </a:buClr>
              <a:buSzPct val="140000"/>
              <a:tabLst>
                <a:tab pos="5648325" algn="l"/>
              </a:tabLst>
              <a:defRPr/>
            </a:pPr>
            <a:r>
              <a:rPr lang="tr-TR" altLang="ko-KR" sz="1300" b="1" spc="-100" dirty="0">
                <a:solidFill>
                  <a:schemeClr val="tx1"/>
                </a:solidFill>
                <a:latin typeface="Arial" panose="020B0604020202020204" pitchFamily="34" charset="0"/>
                <a:ea typeface="-윤고딕140" pitchFamily="18" charset="-127"/>
                <a:cs typeface="Arial" panose="020B0604020202020204" pitchFamily="34" charset="0"/>
                <a:sym typeface="Monotype Sorts"/>
              </a:rPr>
              <a:t>Binalardaki park yerleri</a:t>
            </a:r>
            <a:endParaRPr lang="en-US" altLang="ko-KR" sz="1300" b="1" spc="-100" dirty="0">
              <a:solidFill>
                <a:schemeClr val="tx1"/>
              </a:solidFill>
              <a:latin typeface="Arial" panose="020B0604020202020204" pitchFamily="34" charset="0"/>
              <a:ea typeface="-윤고딕140" pitchFamily="18" charset="-127"/>
              <a:cs typeface="Arial" panose="020B0604020202020204" pitchFamily="34" charset="0"/>
              <a:sym typeface="Monotype Sorts"/>
            </a:endParaRPr>
          </a:p>
        </p:txBody>
      </p:sp>
      <p:sp>
        <p:nvSpPr>
          <p:cNvPr id="69" name="직사각형 125"/>
          <p:cNvSpPr/>
          <p:nvPr/>
        </p:nvSpPr>
        <p:spPr>
          <a:xfrm>
            <a:off x="814385" y="5475605"/>
            <a:ext cx="8745945" cy="718145"/>
          </a:xfrm>
          <a:prstGeom prst="rect">
            <a:avLst/>
          </a:prstGeom>
        </p:spPr>
        <p:txBody>
          <a:bodyPr wrap="square">
            <a:spAutoFit/>
          </a:bodyPr>
          <a:lstStyle/>
          <a:p>
            <a:pPr marL="285750" indent="-285750" fontAlgn="auto">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Parking Management System(PMS</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park alanlarının idaresini otomatikleştirmek için kurulan bir sistemdir.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fontAlgn="auto">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Parking Information System(PIS)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kullanıcıların memnuniyetini artırmak için güvenlik &amp; yol ağının trafik akışını artıracağı yerlerde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konumlandırılacaktır.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0" name="TextBox 95"/>
          <p:cNvSpPr txBox="1"/>
          <p:nvPr/>
        </p:nvSpPr>
        <p:spPr>
          <a:xfrm>
            <a:off x="451738" y="864590"/>
            <a:ext cx="5870518"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Parking Information Management System (PIMS)</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-Park Etme Bilgisi Yönetimi Sistemi</a:t>
            </a:r>
            <a:endPar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71"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72" name="그룹 2"/>
          <p:cNvGrpSpPr/>
          <p:nvPr/>
        </p:nvGrpSpPr>
        <p:grpSpPr>
          <a:xfrm>
            <a:off x="7927975" y="625960"/>
            <a:ext cx="1604963" cy="319088"/>
            <a:chOff x="7927975" y="1262063"/>
            <a:chExt cx="1604963" cy="319088"/>
          </a:xfrm>
        </p:grpSpPr>
        <p:sp>
          <p:nvSpPr>
            <p:cNvPr id="73"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4"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5"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6"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7"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8"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79"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0"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1"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2"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3"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4"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5"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6"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7"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8"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89"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0"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1"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2"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3"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4"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5"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6"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7"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8"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99"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0"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1"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2"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3"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4"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5"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6"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7"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8"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09"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0"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1"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2"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3"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4"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115"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grpSp>
      <p:sp>
        <p:nvSpPr>
          <p:cNvPr id="116" name="모서리가 둥근 직사각형 276"/>
          <p:cNvSpPr/>
          <p:nvPr/>
        </p:nvSpPr>
        <p:spPr bwMode="auto">
          <a:xfrm>
            <a:off x="2427310" y="1416381"/>
            <a:ext cx="1189038" cy="666750"/>
          </a:xfrm>
          <a:prstGeom prst="rect">
            <a:avLst/>
          </a:prstGeom>
          <a:noFill/>
          <a:ln w="12700" cap="flat" cmpd="sng" algn="ctr">
            <a:noFill/>
            <a:prstDash val="solid"/>
          </a:ln>
          <a:effectLst>
            <a:outerShdw blurRad="63500" algn="ctr" rotWithShape="0">
              <a:schemeClr val="tx1">
                <a:lumMod val="50000"/>
                <a:lumOff val="50000"/>
                <a:alpha val="40000"/>
              </a:schemeClr>
            </a:outerShdw>
          </a:effectLst>
        </p:spPr>
        <p:txBody>
          <a:bodyPr lIns="0" tIns="0" rIns="0" bIns="0" anchor="ctr"/>
          <a:lstStyle/>
          <a:p>
            <a:pPr defTabSz="1330325" eaLnBrk="0" fontAlgn="auto" latinLnBrk="0" hangingPunct="0">
              <a:spcBef>
                <a:spcPts val="0"/>
              </a:spcBef>
              <a:spcAft>
                <a:spcPts val="0"/>
              </a:spcAft>
              <a:defRPr/>
            </a:pPr>
            <a:r>
              <a:rPr lang="tr-TR" altLang="ko-KR"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rPr>
              <a:t>Park alanının tanımlanması </a:t>
            </a:r>
            <a:endParaRPr lang="ko-KR" altLang="en-US" sz="1200" kern="0" dirty="0">
              <a:solidFill>
                <a:schemeClr val="tx1">
                  <a:lumMod val="85000"/>
                  <a:lumOff val="15000"/>
                </a:schemeClr>
              </a:solidFill>
              <a:latin typeface="Arial" panose="020B0604020202020204" pitchFamily="34" charset="0"/>
              <a:ea typeface="Rix고딕 B" pitchFamily="18" charset="-127"/>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94"/>
          <p:cNvPicPr>
            <a:picLocks noChangeAspect="1"/>
          </p:cNvPicPr>
          <p:nvPr/>
        </p:nvPicPr>
        <p:blipFill>
          <a:blip r:embed="rId2" cstate="print"/>
          <a:stretch>
            <a:fillRect/>
          </a:stretch>
        </p:blipFill>
        <p:spPr>
          <a:xfrm>
            <a:off x="735865" y="2583543"/>
            <a:ext cx="8572441" cy="3757093"/>
          </a:xfrm>
          <a:prstGeom prst="rect">
            <a:avLst/>
          </a:prstGeom>
        </p:spPr>
      </p:pic>
      <p:pic>
        <p:nvPicPr>
          <p:cNvPr id="3" name="그림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7945" y="3213401"/>
            <a:ext cx="1395987" cy="1085090"/>
          </a:xfrm>
          <a:prstGeom prst="rect">
            <a:avLst/>
          </a:prstGeom>
        </p:spPr>
      </p:pic>
      <p:pic>
        <p:nvPicPr>
          <p:cNvPr id="4" name="그림 8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4359" y="4685334"/>
            <a:ext cx="1411227" cy="1124714"/>
          </a:xfrm>
          <a:prstGeom prst="rect">
            <a:avLst/>
          </a:prstGeom>
        </p:spPr>
      </p:pic>
      <p:pic>
        <p:nvPicPr>
          <p:cNvPr id="5" name="그림 6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3560" y="4685334"/>
            <a:ext cx="1459995" cy="1127762"/>
          </a:xfrm>
          <a:prstGeom prst="rect">
            <a:avLst/>
          </a:prstGeom>
        </p:spPr>
      </p:pic>
      <p:pic>
        <p:nvPicPr>
          <p:cNvPr id="6" name="그림 7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04186" y="3164633"/>
            <a:ext cx="1527051" cy="1182626"/>
          </a:xfrm>
          <a:prstGeom prst="rect">
            <a:avLst/>
          </a:prstGeom>
        </p:spPr>
      </p:pic>
      <p:pic>
        <p:nvPicPr>
          <p:cNvPr id="7" name="그림 113"/>
          <p:cNvPicPr>
            <a:picLocks noChangeAspect="1"/>
          </p:cNvPicPr>
          <p:nvPr/>
        </p:nvPicPr>
        <p:blipFill>
          <a:blip r:embed="rId7" cstate="print"/>
          <a:stretch>
            <a:fillRect/>
          </a:stretch>
        </p:blipFill>
        <p:spPr>
          <a:xfrm>
            <a:off x="2130428" y="3674775"/>
            <a:ext cx="1860145" cy="1621631"/>
          </a:xfrm>
          <a:prstGeom prst="rect">
            <a:avLst/>
          </a:prstGeom>
        </p:spPr>
      </p:pic>
      <p:grpSp>
        <p:nvGrpSpPr>
          <p:cNvPr id="8" name="그룹 2"/>
          <p:cNvGrpSpPr/>
          <p:nvPr/>
        </p:nvGrpSpPr>
        <p:grpSpPr>
          <a:xfrm>
            <a:off x="7927975" y="625960"/>
            <a:ext cx="1604963" cy="319088"/>
            <a:chOff x="7927975" y="1262063"/>
            <a:chExt cx="1604963" cy="319088"/>
          </a:xfrm>
        </p:grpSpPr>
        <p:sp>
          <p:nvSpPr>
            <p:cNvPr id="9"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pic>
        <p:nvPicPr>
          <p:cNvPr id="52" name="그림 95"/>
          <p:cNvPicPr>
            <a:picLocks noChangeAspect="1"/>
          </p:cNvPicPr>
          <p:nvPr/>
        </p:nvPicPr>
        <p:blipFill>
          <a:blip r:embed="rId8" cstate="print"/>
          <a:stretch>
            <a:fillRect/>
          </a:stretch>
        </p:blipFill>
        <p:spPr>
          <a:xfrm>
            <a:off x="5370185" y="2646074"/>
            <a:ext cx="485824" cy="3618163"/>
          </a:xfrm>
          <a:prstGeom prst="rect">
            <a:avLst/>
          </a:prstGeom>
        </p:spPr>
      </p:pic>
      <p:pic>
        <p:nvPicPr>
          <p:cNvPr id="53" name="그림 98"/>
          <p:cNvPicPr>
            <a:picLocks noChangeAspect="1"/>
          </p:cNvPicPr>
          <p:nvPr/>
        </p:nvPicPr>
        <p:blipFill>
          <a:blip r:embed="rId9" cstate="print"/>
          <a:stretch>
            <a:fillRect/>
          </a:stretch>
        </p:blipFill>
        <p:spPr>
          <a:xfrm>
            <a:off x="1762648" y="2675867"/>
            <a:ext cx="2573662" cy="796005"/>
          </a:xfrm>
          <a:prstGeom prst="rect">
            <a:avLst/>
          </a:prstGeom>
        </p:spPr>
      </p:pic>
      <p:pic>
        <p:nvPicPr>
          <p:cNvPr id="54" name="그림 99"/>
          <p:cNvPicPr>
            <a:picLocks noChangeAspect="1"/>
          </p:cNvPicPr>
          <p:nvPr/>
        </p:nvPicPr>
        <p:blipFill>
          <a:blip r:embed="rId10" cstate="print"/>
          <a:stretch>
            <a:fillRect/>
          </a:stretch>
        </p:blipFill>
        <p:spPr>
          <a:xfrm>
            <a:off x="933190" y="5397638"/>
            <a:ext cx="1992570" cy="787454"/>
          </a:xfrm>
          <a:prstGeom prst="rect">
            <a:avLst/>
          </a:prstGeom>
        </p:spPr>
      </p:pic>
      <p:pic>
        <p:nvPicPr>
          <p:cNvPr id="55" name="그림 100"/>
          <p:cNvPicPr>
            <a:picLocks noChangeAspect="1"/>
          </p:cNvPicPr>
          <p:nvPr/>
        </p:nvPicPr>
        <p:blipFill>
          <a:blip r:embed="rId10" cstate="print"/>
          <a:stretch>
            <a:fillRect/>
          </a:stretch>
        </p:blipFill>
        <p:spPr>
          <a:xfrm>
            <a:off x="3154896" y="5361919"/>
            <a:ext cx="1992570" cy="787454"/>
          </a:xfrm>
          <a:prstGeom prst="rect">
            <a:avLst/>
          </a:prstGeom>
        </p:spPr>
      </p:pic>
      <p:pic>
        <p:nvPicPr>
          <p:cNvPr id="56" name="Picture 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177945" y="2826219"/>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그림 10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64640" y="3104606"/>
            <a:ext cx="3791720" cy="2654813"/>
          </a:xfrm>
          <a:prstGeom prst="rect">
            <a:avLst/>
          </a:prstGeom>
        </p:spPr>
      </p:pic>
      <p:pic>
        <p:nvPicPr>
          <p:cNvPr id="58" name="그림 1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581560" y="3487226"/>
            <a:ext cx="969266" cy="966218"/>
          </a:xfrm>
          <a:prstGeom prst="rect">
            <a:avLst/>
          </a:prstGeom>
        </p:spPr>
      </p:pic>
      <p:pic>
        <p:nvPicPr>
          <p:cNvPr id="59" name="그림 1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69580" y="4432012"/>
            <a:ext cx="969266" cy="987554"/>
          </a:xfrm>
          <a:prstGeom prst="rect">
            <a:avLst/>
          </a:prstGeom>
        </p:spPr>
      </p:pic>
      <p:pic>
        <p:nvPicPr>
          <p:cNvPr id="60" name="그림 1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93540" y="4383244"/>
            <a:ext cx="969266" cy="1036322"/>
          </a:xfrm>
          <a:prstGeom prst="rect">
            <a:avLst/>
          </a:prstGeom>
        </p:spPr>
      </p:pic>
      <p:pic>
        <p:nvPicPr>
          <p:cNvPr id="61" name="그림 114"/>
          <p:cNvPicPr>
            <a:picLocks noChangeAspect="1"/>
          </p:cNvPicPr>
          <p:nvPr/>
        </p:nvPicPr>
        <p:blipFill>
          <a:blip r:embed="rId16" cstate="print"/>
          <a:stretch>
            <a:fillRect/>
          </a:stretch>
        </p:blipFill>
        <p:spPr>
          <a:xfrm>
            <a:off x="6162928" y="4234136"/>
            <a:ext cx="1483952" cy="485870"/>
          </a:xfrm>
          <a:prstGeom prst="rect">
            <a:avLst/>
          </a:prstGeom>
        </p:spPr>
      </p:pic>
      <p:pic>
        <p:nvPicPr>
          <p:cNvPr id="62" name="그림 115"/>
          <p:cNvPicPr>
            <a:picLocks noChangeAspect="1"/>
          </p:cNvPicPr>
          <p:nvPr/>
        </p:nvPicPr>
        <p:blipFill>
          <a:blip r:embed="rId16" cstate="print"/>
          <a:stretch>
            <a:fillRect/>
          </a:stretch>
        </p:blipFill>
        <p:spPr>
          <a:xfrm>
            <a:off x="7646880" y="4234136"/>
            <a:ext cx="1499594" cy="485870"/>
          </a:xfrm>
          <a:prstGeom prst="rect">
            <a:avLst/>
          </a:prstGeom>
        </p:spPr>
      </p:pic>
      <p:pic>
        <p:nvPicPr>
          <p:cNvPr id="63" name="그림 116"/>
          <p:cNvPicPr>
            <a:picLocks noChangeAspect="1"/>
          </p:cNvPicPr>
          <p:nvPr/>
        </p:nvPicPr>
        <p:blipFill rotWithShape="1">
          <a:blip r:embed="rId16" cstate="print"/>
          <a:srcRect r="13108"/>
          <a:stretch/>
        </p:blipFill>
        <p:spPr>
          <a:xfrm>
            <a:off x="6162928" y="5684456"/>
            <a:ext cx="1478106" cy="485870"/>
          </a:xfrm>
          <a:prstGeom prst="rect">
            <a:avLst/>
          </a:prstGeom>
        </p:spPr>
      </p:pic>
      <p:pic>
        <p:nvPicPr>
          <p:cNvPr id="64" name="그림 117"/>
          <p:cNvPicPr>
            <a:picLocks noChangeAspect="1"/>
          </p:cNvPicPr>
          <p:nvPr/>
        </p:nvPicPr>
        <p:blipFill rotWithShape="1">
          <a:blip r:embed="rId16" cstate="print"/>
          <a:srcRect l="8458"/>
          <a:stretch/>
        </p:blipFill>
        <p:spPr>
          <a:xfrm>
            <a:off x="7613555" y="5684456"/>
            <a:ext cx="1562195" cy="485870"/>
          </a:xfrm>
          <a:prstGeom prst="rect">
            <a:avLst/>
          </a:prstGeom>
        </p:spPr>
      </p:pic>
      <p:sp>
        <p:nvSpPr>
          <p:cNvPr id="65" name="TextBox 72"/>
          <p:cNvSpPr txBox="1"/>
          <p:nvPr/>
        </p:nvSpPr>
        <p:spPr>
          <a:xfrm>
            <a:off x="451738" y="864590"/>
            <a:ext cx="5958234"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Integration of Traffic Management Center</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-Trafik Yönetim Merkezlerinin Entegrasyonu</a:t>
            </a:r>
            <a:endPar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pic>
        <p:nvPicPr>
          <p:cNvPr id="66" name="그림 101"/>
          <p:cNvPicPr>
            <a:picLocks noChangeAspect="1"/>
          </p:cNvPicPr>
          <p:nvPr/>
        </p:nvPicPr>
        <p:blipFill>
          <a:blip r:embed="rId17" cstate="print"/>
          <a:stretch>
            <a:fillRect/>
          </a:stretch>
        </p:blipFill>
        <p:spPr>
          <a:xfrm>
            <a:off x="634383" y="1322041"/>
            <a:ext cx="8803304" cy="1192560"/>
          </a:xfrm>
          <a:prstGeom prst="rect">
            <a:avLst/>
          </a:prstGeom>
        </p:spPr>
      </p:pic>
      <p:sp>
        <p:nvSpPr>
          <p:cNvPr id="67" name="직사각형 102"/>
          <p:cNvSpPr/>
          <p:nvPr/>
        </p:nvSpPr>
        <p:spPr>
          <a:xfrm>
            <a:off x="698382" y="1356499"/>
            <a:ext cx="8739305" cy="1103892"/>
          </a:xfrm>
          <a:prstGeom prst="rect">
            <a:avLst/>
          </a:prstGeom>
        </p:spPr>
        <p:txBody>
          <a:bodyPr wrap="square">
            <a:spAutoFit/>
          </a:bodyPr>
          <a:lstStyle/>
          <a:p>
            <a:pPr marL="285750" indent="-285750" defTabSz="1042988">
              <a:lnSpc>
                <a:spcPct val="120000"/>
              </a:lnSpc>
              <a:spcAft>
                <a:spcPts val="200"/>
              </a:spcAft>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Çeşitli ITS sitemlerinden toplanan ulaşım bilgileri Trafik Yönetim Merkezi ile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bağlantılandırılır</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merkez tarafından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entegre edilir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ve yönetilir.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defTabSz="1042988">
              <a:lnSpc>
                <a:spcPct val="120000"/>
              </a:lnSpc>
              <a:spcAft>
                <a:spcPts val="200"/>
              </a:spcAft>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Bu birleştirilmiş yönetim,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sistemlerdeki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ikili yatırımları engelleyerek bütçe azaltılmasında etkilidir.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defTabSz="1042988">
              <a:lnSpc>
                <a:spcPct val="120000"/>
              </a:lnSpc>
              <a:spcAft>
                <a:spcPts val="200"/>
              </a:spcAft>
              <a:buClr>
                <a:schemeClr val="tx1">
                  <a:lumMod val="50000"/>
                  <a:lumOff val="50000"/>
                </a:schemeClr>
              </a:buClr>
              <a:buSzPct val="100000"/>
              <a:buFont typeface="Arial" panose="020B0604020202020204" pitchFamily="34" charset="0"/>
              <a:buChar char="•"/>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ITS standardizasyonlarına bağlı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merkezler ilişkilendirilebilir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ve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birbiri ile bağlantı sağlanabilir</a:t>
            </a:r>
            <a:endParaRPr lang="ko-KR" altLang="en-US"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8" name="직사각형 103"/>
          <p:cNvSpPr/>
          <p:nvPr/>
        </p:nvSpPr>
        <p:spPr>
          <a:xfrm>
            <a:off x="1713725" y="2717090"/>
            <a:ext cx="2644865" cy="276807"/>
          </a:xfrm>
          <a:prstGeom prst="rect">
            <a:avLst/>
          </a:prstGeom>
        </p:spPr>
        <p:txBody>
          <a:bodyPr wrap="square">
            <a:spAutoFit/>
          </a:bodyPr>
          <a:lstStyle/>
          <a:p>
            <a:pPr algn="ctr" defTabSz="1042988">
              <a:lnSpc>
                <a:spcPct val="120000"/>
              </a:lnSpc>
              <a:spcAft>
                <a:spcPts val="200"/>
              </a:spcAft>
              <a:buClr>
                <a:schemeClr val="tx1">
                  <a:lumMod val="50000"/>
                  <a:lumOff val="50000"/>
                </a:schemeClr>
              </a:buClr>
              <a:buSzPct val="100000"/>
              <a:defRPr/>
            </a:pPr>
            <a:r>
              <a:rPr lang="tr-TR" altLang="ko-KR" sz="1100" b="1" dirty="0">
                <a:solidFill>
                  <a:schemeClr val="tx1">
                    <a:lumMod val="75000"/>
                    <a:lumOff val="25000"/>
                  </a:schemeClr>
                </a:solidFill>
                <a:latin typeface="Arial" panose="020B0604020202020204" pitchFamily="34" charset="0"/>
                <a:cs typeface="Arial" panose="020B0604020202020204" pitchFamily="34" charset="0"/>
              </a:rPr>
              <a:t>Ulusal Yollar(toplam yol ağı)</a:t>
            </a:r>
            <a:endParaRPr lang="ko-KR" altLang="en-US" sz="11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9" name="직사각형 105"/>
          <p:cNvSpPr/>
          <p:nvPr/>
        </p:nvSpPr>
        <p:spPr>
          <a:xfrm>
            <a:off x="1713725" y="2980178"/>
            <a:ext cx="2644865" cy="400110"/>
          </a:xfrm>
          <a:prstGeom prst="rect">
            <a:avLst/>
          </a:prstGeom>
        </p:spPr>
        <p:txBody>
          <a:bodyPr wrap="square">
            <a:spAutoFit/>
          </a:bodyPr>
          <a:lstStyle/>
          <a:p>
            <a:pPr algn="ctr" defTabSz="1042988">
              <a:buClr>
                <a:schemeClr val="tx1">
                  <a:lumMod val="50000"/>
                  <a:lumOff val="50000"/>
                </a:schemeClr>
              </a:buClr>
              <a:buSzPct val="100000"/>
              <a:defRPr/>
            </a:pPr>
            <a:r>
              <a:rPr lang="tr-TR" altLang="ko-KR" sz="1000" dirty="0">
                <a:solidFill>
                  <a:schemeClr val="tx1">
                    <a:lumMod val="75000"/>
                    <a:lumOff val="25000"/>
                  </a:schemeClr>
                </a:solidFill>
                <a:latin typeface="Arial" panose="020B0604020202020204" pitchFamily="34" charset="0"/>
                <a:cs typeface="Arial" panose="020B0604020202020204" pitchFamily="34" charset="0"/>
              </a:rPr>
              <a:t>Ulusal Trafik Yönetim Merkezi</a:t>
            </a:r>
            <a:endParaRPr lang="en-US" altLang="ko-KR" sz="1000" dirty="0">
              <a:solidFill>
                <a:schemeClr val="tx1">
                  <a:lumMod val="75000"/>
                  <a:lumOff val="25000"/>
                </a:schemeClr>
              </a:solidFill>
              <a:latin typeface="Arial" panose="020B0604020202020204" pitchFamily="34" charset="0"/>
              <a:cs typeface="Arial" panose="020B0604020202020204" pitchFamily="34" charset="0"/>
            </a:endParaRPr>
          </a:p>
          <a:p>
            <a:pPr algn="ctr" defTabSz="1042988">
              <a:buClr>
                <a:schemeClr val="tx1">
                  <a:lumMod val="50000"/>
                  <a:lumOff val="50000"/>
                </a:schemeClr>
              </a:buClr>
              <a:buSzPct val="100000"/>
              <a:defRPr/>
            </a:pPr>
            <a:r>
              <a:rPr lang="en-US" altLang="ko-KR" sz="10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000" dirty="0">
                <a:solidFill>
                  <a:schemeClr val="tx1">
                    <a:lumMod val="75000"/>
                    <a:lumOff val="25000"/>
                  </a:schemeClr>
                </a:solidFill>
                <a:latin typeface="Arial" panose="020B0604020202020204" pitchFamily="34" charset="0"/>
                <a:cs typeface="Arial" panose="020B0604020202020204" pitchFamily="34" charset="0"/>
              </a:rPr>
              <a:t>5 Yol Trafik Yönetim Merkezi</a:t>
            </a:r>
            <a:endParaRPr lang="ko-KR" altLang="en-US"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0" name="직사각형 106"/>
          <p:cNvSpPr/>
          <p:nvPr/>
        </p:nvSpPr>
        <p:spPr>
          <a:xfrm>
            <a:off x="1106925" y="5418301"/>
            <a:ext cx="1579126" cy="276807"/>
          </a:xfrm>
          <a:prstGeom prst="rect">
            <a:avLst/>
          </a:prstGeom>
        </p:spPr>
        <p:txBody>
          <a:bodyPr wrap="square">
            <a:spAutoFit/>
          </a:bodyPr>
          <a:lstStyle/>
          <a:p>
            <a:pPr algn="ctr" defTabSz="1042988">
              <a:lnSpc>
                <a:spcPct val="120000"/>
              </a:lnSpc>
              <a:spcAft>
                <a:spcPts val="200"/>
              </a:spcAft>
              <a:buClr>
                <a:schemeClr val="tx1">
                  <a:lumMod val="50000"/>
                  <a:lumOff val="50000"/>
                </a:schemeClr>
              </a:buClr>
              <a:buSzPct val="100000"/>
              <a:defRPr/>
            </a:pPr>
            <a:r>
              <a:rPr lang="tr-TR" altLang="ko-KR" sz="1100" b="1" dirty="0">
                <a:solidFill>
                  <a:schemeClr val="tx1">
                    <a:lumMod val="75000"/>
                    <a:lumOff val="25000"/>
                  </a:schemeClr>
                </a:solidFill>
                <a:latin typeface="Arial" panose="020B0604020202020204" pitchFamily="34" charset="0"/>
                <a:cs typeface="Arial" panose="020B0604020202020204" pitchFamily="34" charset="0"/>
              </a:rPr>
              <a:t>Otoban </a:t>
            </a:r>
            <a:endParaRPr lang="ko-KR" altLang="en-US" sz="11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1" name="직사각형 107"/>
          <p:cNvSpPr/>
          <p:nvPr/>
        </p:nvSpPr>
        <p:spPr>
          <a:xfrm>
            <a:off x="3361617" y="5418301"/>
            <a:ext cx="1579126" cy="276807"/>
          </a:xfrm>
          <a:prstGeom prst="rect">
            <a:avLst/>
          </a:prstGeom>
        </p:spPr>
        <p:txBody>
          <a:bodyPr wrap="square">
            <a:spAutoFit/>
          </a:bodyPr>
          <a:lstStyle/>
          <a:p>
            <a:pPr algn="ctr" defTabSz="1042988">
              <a:lnSpc>
                <a:spcPct val="120000"/>
              </a:lnSpc>
              <a:spcAft>
                <a:spcPts val="200"/>
              </a:spcAft>
              <a:buClr>
                <a:schemeClr val="tx1">
                  <a:lumMod val="50000"/>
                  <a:lumOff val="50000"/>
                </a:schemeClr>
              </a:buClr>
              <a:buSzPct val="100000"/>
              <a:defRPr/>
            </a:pPr>
            <a:r>
              <a:rPr lang="tr-TR" altLang="ko-KR" sz="1100" b="1" dirty="0">
                <a:solidFill>
                  <a:schemeClr val="tx1">
                    <a:lumMod val="75000"/>
                    <a:lumOff val="25000"/>
                  </a:schemeClr>
                </a:solidFill>
                <a:latin typeface="Arial" panose="020B0604020202020204" pitchFamily="34" charset="0"/>
                <a:cs typeface="Arial" panose="020B0604020202020204" pitchFamily="34" charset="0"/>
              </a:rPr>
              <a:t>Bölgesel Yollar</a:t>
            </a:r>
            <a:endParaRPr lang="ko-KR" altLang="en-US" sz="11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2" name="직사각형 118"/>
          <p:cNvSpPr/>
          <p:nvPr/>
        </p:nvSpPr>
        <p:spPr>
          <a:xfrm>
            <a:off x="875333" y="5740264"/>
            <a:ext cx="2039162" cy="415498"/>
          </a:xfrm>
          <a:prstGeom prst="rect">
            <a:avLst/>
          </a:prstGeom>
        </p:spPr>
        <p:txBody>
          <a:bodyPr wrap="square">
            <a:spAutoFit/>
          </a:bodyPr>
          <a:lstStyle/>
          <a:p>
            <a:pPr algn="ctr" defTabSz="1042988">
              <a:buClr>
                <a:schemeClr val="tx1">
                  <a:lumMod val="50000"/>
                  <a:lumOff val="50000"/>
                </a:schemeClr>
              </a:buClr>
              <a:buSzPct val="100000"/>
              <a:defRPr/>
            </a:pPr>
            <a:r>
              <a:rPr lang="en-US" altLang="ko-KR" sz="1000" spc="-20" dirty="0">
                <a:solidFill>
                  <a:schemeClr val="tx1">
                    <a:lumMod val="75000"/>
                    <a:lumOff val="25000"/>
                  </a:schemeClr>
                </a:solidFill>
                <a:latin typeface="Arial" panose="020B0604020202020204" pitchFamily="34" charset="0"/>
                <a:cs typeface="Arial" panose="020B0604020202020204" pitchFamily="34" charset="0"/>
              </a:rPr>
              <a:t>KEC traffic Information Center </a:t>
            </a:r>
          </a:p>
          <a:p>
            <a:pPr algn="ctr" defTabSz="1042988">
              <a:buClr>
                <a:schemeClr val="tx1">
                  <a:lumMod val="50000"/>
                  <a:lumOff val="50000"/>
                </a:schemeClr>
              </a:buClr>
              <a:buSzPct val="100000"/>
              <a:defRPr/>
            </a:pPr>
            <a:r>
              <a:rPr lang="en-US" altLang="ko-KR" sz="1000" spc="-20" dirty="0">
                <a:solidFill>
                  <a:schemeClr val="tx1">
                    <a:lumMod val="75000"/>
                    <a:lumOff val="25000"/>
                  </a:schemeClr>
                </a:solidFill>
                <a:latin typeface="Arial" panose="020B0604020202020204" pitchFamily="34" charset="0"/>
                <a:cs typeface="Arial" panose="020B0604020202020204" pitchFamily="34" charset="0"/>
              </a:rPr>
              <a:t>: 8 Provincial centers</a:t>
            </a:r>
            <a:endParaRPr lang="ko-KR" altLang="en-US" sz="1000" spc="-2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3" name="직사각형 119"/>
          <p:cNvSpPr/>
          <p:nvPr/>
        </p:nvSpPr>
        <p:spPr>
          <a:xfrm>
            <a:off x="3154896" y="5773600"/>
            <a:ext cx="1917738" cy="246221"/>
          </a:xfrm>
          <a:prstGeom prst="rect">
            <a:avLst/>
          </a:prstGeom>
        </p:spPr>
        <p:txBody>
          <a:bodyPr wrap="square">
            <a:spAutoFit/>
          </a:bodyPr>
          <a:lstStyle/>
          <a:p>
            <a:pPr algn="ctr" defTabSz="1042988">
              <a:buClr>
                <a:schemeClr val="tx1">
                  <a:lumMod val="50000"/>
                  <a:lumOff val="50000"/>
                </a:schemeClr>
              </a:buClr>
              <a:buSzPct val="100000"/>
              <a:defRPr/>
            </a:pPr>
            <a:r>
              <a:rPr lang="tr-TR" altLang="ko-KR" sz="1000" spc="-20" dirty="0">
                <a:solidFill>
                  <a:schemeClr val="tx1">
                    <a:lumMod val="75000"/>
                    <a:lumOff val="25000"/>
                  </a:schemeClr>
                </a:solidFill>
                <a:latin typeface="Arial" panose="020B0604020202020204" pitchFamily="34" charset="0"/>
                <a:cs typeface="Arial" panose="020B0604020202020204" pitchFamily="34" charset="0"/>
              </a:rPr>
              <a:t>47 Bölgesel Merkez</a:t>
            </a:r>
            <a:endParaRPr lang="en-US" altLang="ko-KR" sz="1000" spc="-2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4" name="직사각형 120"/>
          <p:cNvSpPr/>
          <p:nvPr/>
        </p:nvSpPr>
        <p:spPr>
          <a:xfrm>
            <a:off x="2373802" y="4580313"/>
            <a:ext cx="1326502" cy="507831"/>
          </a:xfrm>
          <a:prstGeom prst="rect">
            <a:avLst/>
          </a:prstGeom>
        </p:spPr>
        <p:txBody>
          <a:bodyPr wrap="square">
            <a:spAutoFit/>
          </a:bodyPr>
          <a:lstStyle/>
          <a:p>
            <a:pPr algn="ctr" defTabSz="1042988">
              <a:buClr>
                <a:schemeClr val="tx1">
                  <a:lumMod val="50000"/>
                  <a:lumOff val="50000"/>
                </a:schemeClr>
              </a:buClr>
              <a:buSzPct val="100000"/>
              <a:defRPr/>
            </a:pPr>
            <a:r>
              <a:rPr lang="tr-TR" altLang="ko-KR" sz="900" b="1" spc="-20" dirty="0">
                <a:solidFill>
                  <a:schemeClr val="bg1"/>
                </a:solidFill>
                <a:latin typeface="Arial" panose="020B0604020202020204" pitchFamily="34" charset="0"/>
                <a:cs typeface="Arial" panose="020B0604020202020204" pitchFamily="34" charset="0"/>
              </a:rPr>
              <a:t>Çeşitli Merkezlerle Entegre Edilmiş Trafik Bilgi İşbirliği </a:t>
            </a:r>
            <a:endParaRPr lang="en-US" altLang="ko-KR" sz="900" b="1" spc="-20" dirty="0">
              <a:solidFill>
                <a:schemeClr val="bg1"/>
              </a:solidFill>
              <a:latin typeface="Arial" panose="020B0604020202020204" pitchFamily="34" charset="0"/>
              <a:cs typeface="Arial" panose="020B0604020202020204" pitchFamily="34" charset="0"/>
            </a:endParaRPr>
          </a:p>
        </p:txBody>
      </p:sp>
      <p:sp>
        <p:nvSpPr>
          <p:cNvPr id="75" name="직사각형 123"/>
          <p:cNvSpPr/>
          <p:nvPr/>
        </p:nvSpPr>
        <p:spPr>
          <a:xfrm>
            <a:off x="6220859" y="4259557"/>
            <a:ext cx="1368090" cy="230832"/>
          </a:xfrm>
          <a:prstGeom prst="rect">
            <a:avLst/>
          </a:prstGeom>
        </p:spPr>
        <p:txBody>
          <a:bodyPr wrap="square">
            <a:spAutoFit/>
          </a:bodyPr>
          <a:lstStyle/>
          <a:p>
            <a:pPr algn="ctr" defTabSz="1042988">
              <a:buClr>
                <a:schemeClr val="tx1">
                  <a:lumMod val="50000"/>
                  <a:lumOff val="50000"/>
                </a:schemeClr>
              </a:buClr>
              <a:buSzPct val="100000"/>
              <a:defRPr/>
            </a:pPr>
            <a:r>
              <a:rPr lang="tr-TR" altLang="ko-KR" sz="900" dirty="0">
                <a:solidFill>
                  <a:schemeClr val="tx1">
                    <a:lumMod val="75000"/>
                    <a:lumOff val="25000"/>
                  </a:schemeClr>
                </a:solidFill>
                <a:latin typeface="Arial" panose="020B0604020202020204" pitchFamily="34" charset="0"/>
                <a:cs typeface="Arial" panose="020B0604020202020204" pitchFamily="34" charset="0"/>
              </a:rPr>
              <a:t>Sıkışıklık Yönetimi</a:t>
            </a:r>
            <a:endParaRPr lang="en-US" altLang="ko-KR"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6" name="직사각형 124"/>
          <p:cNvSpPr/>
          <p:nvPr/>
        </p:nvSpPr>
        <p:spPr>
          <a:xfrm>
            <a:off x="7701297" y="4259557"/>
            <a:ext cx="1368090" cy="369332"/>
          </a:xfrm>
          <a:prstGeom prst="rect">
            <a:avLst/>
          </a:prstGeom>
        </p:spPr>
        <p:txBody>
          <a:bodyPr wrap="square">
            <a:spAutoFit/>
          </a:bodyPr>
          <a:lstStyle/>
          <a:p>
            <a:pPr algn="ctr" fontAlgn="auto">
              <a:spcBef>
                <a:spcPts val="0"/>
              </a:spcBef>
              <a:spcAft>
                <a:spcPts val="0"/>
              </a:spcAft>
              <a:defRPr/>
            </a:pPr>
            <a:r>
              <a:rPr lang="tr-TR" altLang="ko-KR" sz="900" dirty="0">
                <a:solidFill>
                  <a:schemeClr val="tx1">
                    <a:lumMod val="75000"/>
                    <a:lumOff val="25000"/>
                  </a:schemeClr>
                </a:solidFill>
                <a:latin typeface="Arial" panose="020B0604020202020204" pitchFamily="34" charset="0"/>
                <a:cs typeface="Arial" panose="020B0604020202020204" pitchFamily="34" charset="0"/>
              </a:rPr>
              <a:t>Kaza&amp; Felaket Yönetimi</a:t>
            </a:r>
            <a:endParaRPr lang="ko-KR" altLang="en-US"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7" name="직사각형 125"/>
          <p:cNvSpPr/>
          <p:nvPr/>
        </p:nvSpPr>
        <p:spPr>
          <a:xfrm>
            <a:off x="6555871" y="5779798"/>
            <a:ext cx="2134104" cy="230832"/>
          </a:xfrm>
          <a:prstGeom prst="rect">
            <a:avLst/>
          </a:prstGeom>
        </p:spPr>
        <p:txBody>
          <a:bodyPr wrap="square">
            <a:spAutoFit/>
          </a:bodyPr>
          <a:lstStyle/>
          <a:p>
            <a:pPr algn="ctr" fontAlgn="auto">
              <a:spcBef>
                <a:spcPts val="0"/>
              </a:spcBef>
              <a:spcAft>
                <a:spcPts val="0"/>
              </a:spcAft>
              <a:defRPr/>
            </a:pPr>
            <a:r>
              <a:rPr lang="tr-TR" altLang="ko-KR" sz="900" dirty="0">
                <a:solidFill>
                  <a:schemeClr val="tx1">
                    <a:lumMod val="75000"/>
                    <a:lumOff val="25000"/>
                  </a:schemeClr>
                </a:solidFill>
                <a:latin typeface="Arial" panose="020B0604020202020204" pitchFamily="34" charset="0"/>
                <a:cs typeface="Arial" panose="020B0604020202020204" pitchFamily="34" charset="0"/>
              </a:rPr>
              <a:t>Kamu Taşıma Yönetimi</a:t>
            </a:r>
            <a:endParaRPr lang="ko-KR" altLang="en-US" sz="9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8" name="직사각형 126"/>
          <p:cNvSpPr/>
          <p:nvPr/>
        </p:nvSpPr>
        <p:spPr>
          <a:xfrm>
            <a:off x="6381743" y="2789760"/>
            <a:ext cx="2528256" cy="292388"/>
          </a:xfrm>
          <a:prstGeom prst="rect">
            <a:avLst/>
          </a:prstGeom>
        </p:spPr>
        <p:txBody>
          <a:bodyPr wrap="none">
            <a:spAutoFit/>
          </a:bodyPr>
          <a:lstStyle/>
          <a:p>
            <a:pPr fontAlgn="auto">
              <a:spcBef>
                <a:spcPts val="0"/>
              </a:spcBef>
              <a:spcAft>
                <a:spcPts val="0"/>
              </a:spcAft>
              <a:defRPr/>
            </a:pPr>
            <a:r>
              <a:rPr lang="tr-TR" altLang="ko-KR" sz="1300" spc="-40" dirty="0">
                <a:solidFill>
                  <a:schemeClr val="tx1">
                    <a:lumMod val="75000"/>
                    <a:lumOff val="25000"/>
                  </a:schemeClr>
                </a:solidFill>
                <a:latin typeface="Arial" panose="020B0604020202020204" pitchFamily="34" charset="0"/>
                <a:cs typeface="Arial" panose="020B0604020202020204" pitchFamily="34" charset="0"/>
              </a:rPr>
              <a:t>Gerçek Zamanlı İzleme &amp;Yönetim</a:t>
            </a:r>
            <a:endParaRPr lang="en-US" altLang="ko-KR" sz="1300" spc="-4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9"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그림 7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485" y="1414274"/>
            <a:ext cx="3669334" cy="1738295"/>
          </a:xfrm>
          <a:prstGeom prst="rect">
            <a:avLst/>
          </a:prstGeom>
        </p:spPr>
      </p:pic>
      <p:pic>
        <p:nvPicPr>
          <p:cNvPr id="13" name="그림 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7309" y="3229751"/>
            <a:ext cx="1837863" cy="2739123"/>
          </a:xfrm>
          <a:prstGeom prst="rect">
            <a:avLst/>
          </a:prstGeom>
        </p:spPr>
      </p:pic>
      <p:pic>
        <p:nvPicPr>
          <p:cNvPr id="14" name="그림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485" y="3262887"/>
            <a:ext cx="1770710" cy="2732054"/>
          </a:xfrm>
          <a:prstGeom prst="rect">
            <a:avLst/>
          </a:prstGeom>
        </p:spPr>
      </p:pic>
      <p:sp>
        <p:nvSpPr>
          <p:cNvPr id="15" name="직사각형 59"/>
          <p:cNvSpPr/>
          <p:nvPr/>
        </p:nvSpPr>
        <p:spPr>
          <a:xfrm>
            <a:off x="368992" y="5990897"/>
            <a:ext cx="5038725" cy="243208"/>
          </a:xfrm>
          <a:prstGeom prst="rect">
            <a:avLst/>
          </a:prstGeom>
        </p:spPr>
        <p:txBody>
          <a:bodyPr>
            <a:spAutoFit/>
          </a:bodyPr>
          <a:lstStyle/>
          <a:p>
            <a:pPr>
              <a:lnSpc>
                <a:spcPct val="120000"/>
              </a:lnSpc>
            </a:pPr>
            <a:r>
              <a:rPr lang="en-US" altLang="ko-KR" sz="900" dirty="0">
                <a:solidFill>
                  <a:schemeClr val="tx1">
                    <a:lumMod val="65000"/>
                    <a:lumOff val="35000"/>
                  </a:schemeClr>
                </a:solidFill>
                <a:latin typeface="Arial" panose="020B0604020202020204" pitchFamily="34" charset="0"/>
                <a:cs typeface="Arial" panose="020B0604020202020204" pitchFamily="34" charset="0"/>
              </a:rPr>
              <a:t>* </a:t>
            </a:r>
            <a:r>
              <a:rPr lang="tr-TR" altLang="ko-KR" sz="900" dirty="0">
                <a:solidFill>
                  <a:schemeClr val="tx1">
                    <a:lumMod val="65000"/>
                    <a:lumOff val="35000"/>
                  </a:schemeClr>
                </a:solidFill>
                <a:latin typeface="Arial" panose="020B0604020202020204" pitchFamily="34" charset="0"/>
                <a:cs typeface="Arial" panose="020B0604020202020204" pitchFamily="34" charset="0"/>
              </a:rPr>
              <a:t>Kore Otoyol İşbirliği </a:t>
            </a:r>
            <a:endParaRPr lang="ko-KR" altLang="en-US" sz="9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16" name="그림 70"/>
          <p:cNvPicPr>
            <a:picLocks noChangeAspect="1"/>
          </p:cNvPicPr>
          <p:nvPr/>
        </p:nvPicPr>
        <p:blipFill>
          <a:blip r:embed="rId5" cstate="print"/>
          <a:stretch>
            <a:fillRect/>
          </a:stretch>
        </p:blipFill>
        <p:spPr>
          <a:xfrm>
            <a:off x="4202748" y="1413630"/>
            <a:ext cx="5462762" cy="1929544"/>
          </a:xfrm>
          <a:prstGeom prst="rect">
            <a:avLst/>
          </a:prstGeom>
        </p:spPr>
      </p:pic>
      <p:sp>
        <p:nvSpPr>
          <p:cNvPr id="17" name="직사각형 67"/>
          <p:cNvSpPr/>
          <p:nvPr/>
        </p:nvSpPr>
        <p:spPr>
          <a:xfrm>
            <a:off x="4264835" y="1466937"/>
            <a:ext cx="6031689" cy="1865126"/>
          </a:xfrm>
          <a:prstGeom prst="rect">
            <a:avLst/>
          </a:prstGeom>
        </p:spPr>
        <p:txBody>
          <a:bodyPr wrap="square">
            <a:spAutoFit/>
          </a:bodyPr>
          <a:lstStyle/>
          <a:p>
            <a:pPr>
              <a:lnSpc>
                <a:spcPct val="120000"/>
              </a:lnSpc>
            </a:pPr>
            <a:r>
              <a:rPr lang="tr-TR" altLang="ko-KR" sz="1200" b="1" dirty="0">
                <a:solidFill>
                  <a:schemeClr val="tx1">
                    <a:lumMod val="65000"/>
                    <a:lumOff val="35000"/>
                  </a:schemeClr>
                </a:solidFill>
                <a:latin typeface="Arial" panose="020B0604020202020204" pitchFamily="34" charset="0"/>
                <a:cs typeface="Arial" panose="020B0604020202020204" pitchFamily="34" charset="0"/>
              </a:rPr>
              <a:t>Ana Sistemler</a:t>
            </a:r>
            <a:endParaRPr lang="en-US" altLang="ko-KR" sz="1200" b="1"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Freeway Traffic Management System(FTMS)</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-Otoban/Otoyol Trafik Yönetim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Ramp Metering System(RMS)</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Yokuş/Rampa Ölçüm Sistemi</a:t>
            </a:r>
            <a:r>
              <a:rPr lang="en-US" altLang="ko-KR" sz="1200" dirty="0">
                <a:solidFill>
                  <a:schemeClr val="tx1">
                    <a:lumMod val="65000"/>
                    <a:lumOff val="35000"/>
                  </a:schemeClr>
                </a:solidFill>
                <a:latin typeface="Arial" panose="020B0604020202020204" pitchFamily="34" charset="0"/>
                <a:cs typeface="Arial" panose="020B0604020202020204" pitchFamily="34" charset="0"/>
              </a:rPr>
              <a:t>, Lane Control System(LCS)</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-Hat </a:t>
            </a: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Konrol</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Sistemi</a:t>
            </a:r>
            <a:r>
              <a:rPr lang="en-US" altLang="ko-KR" sz="1200" dirty="0">
                <a:solidFill>
                  <a:schemeClr val="tx1">
                    <a:lumMod val="65000"/>
                    <a:lumOff val="35000"/>
                  </a:schemeClr>
                </a:solidFill>
                <a:latin typeface="Arial" panose="020B0604020202020204" pitchFamily="34" charset="0"/>
                <a:cs typeface="Arial" panose="020B0604020202020204" pitchFamily="34" charset="0"/>
              </a:rPr>
              <a:t>, Bus-Only Lane System</a:t>
            </a: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Tunnel Traffic Management System(TTMS)</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-Tünel Trafiği Yönetimi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Road Weather Information System(RWIS)</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-Yol Hava Bilgi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Electronic Toll Collection System(ETCS)</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-Elektronik Ücret Toplama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Traffic Forecasting System</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-Trafik </a:t>
            </a: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Tahminleme</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18" name="그림 72"/>
          <p:cNvPicPr>
            <a:picLocks noChangeAspect="1"/>
          </p:cNvPicPr>
          <p:nvPr/>
        </p:nvPicPr>
        <p:blipFill>
          <a:blip r:embed="rId6" cstate="print"/>
          <a:stretch>
            <a:fillRect/>
          </a:stretch>
        </p:blipFill>
        <p:spPr>
          <a:xfrm>
            <a:off x="4202747" y="4885502"/>
            <a:ext cx="5462762" cy="1083072"/>
          </a:xfrm>
          <a:prstGeom prst="rect">
            <a:avLst/>
          </a:prstGeom>
        </p:spPr>
      </p:pic>
      <p:sp>
        <p:nvSpPr>
          <p:cNvPr id="19" name="직사각형 76"/>
          <p:cNvSpPr/>
          <p:nvPr/>
        </p:nvSpPr>
        <p:spPr>
          <a:xfrm>
            <a:off x="4264835" y="4911092"/>
            <a:ext cx="5755473" cy="978729"/>
          </a:xfrm>
          <a:prstGeom prst="rect">
            <a:avLst/>
          </a:prstGeom>
        </p:spPr>
        <p:txBody>
          <a:bodyPr wrap="square">
            <a:spAutoFit/>
          </a:bodyPr>
          <a:lstStyle/>
          <a:p>
            <a:pPr>
              <a:lnSpc>
                <a:spcPct val="120000"/>
              </a:lnSpc>
              <a:defRPr/>
            </a:pPr>
            <a:r>
              <a:rPr lang="tr-TR" altLang="ko-KR" sz="1200" b="1" dirty="0" err="1">
                <a:ln>
                  <a:solidFill>
                    <a:schemeClr val="tx1">
                      <a:alpha val="0"/>
                    </a:schemeClr>
                  </a:solidFill>
                </a:ln>
                <a:solidFill>
                  <a:schemeClr val="tx1">
                    <a:lumMod val="65000"/>
                    <a:lumOff val="35000"/>
                  </a:schemeClr>
                </a:solidFill>
                <a:latin typeface="Arial" panose="020B0604020202020204" pitchFamily="34" charset="0"/>
                <a:ea typeface="산돌고딕B" pitchFamily="18" charset="-127"/>
                <a:cs typeface="Arial" panose="020B0604020202020204" pitchFamily="34" charset="0"/>
              </a:rPr>
              <a:t>Operasyonel</a:t>
            </a:r>
            <a:r>
              <a:rPr lang="tr-TR" altLang="ko-KR" sz="1200" b="1" dirty="0">
                <a:ln>
                  <a:solidFill>
                    <a:schemeClr val="tx1">
                      <a:alpha val="0"/>
                    </a:schemeClr>
                  </a:solidFill>
                </a:ln>
                <a:solidFill>
                  <a:schemeClr val="tx1">
                    <a:lumMod val="65000"/>
                    <a:lumOff val="35000"/>
                  </a:schemeClr>
                </a:solidFill>
                <a:latin typeface="Arial" panose="020B0604020202020204" pitchFamily="34" charset="0"/>
                <a:ea typeface="산돌고딕B" pitchFamily="18" charset="-127"/>
                <a:cs typeface="Arial" panose="020B0604020202020204" pitchFamily="34" charset="0"/>
              </a:rPr>
              <a:t> Etki</a:t>
            </a:r>
            <a:endParaRPr lang="en-US" altLang="ko-KR" sz="1200" b="1" dirty="0">
              <a:ln>
                <a:solidFill>
                  <a:schemeClr val="tx1">
                    <a:alpha val="0"/>
                  </a:schemeClr>
                </a:solidFill>
              </a:ln>
              <a:solidFill>
                <a:schemeClr val="tx1">
                  <a:lumMod val="65000"/>
                  <a:lumOff val="35000"/>
                </a:schemeClr>
              </a:solidFill>
              <a:latin typeface="Arial" panose="020B0604020202020204" pitchFamily="34" charset="0"/>
              <a:ea typeface="산돌고딕B" pitchFamily="18" charset="-127"/>
              <a:cs typeface="Arial" panose="020B0604020202020204" pitchFamily="34" charset="0"/>
            </a:endParaRPr>
          </a:p>
          <a:p>
            <a:pPr marL="171450" indent="-171450">
              <a:lnSpc>
                <a:spcPct val="120000"/>
              </a:lnSpc>
              <a:buFont typeface="Arial" panose="020B0604020202020204" pitchFamily="34" charset="0"/>
              <a:buChar char="•"/>
              <a:defRPr/>
            </a:pPr>
            <a:r>
              <a:rPr lang="en-US"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LCS : </a:t>
            </a:r>
            <a:r>
              <a:rPr lang="tr-TR"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ortalama hızı 29 km/saat kadar artırmak (%59 gelişim)</a:t>
            </a:r>
            <a:endParaRPr lang="en-US"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endParaRPr>
          </a:p>
          <a:p>
            <a:pPr marL="171450" indent="-171450">
              <a:lnSpc>
                <a:spcPct val="120000"/>
              </a:lnSpc>
              <a:buFont typeface="Arial" panose="020B0604020202020204" pitchFamily="34" charset="0"/>
              <a:buChar char="•"/>
              <a:defRPr/>
            </a:pPr>
            <a:r>
              <a:rPr lang="en-US"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RMS : </a:t>
            </a:r>
            <a:r>
              <a:rPr lang="tr-TR"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zirve saatlerin hesaplanması- trafik hızını 11km/</a:t>
            </a:r>
            <a:r>
              <a:rPr lang="tr-TR" altLang="ko-KR" sz="1200" dirty="0" err="1">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sa</a:t>
            </a:r>
            <a:r>
              <a:rPr lang="tr-TR"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 artırır.(%30 gelişim)</a:t>
            </a:r>
            <a:endParaRPr lang="en-US"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endParaRPr>
          </a:p>
          <a:p>
            <a:pPr marL="171450" indent="-171450">
              <a:lnSpc>
                <a:spcPct val="120000"/>
              </a:lnSpc>
              <a:buFont typeface="Arial" panose="020B0604020202020204" pitchFamily="34" charset="0"/>
              <a:buChar char="•"/>
              <a:defRPr/>
            </a:pPr>
            <a:r>
              <a:rPr lang="en-US"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Hi-pass : </a:t>
            </a:r>
            <a:r>
              <a:rPr lang="tr-TR"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rPr>
              <a:t>geçiş ücreti ödeme 2sn (%88 iyileşme)</a:t>
            </a:r>
            <a:endParaRPr lang="en-US" altLang="ko-KR" sz="1200" dirty="0">
              <a:ln>
                <a:solidFill>
                  <a:schemeClr val="tx1">
                    <a:alpha val="0"/>
                  </a:schemeClr>
                </a:solidFill>
              </a:ln>
              <a:solidFill>
                <a:srgbClr val="0070C0"/>
              </a:solidFill>
              <a:latin typeface="Arial" panose="020B0604020202020204" pitchFamily="34" charset="0"/>
              <a:ea typeface="산돌고딕B" pitchFamily="18" charset="-127"/>
              <a:cs typeface="Arial" panose="020B0604020202020204" pitchFamily="34" charset="0"/>
            </a:endParaRPr>
          </a:p>
        </p:txBody>
      </p:sp>
      <p:pic>
        <p:nvPicPr>
          <p:cNvPr id="20" name="그림 71"/>
          <p:cNvPicPr preferRelativeResize="0">
            <a:picLocks/>
          </p:cNvPicPr>
          <p:nvPr/>
        </p:nvPicPr>
        <p:blipFill>
          <a:blip r:embed="rId7" cstate="print"/>
          <a:stretch>
            <a:fillRect/>
          </a:stretch>
        </p:blipFill>
        <p:spPr>
          <a:xfrm>
            <a:off x="4202747" y="3422613"/>
            <a:ext cx="5462764" cy="1440000"/>
          </a:xfrm>
          <a:prstGeom prst="rect">
            <a:avLst/>
          </a:prstGeom>
        </p:spPr>
      </p:pic>
      <p:sp>
        <p:nvSpPr>
          <p:cNvPr id="21" name="직사각형 77"/>
          <p:cNvSpPr/>
          <p:nvPr/>
        </p:nvSpPr>
        <p:spPr>
          <a:xfrm>
            <a:off x="4264835" y="3409725"/>
            <a:ext cx="5078413" cy="1200329"/>
          </a:xfrm>
          <a:prstGeom prst="rect">
            <a:avLst/>
          </a:prstGeom>
        </p:spPr>
        <p:txBody>
          <a:bodyPr wrap="square">
            <a:spAutoFit/>
          </a:bodyPr>
          <a:lstStyle/>
          <a:p>
            <a:pPr>
              <a:lnSpc>
                <a:spcPct val="120000"/>
              </a:lnSpc>
            </a:pPr>
            <a:r>
              <a:rPr lang="tr-TR" altLang="ko-KR" sz="1200" b="1" dirty="0">
                <a:solidFill>
                  <a:schemeClr val="tx1">
                    <a:lumMod val="65000"/>
                    <a:lumOff val="35000"/>
                  </a:schemeClr>
                </a:solidFill>
                <a:latin typeface="Arial" panose="020B0604020202020204" pitchFamily="34" charset="0"/>
                <a:cs typeface="Arial" panose="020B0604020202020204" pitchFamily="34" charset="0"/>
              </a:rPr>
              <a:t>Ana Görevler</a:t>
            </a:r>
            <a:endParaRPr lang="en-US" altLang="ko-KR" sz="1200" b="1"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Trafik durumu ve otobandaki mevcut tesisleri gerçek zamanlı izleme</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Kaza ve trafik sıkışıklığını yönetme </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Kullanılan otobanlarla ilgili hizmetleri sağlama</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Otoban bakımı ve tesislerin gelişimi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22" name="그룹 2"/>
          <p:cNvGrpSpPr/>
          <p:nvPr/>
        </p:nvGrpSpPr>
        <p:grpSpPr>
          <a:xfrm>
            <a:off x="7927975" y="625960"/>
            <a:ext cx="1604963" cy="319088"/>
            <a:chOff x="7927975" y="1262063"/>
            <a:chExt cx="1604963" cy="319088"/>
          </a:xfrm>
        </p:grpSpPr>
        <p:sp>
          <p:nvSpPr>
            <p:cNvPr id="23"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66" name="TextBox 72"/>
          <p:cNvSpPr txBox="1"/>
          <p:nvPr/>
        </p:nvSpPr>
        <p:spPr>
          <a:xfrm>
            <a:off x="451738" y="864590"/>
            <a:ext cx="5958234"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Integration of Traffic Management Center</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-Trafik Yönetim Merkezlerinin Entegrasyonu</a:t>
            </a:r>
            <a:endPar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67"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55"/>
          <p:cNvPicPr>
            <a:picLocks noChangeAspect="1"/>
          </p:cNvPicPr>
          <p:nvPr/>
        </p:nvPicPr>
        <p:blipFill>
          <a:blip r:embed="rId2" cstate="print"/>
          <a:stretch>
            <a:fillRect/>
          </a:stretch>
        </p:blipFill>
        <p:spPr>
          <a:xfrm>
            <a:off x="4178125" y="1364834"/>
            <a:ext cx="4999004" cy="1598456"/>
          </a:xfrm>
          <a:prstGeom prst="rect">
            <a:avLst/>
          </a:prstGeom>
        </p:spPr>
      </p:pic>
      <p:pic>
        <p:nvPicPr>
          <p:cNvPr id="3" name="그림 56"/>
          <p:cNvPicPr>
            <a:picLocks noChangeAspect="1"/>
          </p:cNvPicPr>
          <p:nvPr/>
        </p:nvPicPr>
        <p:blipFill>
          <a:blip r:embed="rId3" cstate="print"/>
          <a:stretch>
            <a:fillRect/>
          </a:stretch>
        </p:blipFill>
        <p:spPr>
          <a:xfrm>
            <a:off x="4178125" y="3141908"/>
            <a:ext cx="4999005" cy="1332047"/>
          </a:xfrm>
          <a:prstGeom prst="rect">
            <a:avLst/>
          </a:prstGeom>
        </p:spPr>
      </p:pic>
      <p:pic>
        <p:nvPicPr>
          <p:cNvPr id="4" name="그림 57"/>
          <p:cNvPicPr>
            <a:picLocks noChangeAspect="1"/>
          </p:cNvPicPr>
          <p:nvPr/>
        </p:nvPicPr>
        <p:blipFill>
          <a:blip r:embed="rId4" cstate="print"/>
          <a:stretch>
            <a:fillRect/>
          </a:stretch>
        </p:blipFill>
        <p:spPr>
          <a:xfrm>
            <a:off x="4178124" y="4652573"/>
            <a:ext cx="4999004" cy="1322532"/>
          </a:xfrm>
          <a:prstGeom prst="rect">
            <a:avLst/>
          </a:prstGeom>
        </p:spPr>
      </p:pic>
      <p:pic>
        <p:nvPicPr>
          <p:cNvPr id="5" name="그림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504" y="3681600"/>
            <a:ext cx="1527051" cy="2295149"/>
          </a:xfrm>
          <a:prstGeom prst="rect">
            <a:avLst/>
          </a:prstGeom>
        </p:spPr>
      </p:pic>
      <p:pic>
        <p:nvPicPr>
          <p:cNvPr id="6" name="그림 5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1591" y="1364834"/>
            <a:ext cx="3194310" cy="1133858"/>
          </a:xfrm>
          <a:prstGeom prst="rect">
            <a:avLst/>
          </a:prstGeom>
        </p:spPr>
      </p:pic>
      <p:pic>
        <p:nvPicPr>
          <p:cNvPr id="7" name="그림 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1591" y="2505836"/>
            <a:ext cx="3297943" cy="1103378"/>
          </a:xfrm>
          <a:prstGeom prst="rect">
            <a:avLst/>
          </a:prstGeom>
        </p:spPr>
      </p:pic>
      <p:pic>
        <p:nvPicPr>
          <p:cNvPr id="8" name="그림 6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0658" y="3681600"/>
            <a:ext cx="1527051" cy="2304293"/>
          </a:xfrm>
          <a:prstGeom prst="rect">
            <a:avLst/>
          </a:prstGeom>
        </p:spPr>
      </p:pic>
      <p:sp>
        <p:nvSpPr>
          <p:cNvPr id="9" name="직사각형 49"/>
          <p:cNvSpPr/>
          <p:nvPr/>
        </p:nvSpPr>
        <p:spPr>
          <a:xfrm>
            <a:off x="4245769" y="1460411"/>
            <a:ext cx="6384131" cy="1643527"/>
          </a:xfrm>
          <a:prstGeom prst="rect">
            <a:avLst/>
          </a:prstGeom>
        </p:spPr>
        <p:txBody>
          <a:bodyPr wrap="square">
            <a:spAutoFit/>
          </a:bodyPr>
          <a:lstStyle/>
          <a:p>
            <a:pPr>
              <a:lnSpc>
                <a:spcPct val="120000"/>
              </a:lnSpc>
            </a:pPr>
            <a:r>
              <a:rPr lang="tr-TR" altLang="ko-KR" sz="1200" b="1" dirty="0">
                <a:solidFill>
                  <a:schemeClr val="tx1">
                    <a:lumMod val="65000"/>
                    <a:lumOff val="35000"/>
                  </a:schemeClr>
                </a:solidFill>
                <a:latin typeface="Arial" panose="020B0604020202020204" pitchFamily="34" charset="0"/>
                <a:cs typeface="Arial" panose="020B0604020202020204" pitchFamily="34" charset="0"/>
              </a:rPr>
              <a:t>Ana Sistemler</a:t>
            </a:r>
            <a:endParaRPr lang="en-US" altLang="ko-KR" sz="1200" b="1"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Advanced Traffic Management System(ATMS)</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a:t>
            </a:r>
            <a:r>
              <a:rPr lang="tr-TR" altLang="ko-KR" sz="1200" dirty="0" err="1">
                <a:solidFill>
                  <a:schemeClr val="tx1">
                    <a:lumMod val="65000"/>
                    <a:lumOff val="35000"/>
                  </a:schemeClr>
                </a:solidFill>
                <a:latin typeface="Arial" panose="020B0604020202020204" pitchFamily="34" charset="0"/>
                <a:cs typeface="Arial" panose="020B0604020202020204" pitchFamily="34" charset="0"/>
              </a:rPr>
              <a:t>GelişmişTrafik</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Yönetim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Bus Management System/ Bus Information System</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-Otobüs Yönetim/Bilgi Sistemi</a:t>
            </a:r>
            <a:r>
              <a:rPr lang="en-US" altLang="ko-KR" sz="1200" dirty="0">
                <a:solidFill>
                  <a:schemeClr val="tx1">
                    <a:lumMod val="65000"/>
                    <a:lumOff val="35000"/>
                  </a:schemeClr>
                </a:solidFill>
                <a:latin typeface="Arial" panose="020B0604020202020204" pitchFamily="34" charset="0"/>
                <a:cs typeface="Arial" panose="020B0604020202020204" pitchFamily="34" charset="0"/>
              </a:rPr>
              <a:t> </a:t>
            </a: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SMART Card System(AFC)</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-Akıllı Kart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Automatic Enforcement System for illegal parking and speeding </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–Yasadışı park etme ve aşırı hız için Otomatik Yaptırım /Yükümlülük Sistemi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en-US" altLang="ko-KR" sz="1200" dirty="0">
                <a:solidFill>
                  <a:schemeClr val="tx1">
                    <a:lumMod val="65000"/>
                    <a:lumOff val="35000"/>
                  </a:schemeClr>
                </a:solidFill>
                <a:latin typeface="Arial" panose="020B0604020202020204" pitchFamily="34" charset="0"/>
                <a:cs typeface="Arial" panose="020B0604020202020204" pitchFamily="34" charset="0"/>
              </a:rPr>
              <a:t>Bus Rapid Transit(BRT)</a:t>
            </a:r>
            <a:r>
              <a:rPr lang="tr-TR" altLang="ko-KR" sz="1200" dirty="0">
                <a:solidFill>
                  <a:schemeClr val="tx1">
                    <a:lumMod val="65000"/>
                    <a:lumOff val="35000"/>
                  </a:schemeClr>
                </a:solidFill>
                <a:latin typeface="Arial" panose="020B0604020202020204" pitchFamily="34" charset="0"/>
                <a:cs typeface="Arial" panose="020B0604020202020204" pitchFamily="34" charset="0"/>
              </a:rPr>
              <a:t>- Otobüs Hızlı Taşıma</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직사각형 50"/>
          <p:cNvSpPr/>
          <p:nvPr/>
        </p:nvSpPr>
        <p:spPr>
          <a:xfrm>
            <a:off x="4245769" y="2964423"/>
            <a:ext cx="5038725" cy="1421928"/>
          </a:xfrm>
          <a:prstGeom prst="rect">
            <a:avLst/>
          </a:prstGeom>
        </p:spPr>
        <p:txBody>
          <a:bodyPr>
            <a:spAutoFit/>
          </a:bodyPr>
          <a:lstStyle/>
          <a:p>
            <a:pPr>
              <a:lnSpc>
                <a:spcPct val="120000"/>
              </a:lnSpc>
            </a:pP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a:lnSpc>
                <a:spcPct val="120000"/>
              </a:lnSpc>
            </a:pPr>
            <a:r>
              <a:rPr lang="tr-TR" altLang="ko-KR" sz="1200" b="1" dirty="0">
                <a:solidFill>
                  <a:schemeClr val="tx1">
                    <a:lumMod val="65000"/>
                    <a:lumOff val="35000"/>
                  </a:schemeClr>
                </a:solidFill>
                <a:latin typeface="Arial" panose="020B0604020202020204" pitchFamily="34" charset="0"/>
                <a:cs typeface="Arial" panose="020B0604020202020204" pitchFamily="34" charset="0"/>
              </a:rPr>
              <a:t>Ana Görevler</a:t>
            </a:r>
            <a:endParaRPr lang="en-US" altLang="ko-KR" sz="1200" b="1"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Doğru zamanlı trafik yönetimi ve bilgi akışı</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Otobüs hareketlerinin doğru zamanlı yönetimi</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Otobüs seferleri için plan oluşturma ve geliştirme</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chemeClr val="tx1">
                    <a:lumMod val="65000"/>
                    <a:lumOff val="35000"/>
                  </a:schemeClr>
                </a:solidFill>
                <a:latin typeface="Arial" panose="020B0604020202020204" pitchFamily="34" charset="0"/>
                <a:cs typeface="Arial" panose="020B0604020202020204" pitchFamily="34" charset="0"/>
              </a:rPr>
              <a:t>Yasadışı park ve BRT ihlali için yaptırım</a:t>
            </a:r>
            <a:endParaRPr lang="en-US" altLang="ko-KR"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1" name="직사각형 51"/>
          <p:cNvSpPr/>
          <p:nvPr/>
        </p:nvSpPr>
        <p:spPr>
          <a:xfrm>
            <a:off x="4245769" y="4491599"/>
            <a:ext cx="5038725" cy="1643527"/>
          </a:xfrm>
          <a:prstGeom prst="rect">
            <a:avLst/>
          </a:prstGeom>
        </p:spPr>
        <p:txBody>
          <a:bodyPr>
            <a:spAutoFit/>
          </a:bodyPr>
          <a:lstStyle/>
          <a:p>
            <a:pPr>
              <a:lnSpc>
                <a:spcPct val="120000"/>
              </a:lnSpc>
            </a:pPr>
            <a:endParaRPr lang="en-US" altLang="ko-KR" sz="1200" dirty="0">
              <a:latin typeface="Arial" panose="020B0604020202020204" pitchFamily="34" charset="0"/>
              <a:cs typeface="Arial" panose="020B0604020202020204" pitchFamily="34" charset="0"/>
            </a:endParaRPr>
          </a:p>
          <a:p>
            <a:pPr>
              <a:lnSpc>
                <a:spcPct val="120000"/>
              </a:lnSpc>
            </a:pPr>
            <a:r>
              <a:rPr lang="tr-TR" altLang="ko-KR" sz="1200" b="1" dirty="0" err="1">
                <a:solidFill>
                  <a:schemeClr val="tx1">
                    <a:lumMod val="65000"/>
                    <a:lumOff val="35000"/>
                  </a:schemeClr>
                </a:solidFill>
                <a:latin typeface="Arial" panose="020B0604020202020204" pitchFamily="34" charset="0"/>
                <a:cs typeface="Arial" panose="020B0604020202020204" pitchFamily="34" charset="0"/>
              </a:rPr>
              <a:t>Operasyonel</a:t>
            </a:r>
            <a:r>
              <a:rPr lang="tr-TR" altLang="ko-KR" sz="1200" b="1" dirty="0">
                <a:solidFill>
                  <a:schemeClr val="tx1">
                    <a:lumMod val="65000"/>
                    <a:lumOff val="35000"/>
                  </a:schemeClr>
                </a:solidFill>
                <a:latin typeface="Arial" panose="020B0604020202020204" pitchFamily="34" charset="0"/>
                <a:cs typeface="Arial" panose="020B0604020202020204" pitchFamily="34" charset="0"/>
              </a:rPr>
              <a:t> Etki</a:t>
            </a:r>
            <a:endParaRPr lang="en-US" altLang="ko-KR" sz="1200" b="1" dirty="0">
              <a:solidFill>
                <a:schemeClr val="bg1">
                  <a:lumMod val="65000"/>
                </a:schemeClr>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rgbClr val="0070C0"/>
                </a:solidFill>
                <a:latin typeface="Arial" panose="020B0604020202020204" pitchFamily="34" charset="0"/>
                <a:cs typeface="Arial" panose="020B0604020202020204" pitchFamily="34" charset="0"/>
              </a:rPr>
              <a:t>Taşınan yolcu sayısı</a:t>
            </a:r>
            <a:r>
              <a:rPr lang="en-US" altLang="ko-KR" sz="1200" dirty="0">
                <a:solidFill>
                  <a:srgbClr val="0070C0"/>
                </a:solidFill>
                <a:latin typeface="Arial" panose="020B0604020202020204" pitchFamily="34" charset="0"/>
                <a:cs typeface="Arial" panose="020B0604020202020204" pitchFamily="34" charset="0"/>
              </a:rPr>
              <a:t>(</a:t>
            </a:r>
            <a:r>
              <a:rPr lang="tr-TR" altLang="ko-KR" sz="1200" dirty="0">
                <a:solidFill>
                  <a:srgbClr val="0070C0"/>
                </a:solidFill>
                <a:latin typeface="Arial" panose="020B0604020202020204" pitchFamily="34" charset="0"/>
                <a:cs typeface="Arial" panose="020B0604020202020204" pitchFamily="34" charset="0"/>
              </a:rPr>
              <a:t>günlük</a:t>
            </a:r>
            <a:r>
              <a:rPr lang="en-US" altLang="ko-KR" sz="1200" dirty="0">
                <a:solidFill>
                  <a:srgbClr val="0070C0"/>
                </a:solidFill>
                <a:latin typeface="Arial" panose="020B0604020202020204" pitchFamily="34" charset="0"/>
                <a:cs typeface="Arial" panose="020B0604020202020204" pitchFamily="34" charset="0"/>
              </a:rPr>
              <a:t>) : 9,322  ⇒ 10,462 (11% </a:t>
            </a:r>
            <a:r>
              <a:rPr lang="tr-TR" altLang="ko-KR" sz="1200" dirty="0">
                <a:solidFill>
                  <a:srgbClr val="0070C0"/>
                </a:solidFill>
                <a:latin typeface="Arial" panose="020B0604020202020204" pitchFamily="34" charset="0"/>
                <a:cs typeface="Arial" panose="020B0604020202020204" pitchFamily="34" charset="0"/>
              </a:rPr>
              <a:t>artış</a:t>
            </a:r>
            <a:r>
              <a:rPr lang="en-US" altLang="ko-KR" sz="1200" dirty="0">
                <a:solidFill>
                  <a:srgbClr val="0070C0"/>
                </a:solidFill>
                <a:latin typeface="Arial" panose="020B0604020202020204" pitchFamily="34" charset="0"/>
                <a:cs typeface="Arial" panose="020B0604020202020204" pitchFamily="34" charset="0"/>
              </a:rPr>
              <a:t>)</a:t>
            </a:r>
          </a:p>
          <a:p>
            <a:pPr marL="171450" indent="-171450">
              <a:lnSpc>
                <a:spcPct val="120000"/>
              </a:lnSpc>
              <a:buFont typeface="Arial" panose="020B0604020202020204" pitchFamily="34" charset="0"/>
              <a:buChar char="•"/>
            </a:pPr>
            <a:r>
              <a:rPr lang="tr-TR" altLang="ko-KR" sz="1200" dirty="0">
                <a:solidFill>
                  <a:srgbClr val="0070C0"/>
                </a:solidFill>
                <a:latin typeface="Arial" panose="020B0604020202020204" pitchFamily="34" charset="0"/>
                <a:cs typeface="Arial" panose="020B0604020202020204" pitchFamily="34" charset="0"/>
              </a:rPr>
              <a:t>Otobüs kaza sayısı</a:t>
            </a:r>
            <a:r>
              <a:rPr lang="en-US" altLang="ko-KR" sz="1200" dirty="0">
                <a:solidFill>
                  <a:srgbClr val="0070C0"/>
                </a:solidFill>
                <a:latin typeface="Arial" panose="020B0604020202020204" pitchFamily="34" charset="0"/>
                <a:cs typeface="Arial" panose="020B0604020202020204" pitchFamily="34" charset="0"/>
              </a:rPr>
              <a:t>: 659 ⇒ 384 (41% </a:t>
            </a:r>
            <a:r>
              <a:rPr lang="tr-TR" altLang="ko-KR" sz="1200" dirty="0">
                <a:solidFill>
                  <a:srgbClr val="0070C0"/>
                </a:solidFill>
                <a:latin typeface="Arial" panose="020B0604020202020204" pitchFamily="34" charset="0"/>
                <a:cs typeface="Arial" panose="020B0604020202020204" pitchFamily="34" charset="0"/>
              </a:rPr>
              <a:t>azalış</a:t>
            </a:r>
            <a:r>
              <a:rPr lang="en-US" altLang="ko-KR" sz="1200" dirty="0">
                <a:solidFill>
                  <a:srgbClr val="0070C0"/>
                </a:solidFill>
                <a:latin typeface="Arial" panose="020B0604020202020204" pitchFamily="34" charset="0"/>
                <a:cs typeface="Arial" panose="020B0604020202020204" pitchFamily="34" charset="0"/>
              </a:rPr>
              <a:t>)</a:t>
            </a:r>
          </a:p>
          <a:p>
            <a:pPr marL="171450" indent="-171450">
              <a:lnSpc>
                <a:spcPct val="120000"/>
              </a:lnSpc>
              <a:buFont typeface="Arial" panose="020B0604020202020204" pitchFamily="34" charset="0"/>
              <a:buChar char="•"/>
            </a:pPr>
            <a:r>
              <a:rPr lang="tr-TR" altLang="ko-KR" sz="1200" dirty="0" err="1">
                <a:solidFill>
                  <a:srgbClr val="0070C0"/>
                </a:solidFill>
                <a:latin typeface="Arial" panose="020B0604020202020204" pitchFamily="34" charset="0"/>
                <a:cs typeface="Arial" panose="020B0604020202020204" pitchFamily="34" charset="0"/>
              </a:rPr>
              <a:t>Operasyonel</a:t>
            </a:r>
            <a:r>
              <a:rPr lang="tr-TR" altLang="ko-KR" sz="1200" dirty="0">
                <a:solidFill>
                  <a:srgbClr val="0070C0"/>
                </a:solidFill>
                <a:latin typeface="Arial" panose="020B0604020202020204" pitchFamily="34" charset="0"/>
                <a:cs typeface="Arial" panose="020B0604020202020204" pitchFamily="34" charset="0"/>
              </a:rPr>
              <a:t> kazanç</a:t>
            </a:r>
            <a:r>
              <a:rPr lang="en-US" altLang="ko-KR" sz="1200" dirty="0">
                <a:solidFill>
                  <a:srgbClr val="0070C0"/>
                </a:solidFill>
                <a:latin typeface="Arial" panose="020B0604020202020204" pitchFamily="34" charset="0"/>
                <a:cs typeface="Arial" panose="020B0604020202020204" pitchFamily="34" charset="0"/>
              </a:rPr>
              <a:t>: 24.18% </a:t>
            </a:r>
            <a:r>
              <a:rPr lang="tr-TR" altLang="ko-KR" sz="1200" dirty="0">
                <a:solidFill>
                  <a:srgbClr val="0070C0"/>
                </a:solidFill>
                <a:latin typeface="Arial" panose="020B0604020202020204" pitchFamily="34" charset="0"/>
                <a:cs typeface="Arial" panose="020B0604020202020204" pitchFamily="34" charset="0"/>
              </a:rPr>
              <a:t>yükseldi</a:t>
            </a:r>
            <a:endParaRPr lang="en-US" altLang="ko-KR" sz="1200" dirty="0">
              <a:solidFill>
                <a:srgbClr val="0070C0"/>
              </a:solidFill>
              <a:latin typeface="Arial" panose="020B0604020202020204" pitchFamily="34" charset="0"/>
              <a:cs typeface="Arial" panose="020B0604020202020204" pitchFamily="34" charset="0"/>
            </a:endParaRPr>
          </a:p>
          <a:p>
            <a:pPr marL="171450" indent="-171450">
              <a:lnSpc>
                <a:spcPct val="120000"/>
              </a:lnSpc>
              <a:buFont typeface="Arial" panose="020B0604020202020204" pitchFamily="34" charset="0"/>
              <a:buChar char="•"/>
            </a:pPr>
            <a:r>
              <a:rPr lang="tr-TR" altLang="ko-KR" sz="1200" dirty="0">
                <a:solidFill>
                  <a:srgbClr val="0070C0"/>
                </a:solidFill>
                <a:latin typeface="Arial" panose="020B0604020202020204" pitchFamily="34" charset="0"/>
                <a:cs typeface="Arial" panose="020B0604020202020204" pitchFamily="34" charset="0"/>
              </a:rPr>
              <a:t>Halk memnuniyeti</a:t>
            </a:r>
            <a:r>
              <a:rPr lang="en-US" altLang="ko-KR" sz="1200" dirty="0">
                <a:solidFill>
                  <a:srgbClr val="0070C0"/>
                </a:solidFill>
                <a:latin typeface="Arial" panose="020B0604020202020204" pitchFamily="34" charset="0"/>
                <a:cs typeface="Arial" panose="020B0604020202020204" pitchFamily="34" charset="0"/>
              </a:rPr>
              <a:t>: 22.4% ⇒ 72.2% (49.8% </a:t>
            </a:r>
            <a:r>
              <a:rPr lang="tr-TR" altLang="ko-KR" sz="1200" dirty="0">
                <a:solidFill>
                  <a:srgbClr val="0070C0"/>
                </a:solidFill>
                <a:latin typeface="Arial" panose="020B0604020202020204" pitchFamily="34" charset="0"/>
                <a:cs typeface="Arial" panose="020B0604020202020204" pitchFamily="34" charset="0"/>
              </a:rPr>
              <a:t>artış</a:t>
            </a:r>
            <a:r>
              <a:rPr lang="en-US" altLang="ko-KR" sz="1200" dirty="0">
                <a:solidFill>
                  <a:srgbClr val="0070C0"/>
                </a:solidFill>
                <a:latin typeface="Arial" panose="020B0604020202020204" pitchFamily="34" charset="0"/>
                <a:cs typeface="Arial" panose="020B0604020202020204" pitchFamily="34" charset="0"/>
              </a:rPr>
              <a:t>)</a:t>
            </a:r>
          </a:p>
          <a:p>
            <a:pPr>
              <a:lnSpc>
                <a:spcPct val="120000"/>
              </a:lnSpc>
            </a:pPr>
            <a:endParaRPr lang="ko-KR" altLang="en-US" sz="1200" dirty="0">
              <a:latin typeface="Arial" panose="020B0604020202020204" pitchFamily="34" charset="0"/>
              <a:cs typeface="Arial" panose="020B0604020202020204" pitchFamily="34" charset="0"/>
            </a:endParaRPr>
          </a:p>
        </p:txBody>
      </p:sp>
      <p:grpSp>
        <p:nvGrpSpPr>
          <p:cNvPr id="12" name="그룹 2"/>
          <p:cNvGrpSpPr/>
          <p:nvPr/>
        </p:nvGrpSpPr>
        <p:grpSpPr>
          <a:xfrm>
            <a:off x="7927975" y="625960"/>
            <a:ext cx="1604963" cy="319088"/>
            <a:chOff x="7927975" y="1262063"/>
            <a:chExt cx="1604963" cy="319088"/>
          </a:xfrm>
        </p:grpSpPr>
        <p:sp>
          <p:nvSpPr>
            <p:cNvPr id="13"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6" name="TextBox 72"/>
          <p:cNvSpPr txBox="1"/>
          <p:nvPr/>
        </p:nvSpPr>
        <p:spPr>
          <a:xfrm>
            <a:off x="451738" y="864590"/>
            <a:ext cx="6530506" cy="276999"/>
          </a:xfrm>
          <a:prstGeom prst="rect">
            <a:avLst/>
          </a:prstGeom>
          <a:noFill/>
        </p:spPr>
        <p:txBody>
          <a:bodyPr wrap="none" rtlCol="0">
            <a:spAutoFit/>
          </a:bodyPr>
          <a:lstStyle/>
          <a:p>
            <a:r>
              <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Integration of Traffic Management Center</a:t>
            </a:r>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-Trafik Yönetim Merkezlerinin Entegrasyonu(SEOUL)</a:t>
            </a:r>
            <a:endParaRPr lang="en-US"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57" name="TextBox 103"/>
          <p:cNvSpPr txBox="1"/>
          <p:nvPr/>
        </p:nvSpPr>
        <p:spPr>
          <a:xfrm>
            <a:off x="414588" y="173075"/>
            <a:ext cx="3042821" cy="384721"/>
          </a:xfrm>
          <a:prstGeom prst="rect">
            <a:avLst/>
          </a:prstGeom>
          <a:noFill/>
        </p:spPr>
        <p:txBody>
          <a:bodyPr wrap="none" rtlCol="0">
            <a:spAutoFit/>
          </a:bodyPr>
          <a:lstStyle/>
          <a:p>
            <a:r>
              <a:rPr lang="tr-TR"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Kore’deki ITS Hizmetleri </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 y="0"/>
            <a:ext cx="10619931" cy="6858000"/>
          </a:xfrm>
          <a:prstGeom prst="rect">
            <a:avLst/>
          </a:prstGeom>
        </p:spPr>
      </p:pic>
      <p:grpSp>
        <p:nvGrpSpPr>
          <p:cNvPr id="4" name="그룹 13"/>
          <p:cNvGrpSpPr/>
          <p:nvPr/>
        </p:nvGrpSpPr>
        <p:grpSpPr>
          <a:xfrm>
            <a:off x="551104" y="1846302"/>
            <a:ext cx="8501996" cy="1861932"/>
            <a:chOff x="551104" y="1846302"/>
            <a:chExt cx="8501996" cy="1861932"/>
          </a:xfrm>
        </p:grpSpPr>
        <p:sp>
          <p:nvSpPr>
            <p:cNvPr id="5" name="직사각형 14"/>
            <p:cNvSpPr/>
            <p:nvPr/>
          </p:nvSpPr>
          <p:spPr>
            <a:xfrm>
              <a:off x="551104" y="1846302"/>
              <a:ext cx="1817870" cy="276999"/>
            </a:xfrm>
            <a:prstGeom prst="rect">
              <a:avLst/>
            </a:prstGeom>
          </p:spPr>
          <p:txBody>
            <a:bodyPr wrap="none">
              <a:spAutoFit/>
            </a:bodyPr>
            <a:lstStyle/>
            <a:p>
              <a:r>
                <a:rPr lang="tr-TR" altLang="ko-KR" sz="1200" spc="-40" dirty="0">
                  <a:solidFill>
                    <a:schemeClr val="bg1">
                      <a:lumMod val="50000"/>
                    </a:schemeClr>
                  </a:solidFill>
                  <a:latin typeface="Arial" panose="020B0604020202020204" pitchFamily="34" charset="0"/>
                  <a:cs typeface="Arial" panose="020B0604020202020204" pitchFamily="34" charset="0"/>
                </a:rPr>
                <a:t>Kore </a:t>
              </a:r>
              <a:r>
                <a:rPr lang="tr-TR" altLang="ko-KR" sz="1200" spc="-40" dirty="0" err="1">
                  <a:solidFill>
                    <a:schemeClr val="bg1">
                      <a:lumMod val="50000"/>
                    </a:schemeClr>
                  </a:solidFill>
                  <a:latin typeface="Arial" panose="020B0604020202020204" pitchFamily="34" charset="0"/>
                  <a:cs typeface="Arial" panose="020B0604020202020204" pitchFamily="34" charset="0"/>
                </a:rPr>
                <a:t>ITS’in</a:t>
              </a:r>
              <a:r>
                <a:rPr lang="tr-TR" altLang="ko-KR" sz="1200" spc="-40" dirty="0">
                  <a:solidFill>
                    <a:schemeClr val="bg1">
                      <a:lumMod val="50000"/>
                    </a:schemeClr>
                  </a:solidFill>
                  <a:latin typeface="Arial" panose="020B0604020202020204" pitchFamily="34" charset="0"/>
                  <a:cs typeface="Arial" panose="020B0604020202020204" pitchFamily="34" charset="0"/>
                </a:rPr>
                <a:t> Tanımlanması</a:t>
              </a:r>
              <a:endParaRPr lang="ko-KR" altLang="en-US" sz="1200" spc="-40" dirty="0">
                <a:solidFill>
                  <a:schemeClr val="bg1">
                    <a:lumMod val="50000"/>
                  </a:schemeClr>
                </a:solidFill>
                <a:latin typeface="Arial" panose="020B0604020202020204" pitchFamily="34" charset="0"/>
                <a:cs typeface="Arial" panose="020B0604020202020204" pitchFamily="34" charset="0"/>
              </a:endParaRPr>
            </a:p>
          </p:txBody>
        </p:sp>
        <p:sp>
          <p:nvSpPr>
            <p:cNvPr id="6" name="TextBox 15"/>
            <p:cNvSpPr txBox="1"/>
            <p:nvPr/>
          </p:nvSpPr>
          <p:spPr>
            <a:xfrm>
              <a:off x="566738" y="2646405"/>
              <a:ext cx="8486362" cy="1061829"/>
            </a:xfrm>
            <a:prstGeom prst="rect">
              <a:avLst/>
            </a:prstGeom>
            <a:noFill/>
          </p:spPr>
          <p:txBody>
            <a:bodyPr wrap="none" rtlCol="0">
              <a:spAutoFit/>
            </a:bodyPr>
            <a:lstStyle/>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Trafik Bilgilendirmede Özel&amp; Devlet İşbirliği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Cooperative ITS (C-ITS)</a:t>
              </a:r>
              <a:r>
                <a:rPr lang="tr-TR" altLang="ko-KR" sz="1400" dirty="0">
                  <a:solidFill>
                    <a:schemeClr val="bg1">
                      <a:lumMod val="50000"/>
                    </a:schemeClr>
                  </a:solidFill>
                  <a:latin typeface="Arial" panose="020B0604020202020204" pitchFamily="34" charset="0"/>
                  <a:cs typeface="Arial" panose="020B0604020202020204" pitchFamily="34" charset="0"/>
                </a:rPr>
                <a:t>-İşbirlikçi ITS</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AutoNum type="arabicPeriod"/>
              </a:pPr>
              <a:r>
                <a:rPr lang="en-US" altLang="ko-KR" sz="1400" dirty="0">
                  <a:solidFill>
                    <a:schemeClr val="bg1">
                      <a:lumMod val="50000"/>
                    </a:schemeClr>
                  </a:solidFill>
                  <a:latin typeface="Arial" panose="020B0604020202020204" pitchFamily="34" charset="0"/>
                  <a:cs typeface="Arial" panose="020B0604020202020204" pitchFamily="34" charset="0"/>
                </a:rPr>
                <a:t>Cooperative Automated driving Roadway System (C-ARS)</a:t>
              </a:r>
              <a:r>
                <a:rPr lang="tr-TR" altLang="ko-KR" sz="1400" dirty="0">
                  <a:solidFill>
                    <a:schemeClr val="bg1">
                      <a:lumMod val="50000"/>
                    </a:schemeClr>
                  </a:solidFill>
                  <a:latin typeface="Arial" panose="020B0604020202020204" pitchFamily="34" charset="0"/>
                  <a:cs typeface="Arial" panose="020B0604020202020204" pitchFamily="34" charset="0"/>
                </a:rPr>
                <a:t>-İşbirlikçi Otomatik Sürüş Otoyol Sistemleri</a:t>
              </a:r>
              <a:endParaRPr lang="en-US" altLang="ko-KR" sz="1400" dirty="0">
                <a:solidFill>
                  <a:schemeClr val="bg1">
                    <a:lumMod val="50000"/>
                  </a:schemeClr>
                </a:solidFill>
                <a:latin typeface="Arial" panose="020B0604020202020204" pitchFamily="34" charset="0"/>
                <a:cs typeface="Arial" panose="020B0604020202020204" pitchFamily="34" charset="0"/>
              </a:endParaRPr>
            </a:p>
          </p:txBody>
        </p:sp>
      </p:grpSp>
      <p:sp>
        <p:nvSpPr>
          <p:cNvPr id="8" name="직사각형 87"/>
          <p:cNvSpPr/>
          <p:nvPr/>
        </p:nvSpPr>
        <p:spPr>
          <a:xfrm>
            <a:off x="760121" y="2205142"/>
            <a:ext cx="3621504"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Kore’deki ITS ‘in Mevcut Durumu </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62"/>
          <p:cNvPicPr>
            <a:picLocks noChangeAspect="1"/>
          </p:cNvPicPr>
          <p:nvPr/>
        </p:nvPicPr>
        <p:blipFill>
          <a:blip r:embed="rId2" cstate="print"/>
          <a:stretch>
            <a:fillRect/>
          </a:stretch>
        </p:blipFill>
        <p:spPr>
          <a:xfrm>
            <a:off x="636429" y="1866206"/>
            <a:ext cx="4171194" cy="1955700"/>
          </a:xfrm>
          <a:prstGeom prst="rect">
            <a:avLst/>
          </a:prstGeom>
        </p:spPr>
      </p:pic>
      <p:pic>
        <p:nvPicPr>
          <p:cNvPr id="3" name="그림 63"/>
          <p:cNvPicPr>
            <a:picLocks noChangeAspect="1"/>
          </p:cNvPicPr>
          <p:nvPr/>
        </p:nvPicPr>
        <p:blipFill>
          <a:blip r:embed="rId3" cstate="print"/>
          <a:stretch>
            <a:fillRect/>
          </a:stretch>
        </p:blipFill>
        <p:spPr>
          <a:xfrm>
            <a:off x="5339076" y="1866206"/>
            <a:ext cx="4161757" cy="1955700"/>
          </a:xfrm>
          <a:prstGeom prst="rect">
            <a:avLst/>
          </a:prstGeom>
        </p:spPr>
      </p:pic>
      <p:pic>
        <p:nvPicPr>
          <p:cNvPr id="4" name="그림 64"/>
          <p:cNvPicPr>
            <a:picLocks noChangeAspect="1"/>
          </p:cNvPicPr>
          <p:nvPr/>
        </p:nvPicPr>
        <p:blipFill>
          <a:blip r:embed="rId4" cstate="print"/>
          <a:stretch>
            <a:fillRect/>
          </a:stretch>
        </p:blipFill>
        <p:spPr>
          <a:xfrm>
            <a:off x="4805230" y="1866206"/>
            <a:ext cx="533846" cy="1996633"/>
          </a:xfrm>
          <a:prstGeom prst="rect">
            <a:avLst/>
          </a:prstGeom>
        </p:spPr>
      </p:pic>
      <p:pic>
        <p:nvPicPr>
          <p:cNvPr id="5" name="그림 65"/>
          <p:cNvPicPr>
            <a:picLocks noChangeAspect="1"/>
          </p:cNvPicPr>
          <p:nvPr/>
        </p:nvPicPr>
        <p:blipFill>
          <a:blip r:embed="rId5" cstate="print"/>
          <a:stretch>
            <a:fillRect/>
          </a:stretch>
        </p:blipFill>
        <p:spPr>
          <a:xfrm>
            <a:off x="586423" y="4021931"/>
            <a:ext cx="8895751" cy="1714499"/>
          </a:xfrm>
          <a:prstGeom prst="rect">
            <a:avLst/>
          </a:prstGeom>
        </p:spPr>
      </p:pic>
      <p:sp>
        <p:nvSpPr>
          <p:cNvPr id="6" name="TextBox 53"/>
          <p:cNvSpPr txBox="1"/>
          <p:nvPr/>
        </p:nvSpPr>
        <p:spPr>
          <a:xfrm>
            <a:off x="744808" y="1923530"/>
            <a:ext cx="1116011" cy="276999"/>
          </a:xfrm>
          <a:prstGeom prst="rect">
            <a:avLst/>
          </a:prstGeom>
          <a:noFill/>
        </p:spPr>
        <p:txBody>
          <a:bodyPr wrap="none" rtlCol="0">
            <a:spAutoFit/>
          </a:bodyPr>
          <a:lstStyle/>
          <a:p>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Geçmiş 20 yıl</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7" name="TextBox 54"/>
          <p:cNvSpPr txBox="1"/>
          <p:nvPr/>
        </p:nvSpPr>
        <p:spPr>
          <a:xfrm>
            <a:off x="5578601" y="1919630"/>
            <a:ext cx="3304110" cy="276999"/>
          </a:xfrm>
          <a:prstGeom prst="rect">
            <a:avLst/>
          </a:prstGeom>
          <a:noFill/>
        </p:spPr>
        <p:txBody>
          <a:bodyPr wrap="none" rtlCol="0">
            <a:spAutoFit/>
          </a:bodyPr>
          <a:lstStyle/>
          <a:p>
            <a:r>
              <a:rPr lang="en-US"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PPC</a:t>
            </a:r>
            <a:r>
              <a:rPr lang="tr-TR"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 </a:t>
            </a:r>
            <a:r>
              <a:rPr lang="tr-TR" altLang="ko-KR" sz="1200" dirty="0" err="1">
                <a:solidFill>
                  <a:schemeClr val="bg1"/>
                </a:solidFill>
                <a:latin typeface="Arial" panose="020B0604020202020204" pitchFamily="34" charset="0"/>
                <a:ea typeface="Noto Sans CJK KR Bold" panose="020B0800000000000000" pitchFamily="34" charset="-127"/>
                <a:cs typeface="Arial" panose="020B0604020202020204" pitchFamily="34" charset="0"/>
              </a:rPr>
              <a:t>Public</a:t>
            </a:r>
            <a:r>
              <a:rPr lang="tr-TR"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&amp;</a:t>
            </a:r>
            <a:r>
              <a:rPr lang="tr-TR" altLang="ko-KR" sz="1200" dirty="0" err="1">
                <a:solidFill>
                  <a:schemeClr val="bg1"/>
                </a:solidFill>
                <a:latin typeface="Arial" panose="020B0604020202020204" pitchFamily="34" charset="0"/>
                <a:ea typeface="Noto Sans CJK KR Bold" panose="020B0800000000000000" pitchFamily="34" charset="-127"/>
                <a:cs typeface="Arial" panose="020B0604020202020204" pitchFamily="34" charset="0"/>
              </a:rPr>
              <a:t>Private</a:t>
            </a:r>
            <a:r>
              <a:rPr lang="tr-TR"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 </a:t>
            </a:r>
            <a:r>
              <a:rPr lang="tr-TR" altLang="ko-KR" sz="1200" dirty="0" err="1">
                <a:solidFill>
                  <a:schemeClr val="bg1"/>
                </a:solidFill>
                <a:latin typeface="Arial" panose="020B0604020202020204" pitchFamily="34" charset="0"/>
                <a:ea typeface="Noto Sans CJK KR Bold" panose="020B0800000000000000" pitchFamily="34" charset="-127"/>
                <a:cs typeface="Arial" panose="020B0604020202020204" pitchFamily="34" charset="0"/>
              </a:rPr>
              <a:t>Cooperation</a:t>
            </a:r>
            <a:r>
              <a:rPr lang="tr-TR"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)’dan sonra </a:t>
            </a:r>
            <a:endParaRPr lang="ko-KR" altLang="en-US"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8" name="TextBox 55"/>
          <p:cNvSpPr txBox="1"/>
          <p:nvPr/>
        </p:nvSpPr>
        <p:spPr>
          <a:xfrm>
            <a:off x="740908" y="2318195"/>
            <a:ext cx="3752938" cy="1615827"/>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ITS </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uygulamalarını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ülke </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geneline uygulama işlemlerinin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%20si tamamlandı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marL="171450" indent="-171450">
              <a:lnSpc>
                <a:spcPct val="150000"/>
              </a:lnSpc>
              <a:buFont typeface="Arial" panose="020B0604020202020204" pitchFamily="34" charset="0"/>
              <a:buChar char="•"/>
            </a:pP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Kamu ve özelden sağlanan çeşitli trafik verileri kullanıldı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marL="171450" indent="-171450">
              <a:lnSpc>
                <a:spcPct val="150000"/>
              </a:lnSpc>
              <a:buFont typeface="Arial" panose="020B0604020202020204" pitchFamily="34" charset="0"/>
              <a:buChar char="•"/>
            </a:pP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ITS hizmetleri trafik bilgilendirme ve kullanıcı memnuniyeti üzerine odaklandı.</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9" name="TextBox 56"/>
          <p:cNvSpPr txBox="1"/>
          <p:nvPr/>
        </p:nvSpPr>
        <p:spPr>
          <a:xfrm>
            <a:off x="5506827" y="2322110"/>
            <a:ext cx="3752938" cy="136191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İşbirliği sayesinde ülke genelindeki trafik bilgisinin %100 sağlandı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marL="171450" indent="-171450">
              <a:lnSpc>
                <a:spcPct val="150000"/>
              </a:lnSpc>
              <a:buFont typeface="Arial" panose="020B0604020202020204" pitchFamily="34" charset="0"/>
              <a:buChar char="•"/>
            </a:pP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Kamu yayılımı için bütçe tasarrufu sağlandı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marL="171450" indent="-171450">
              <a:lnSpc>
                <a:spcPct val="150000"/>
              </a:lnSpc>
              <a:buFont typeface="Arial" panose="020B0604020202020204" pitchFamily="34" charset="0"/>
              <a:buChar char="•"/>
            </a:pP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Devlet </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ITS hizmetlerinin güvenliği konuları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üzerine yoğunlaştı</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0" name="TextBox 57"/>
          <p:cNvSpPr txBox="1"/>
          <p:nvPr/>
        </p:nvSpPr>
        <p:spPr>
          <a:xfrm>
            <a:off x="736993" y="4072768"/>
            <a:ext cx="3015569" cy="276999"/>
          </a:xfrm>
          <a:prstGeom prst="rect">
            <a:avLst/>
          </a:prstGeom>
          <a:noFill/>
        </p:spPr>
        <p:txBody>
          <a:bodyPr wrap="none" rtlCol="0">
            <a:spAutoFit/>
          </a:bodyPr>
          <a:lstStyle/>
          <a:p>
            <a:r>
              <a:rPr lang="tr-TR" altLang="ko-KR"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Devlet&amp;Özel İşbirliğinin ITS Üzerine Etkisi</a:t>
            </a:r>
            <a:endParaRPr lang="ko-KR" altLang="en-US" sz="1200"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1" name="TextBox 58"/>
          <p:cNvSpPr txBox="1"/>
          <p:nvPr/>
        </p:nvSpPr>
        <p:spPr>
          <a:xfrm>
            <a:off x="744822" y="4447790"/>
            <a:ext cx="6906439" cy="1446550"/>
          </a:xfrm>
          <a:prstGeom prst="rect">
            <a:avLst/>
          </a:prstGeom>
          <a:noFill/>
        </p:spPr>
        <p:txBody>
          <a:bodyPr wrap="square" rtlCol="0">
            <a:spAutoFit/>
          </a:bodyPr>
          <a:lstStyle/>
          <a:p>
            <a:pPr marL="171450" indent="-171450">
              <a:lnSpc>
                <a:spcPct val="200000"/>
              </a:lnSpc>
              <a:buFont typeface="Arial" panose="020B0604020202020204" pitchFamily="34" charset="0"/>
              <a:buChar char="•"/>
            </a:pP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ITS ağının </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daha erken oluşturulması sağlandı.</a:t>
            </a:r>
            <a:r>
              <a:rPr lang="en-US"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Özel hizmetler kullanılarak ITS ekipmanlarının olmadığı 49,500km </a:t>
            </a:r>
            <a:r>
              <a:rPr lang="tr-TR" altLang="ko-KR" sz="1100" dirty="0" err="1">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lik</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y</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olun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güvenliği sağlandı.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marL="171450" indent="-171450">
              <a:lnSpc>
                <a:spcPct val="200000"/>
              </a:lnSpc>
              <a:buFont typeface="Arial" panose="020B0604020202020204" pitchFamily="34" charset="0"/>
              <a:buChar char="•"/>
            </a:pP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Bütçe </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tasarrufu sağlandı.)Farklı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ITS uygulamalarında kullanılmak için 1.2 milyar $ kadar tasarruf sağlandı.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marL="171450" indent="-171450" algn="just">
              <a:lnSpc>
                <a:spcPct val="200000"/>
              </a:lnSpc>
              <a:buFont typeface="Arial" panose="020B0604020202020204" pitchFamily="34" charset="0"/>
              <a:buChar char="•"/>
            </a:pP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Daha ileri işbirliği</a:t>
            </a: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Yeni iş modeli olan Devlet&amp;Özel entegre hizmetlerinin yayılması</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2" name="직사각형 87"/>
          <p:cNvSpPr/>
          <p:nvPr/>
        </p:nvSpPr>
        <p:spPr>
          <a:xfrm>
            <a:off x="702971" y="395392"/>
            <a:ext cx="3621504"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Kore’deki ITS ‘in Mevcut Durumu </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13" name="그룹 2"/>
          <p:cNvGrpSpPr/>
          <p:nvPr/>
        </p:nvGrpSpPr>
        <p:grpSpPr>
          <a:xfrm>
            <a:off x="7927975" y="625960"/>
            <a:ext cx="1604963" cy="319088"/>
            <a:chOff x="7927975" y="1262063"/>
            <a:chExt cx="1604963" cy="319088"/>
          </a:xfrm>
        </p:grpSpPr>
        <p:sp>
          <p:nvSpPr>
            <p:cNvPr id="14"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7" name="56 Dikdörtgen"/>
          <p:cNvSpPr/>
          <p:nvPr/>
        </p:nvSpPr>
        <p:spPr>
          <a:xfrm>
            <a:off x="0" y="936710"/>
            <a:ext cx="4715778" cy="507831"/>
          </a:xfrm>
          <a:prstGeom prst="rect">
            <a:avLst/>
          </a:prstGeom>
        </p:spPr>
        <p:txBody>
          <a:bodyPr wrap="none">
            <a:spAutoFit/>
          </a:bodyPr>
          <a:lstStyle/>
          <a:p>
            <a:pPr marL="342900" indent="-342900">
              <a:lnSpc>
                <a:spcPct val="150000"/>
              </a:lnSpc>
            </a:pPr>
            <a:r>
              <a:rPr lang="tr-TR" altLang="ko-KR" dirty="0">
                <a:solidFill>
                  <a:schemeClr val="bg1">
                    <a:lumMod val="50000"/>
                  </a:schemeClr>
                </a:solidFill>
                <a:latin typeface="Arial" panose="020B0604020202020204" pitchFamily="34" charset="0"/>
                <a:cs typeface="Arial" panose="020B0604020202020204" pitchFamily="34" charset="0"/>
              </a:rPr>
              <a:t>1.Trafik Bilgilendirmede Özel&amp;Devlet İşbirliği</a:t>
            </a:r>
            <a:endParaRPr lang="en-US" altLang="ko-KR" dirty="0">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14"/>
          <p:cNvGrpSpPr/>
          <p:nvPr/>
        </p:nvGrpSpPr>
        <p:grpSpPr>
          <a:xfrm>
            <a:off x="814838" y="5104615"/>
            <a:ext cx="5318850" cy="1126852"/>
            <a:chOff x="814838" y="3613454"/>
            <a:chExt cx="5318850" cy="983946"/>
          </a:xfrm>
        </p:grpSpPr>
        <p:pic>
          <p:nvPicPr>
            <p:cNvPr id="3" name="그림 115"/>
            <p:cNvPicPr>
              <a:picLocks noChangeAspect="1"/>
            </p:cNvPicPr>
            <p:nvPr/>
          </p:nvPicPr>
          <p:blipFill rotWithShape="1">
            <a:blip r:embed="rId2" cstate="print"/>
            <a:srcRect r="52283"/>
            <a:stretch/>
          </p:blipFill>
          <p:spPr>
            <a:xfrm>
              <a:off x="814838" y="3613454"/>
              <a:ext cx="950462" cy="958546"/>
            </a:xfrm>
            <a:prstGeom prst="rect">
              <a:avLst/>
            </a:prstGeom>
          </p:spPr>
        </p:pic>
        <p:pic>
          <p:nvPicPr>
            <p:cNvPr id="4" name="그림 116"/>
            <p:cNvPicPr>
              <a:picLocks noChangeAspect="1"/>
            </p:cNvPicPr>
            <p:nvPr/>
          </p:nvPicPr>
          <p:blipFill rotWithShape="1">
            <a:blip r:embed="rId2" cstate="print"/>
            <a:srcRect l="6915" r="52283"/>
            <a:stretch/>
          </p:blipFill>
          <p:spPr>
            <a:xfrm>
              <a:off x="1758354" y="3613454"/>
              <a:ext cx="3810001" cy="958546"/>
            </a:xfrm>
            <a:prstGeom prst="rect">
              <a:avLst/>
            </a:prstGeom>
          </p:spPr>
        </p:pic>
        <p:pic>
          <p:nvPicPr>
            <p:cNvPr id="5" name="그림 117"/>
            <p:cNvPicPr>
              <a:picLocks noChangeAspect="1"/>
            </p:cNvPicPr>
            <p:nvPr/>
          </p:nvPicPr>
          <p:blipFill rotWithShape="1">
            <a:blip r:embed="rId2" cstate="print"/>
            <a:srcRect l="63528" t="1" r="-1434" b="-2650"/>
            <a:stretch/>
          </p:blipFill>
          <p:spPr>
            <a:xfrm>
              <a:off x="5378638" y="3613454"/>
              <a:ext cx="755050" cy="983946"/>
            </a:xfrm>
            <a:prstGeom prst="rect">
              <a:avLst/>
            </a:prstGeom>
          </p:spPr>
        </p:pic>
      </p:grpSp>
      <p:grpSp>
        <p:nvGrpSpPr>
          <p:cNvPr id="6" name="그룹 50"/>
          <p:cNvGrpSpPr/>
          <p:nvPr/>
        </p:nvGrpSpPr>
        <p:grpSpPr>
          <a:xfrm>
            <a:off x="799598" y="1700834"/>
            <a:ext cx="5321801" cy="1293826"/>
            <a:chOff x="799598" y="1700834"/>
            <a:chExt cx="5321801" cy="1293826"/>
          </a:xfrm>
        </p:grpSpPr>
        <p:pic>
          <p:nvPicPr>
            <p:cNvPr id="7" name="그림 105"/>
            <p:cNvPicPr>
              <a:picLocks noChangeAspect="1"/>
            </p:cNvPicPr>
            <p:nvPr/>
          </p:nvPicPr>
          <p:blipFill rotWithShape="1">
            <a:blip r:embed="rId2" cstate="print"/>
            <a:srcRect r="43336"/>
            <a:stretch/>
          </p:blipFill>
          <p:spPr>
            <a:xfrm>
              <a:off x="799598" y="1700834"/>
              <a:ext cx="1020735" cy="1293826"/>
            </a:xfrm>
            <a:prstGeom prst="rect">
              <a:avLst/>
            </a:prstGeom>
          </p:spPr>
        </p:pic>
        <p:pic>
          <p:nvPicPr>
            <p:cNvPr id="8" name="그림 112"/>
            <p:cNvPicPr>
              <a:picLocks noChangeAspect="1"/>
            </p:cNvPicPr>
            <p:nvPr/>
          </p:nvPicPr>
          <p:blipFill rotWithShape="1">
            <a:blip r:embed="rId2" cstate="print"/>
            <a:srcRect l="44064" r="15045"/>
            <a:stretch/>
          </p:blipFill>
          <p:spPr>
            <a:xfrm>
              <a:off x="1642533" y="1700834"/>
              <a:ext cx="3589867" cy="1293826"/>
            </a:xfrm>
            <a:prstGeom prst="rect">
              <a:avLst/>
            </a:prstGeom>
          </p:spPr>
        </p:pic>
        <p:pic>
          <p:nvPicPr>
            <p:cNvPr id="9" name="그림 113"/>
            <p:cNvPicPr>
              <a:picLocks noChangeAspect="1"/>
            </p:cNvPicPr>
            <p:nvPr/>
          </p:nvPicPr>
          <p:blipFill rotWithShape="1">
            <a:blip r:embed="rId2" cstate="print"/>
            <a:srcRect l="44064" r="-2261"/>
            <a:stretch/>
          </p:blipFill>
          <p:spPr>
            <a:xfrm>
              <a:off x="5073054" y="1700834"/>
              <a:ext cx="1048345" cy="1293826"/>
            </a:xfrm>
            <a:prstGeom prst="rect">
              <a:avLst/>
            </a:prstGeom>
          </p:spPr>
        </p:pic>
      </p:grpSp>
      <p:grpSp>
        <p:nvGrpSpPr>
          <p:cNvPr id="10" name="그룹 51"/>
          <p:cNvGrpSpPr/>
          <p:nvPr/>
        </p:nvGrpSpPr>
        <p:grpSpPr>
          <a:xfrm>
            <a:off x="814838" y="3613454"/>
            <a:ext cx="5318850" cy="983946"/>
            <a:chOff x="814838" y="3613454"/>
            <a:chExt cx="5318850" cy="983946"/>
          </a:xfrm>
        </p:grpSpPr>
        <p:pic>
          <p:nvPicPr>
            <p:cNvPr id="11" name="그림 106"/>
            <p:cNvPicPr>
              <a:picLocks noChangeAspect="1"/>
            </p:cNvPicPr>
            <p:nvPr/>
          </p:nvPicPr>
          <p:blipFill rotWithShape="1">
            <a:blip r:embed="rId2" cstate="print"/>
            <a:srcRect r="52283"/>
            <a:stretch/>
          </p:blipFill>
          <p:spPr>
            <a:xfrm>
              <a:off x="814838" y="3613454"/>
              <a:ext cx="950462" cy="958546"/>
            </a:xfrm>
            <a:prstGeom prst="rect">
              <a:avLst/>
            </a:prstGeom>
          </p:spPr>
        </p:pic>
        <p:pic>
          <p:nvPicPr>
            <p:cNvPr id="12" name="그림 93"/>
            <p:cNvPicPr>
              <a:picLocks noChangeAspect="1"/>
            </p:cNvPicPr>
            <p:nvPr/>
          </p:nvPicPr>
          <p:blipFill rotWithShape="1">
            <a:blip r:embed="rId2" cstate="print"/>
            <a:srcRect l="6915" r="52283"/>
            <a:stretch/>
          </p:blipFill>
          <p:spPr>
            <a:xfrm>
              <a:off x="1758354" y="3613454"/>
              <a:ext cx="3810001" cy="958546"/>
            </a:xfrm>
            <a:prstGeom prst="rect">
              <a:avLst/>
            </a:prstGeom>
          </p:spPr>
        </p:pic>
        <p:pic>
          <p:nvPicPr>
            <p:cNvPr id="13" name="그림 111"/>
            <p:cNvPicPr>
              <a:picLocks noChangeAspect="1"/>
            </p:cNvPicPr>
            <p:nvPr/>
          </p:nvPicPr>
          <p:blipFill rotWithShape="1">
            <a:blip r:embed="rId2" cstate="print"/>
            <a:srcRect l="63528" t="1" r="-1434" b="-2650"/>
            <a:stretch/>
          </p:blipFill>
          <p:spPr>
            <a:xfrm>
              <a:off x="5378638" y="3613454"/>
              <a:ext cx="755050" cy="983946"/>
            </a:xfrm>
            <a:prstGeom prst="rect">
              <a:avLst/>
            </a:prstGeom>
          </p:spPr>
        </p:pic>
      </p:grpSp>
      <p:sp>
        <p:nvSpPr>
          <p:cNvPr id="14" name="Rectangle 7"/>
          <p:cNvSpPr>
            <a:spLocks noChangeArrowheads="1"/>
          </p:cNvSpPr>
          <p:nvPr/>
        </p:nvSpPr>
        <p:spPr bwMode="auto">
          <a:xfrm>
            <a:off x="839155" y="1263015"/>
            <a:ext cx="2467926" cy="29686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Line 18"/>
          <p:cNvSpPr>
            <a:spLocks noChangeShapeType="1"/>
          </p:cNvSpPr>
          <p:nvPr/>
        </p:nvSpPr>
        <p:spPr bwMode="auto">
          <a:xfrm>
            <a:off x="3314701" y="1413622"/>
            <a:ext cx="2827019" cy="0"/>
          </a:xfrm>
          <a:prstGeom prst="line">
            <a:avLst/>
          </a:prstGeom>
          <a:noFill/>
          <a:ln w="38100" cap="rnd">
            <a:solidFill>
              <a:srgbClr val="5F5F5F"/>
            </a:solidFill>
            <a:prstDash val="sysDot"/>
            <a:round/>
            <a:headEnd/>
            <a:tailEnd type="oval" w="med" len="med"/>
          </a:ln>
          <a:effectLst/>
        </p:spPr>
        <p:txBody>
          <a:bodyPr/>
          <a:lstStyle/>
          <a:p>
            <a:endParaRPr lang="ko-KR" altLang="en-US"/>
          </a:p>
        </p:txBody>
      </p:sp>
      <p:pic>
        <p:nvPicPr>
          <p:cNvPr id="16" name="Picture 11" descr="15"/>
          <p:cNvPicPr>
            <a:picLocks noChangeAspect="1" noChangeArrowheads="1"/>
          </p:cNvPicPr>
          <p:nvPr/>
        </p:nvPicPr>
        <p:blipFill>
          <a:blip r:embed="rId3" cstate="print"/>
          <a:srcRect l="66875" t="27499" r="2101" b="40834"/>
          <a:stretch>
            <a:fillRect/>
          </a:stretch>
        </p:blipFill>
        <p:spPr bwMode="auto">
          <a:xfrm>
            <a:off x="6315658" y="919269"/>
            <a:ext cx="2750871" cy="2105871"/>
          </a:xfrm>
          <a:prstGeom prst="rect">
            <a:avLst/>
          </a:prstGeom>
          <a:noFill/>
          <a:ln w="9525">
            <a:noFill/>
            <a:miter lim="800000"/>
            <a:headEnd/>
            <a:tailEnd/>
          </a:ln>
        </p:spPr>
      </p:pic>
      <p:sp>
        <p:nvSpPr>
          <p:cNvPr id="17" name="Rectangle 7"/>
          <p:cNvSpPr>
            <a:spLocks noChangeArrowheads="1"/>
          </p:cNvSpPr>
          <p:nvPr/>
        </p:nvSpPr>
        <p:spPr bwMode="auto">
          <a:xfrm>
            <a:off x="839155" y="3183255"/>
            <a:ext cx="2467926" cy="29686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Line 18"/>
          <p:cNvSpPr>
            <a:spLocks noChangeShapeType="1"/>
          </p:cNvSpPr>
          <p:nvPr/>
        </p:nvSpPr>
        <p:spPr bwMode="auto">
          <a:xfrm>
            <a:off x="3314701" y="3333862"/>
            <a:ext cx="3284219" cy="0"/>
          </a:xfrm>
          <a:prstGeom prst="line">
            <a:avLst/>
          </a:prstGeom>
          <a:noFill/>
          <a:ln w="38100" cap="rnd">
            <a:solidFill>
              <a:srgbClr val="5F5F5F"/>
            </a:solidFill>
            <a:prstDash val="sysDot"/>
            <a:round/>
            <a:headEnd/>
            <a:tailEnd type="oval" w="med" len="med"/>
          </a:ln>
          <a:effectLst/>
        </p:spPr>
        <p:txBody>
          <a:bodyPr/>
          <a:lstStyle/>
          <a:p>
            <a:endParaRPr lang="ko-KR" altLang="en-US"/>
          </a:p>
        </p:txBody>
      </p:sp>
      <p:sp>
        <p:nvSpPr>
          <p:cNvPr id="19" name="Rectangle 7"/>
          <p:cNvSpPr>
            <a:spLocks noChangeArrowheads="1"/>
          </p:cNvSpPr>
          <p:nvPr/>
        </p:nvSpPr>
        <p:spPr bwMode="auto">
          <a:xfrm>
            <a:off x="846775" y="4722495"/>
            <a:ext cx="2467926" cy="296863"/>
          </a:xfrm>
          <a:prstGeom prst="rect">
            <a:avLst/>
          </a:prstGeom>
          <a:solidFill>
            <a:srgbClr val="9D9FA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18"/>
          <p:cNvSpPr>
            <a:spLocks noChangeShapeType="1"/>
          </p:cNvSpPr>
          <p:nvPr/>
        </p:nvSpPr>
        <p:spPr bwMode="auto">
          <a:xfrm>
            <a:off x="3307081" y="4873102"/>
            <a:ext cx="3604259" cy="0"/>
          </a:xfrm>
          <a:prstGeom prst="line">
            <a:avLst/>
          </a:prstGeom>
          <a:noFill/>
          <a:ln w="38100" cap="rnd">
            <a:solidFill>
              <a:srgbClr val="5F5F5F"/>
            </a:solidFill>
            <a:prstDash val="sysDot"/>
            <a:round/>
            <a:headEnd/>
            <a:tailEnd type="oval" w="med" len="med"/>
          </a:ln>
          <a:effectLst/>
        </p:spPr>
        <p:txBody>
          <a:bodyPr/>
          <a:lstStyle/>
          <a:p>
            <a:endParaRPr lang="ko-KR" altLang="en-US"/>
          </a:p>
        </p:txBody>
      </p:sp>
      <p:grpSp>
        <p:nvGrpSpPr>
          <p:cNvPr id="21" name="그룹 82"/>
          <p:cNvGrpSpPr>
            <a:grpSpLocks noChangeAspect="1"/>
          </p:cNvGrpSpPr>
          <p:nvPr/>
        </p:nvGrpSpPr>
        <p:grpSpPr>
          <a:xfrm>
            <a:off x="6751011" y="3087991"/>
            <a:ext cx="2295834" cy="1607403"/>
            <a:chOff x="6437942" y="3573016"/>
            <a:chExt cx="1662450" cy="1163946"/>
          </a:xfrm>
        </p:grpSpPr>
        <p:pic>
          <p:nvPicPr>
            <p:cNvPr id="22" name="그림 83"/>
            <p:cNvPicPr>
              <a:picLocks/>
            </p:cNvPicPr>
            <p:nvPr/>
          </p:nvPicPr>
          <p:blipFill>
            <a:blip r:embed="rId4" cstate="print"/>
            <a:stretch>
              <a:fillRect/>
            </a:stretch>
          </p:blipFill>
          <p:spPr>
            <a:xfrm>
              <a:off x="7524392" y="3573016"/>
              <a:ext cx="576000" cy="575182"/>
            </a:xfrm>
            <a:prstGeom prst="rect">
              <a:avLst/>
            </a:prstGeom>
          </p:spPr>
        </p:pic>
        <p:grpSp>
          <p:nvGrpSpPr>
            <p:cNvPr id="23" name="그룹 84"/>
            <p:cNvGrpSpPr>
              <a:grpSpLocks noChangeAspect="1"/>
            </p:cNvGrpSpPr>
            <p:nvPr/>
          </p:nvGrpSpPr>
          <p:grpSpPr>
            <a:xfrm>
              <a:off x="6437942" y="3676902"/>
              <a:ext cx="870361" cy="954144"/>
              <a:chOff x="3348038" y="2834750"/>
              <a:chExt cx="1119187" cy="1226923"/>
            </a:xfrm>
          </p:grpSpPr>
          <p:pic>
            <p:nvPicPr>
              <p:cNvPr id="26" name="그림 87"/>
              <p:cNvPicPr>
                <a:picLocks noChangeAspect="1"/>
              </p:cNvPicPr>
              <p:nvPr/>
            </p:nvPicPr>
            <p:blipFill>
              <a:blip r:embed="rId5" cstate="print"/>
              <a:stretch>
                <a:fillRect/>
              </a:stretch>
            </p:blipFill>
            <p:spPr>
              <a:xfrm>
                <a:off x="3371031" y="2834750"/>
                <a:ext cx="1096194" cy="794967"/>
              </a:xfrm>
              <a:prstGeom prst="rect">
                <a:avLst/>
              </a:prstGeom>
            </p:spPr>
          </p:pic>
          <p:pic>
            <p:nvPicPr>
              <p:cNvPr id="27" name="그림 88"/>
              <p:cNvPicPr>
                <a:picLocks noChangeAspect="1"/>
              </p:cNvPicPr>
              <p:nvPr/>
            </p:nvPicPr>
            <p:blipFill rotWithShape="1">
              <a:blip r:embed="rId6" cstate="print"/>
              <a:srcRect t="2379" b="1"/>
              <a:stretch/>
            </p:blipFill>
            <p:spPr>
              <a:xfrm>
                <a:off x="3348038" y="3643512"/>
                <a:ext cx="1109662" cy="418161"/>
              </a:xfrm>
              <a:prstGeom prst="rect">
                <a:avLst/>
              </a:prstGeom>
            </p:spPr>
          </p:pic>
        </p:grpSp>
        <p:pic>
          <p:nvPicPr>
            <p:cNvPr id="24" name="Picture 1" descr="C:\Users\Sanghyun\Desktop\parking-sign-2.jpg"/>
            <p:cNvPicPr>
              <a:picLocks noChangeAspect="1" noChangeArrowheads="1"/>
            </p:cNvPicPr>
            <p:nvPr/>
          </p:nvPicPr>
          <p:blipFill>
            <a:blip r:embed="rId7" cstate="print"/>
            <a:srcRect l="17879" t="2440" r="19122" b="3061"/>
            <a:stretch>
              <a:fillRect/>
            </a:stretch>
          </p:blipFill>
          <p:spPr bwMode="auto">
            <a:xfrm>
              <a:off x="7520795" y="4160962"/>
              <a:ext cx="576000" cy="576000"/>
            </a:xfrm>
            <a:prstGeom prst="rect">
              <a:avLst/>
            </a:prstGeom>
            <a:noFill/>
          </p:spPr>
        </p:pic>
        <p:pic>
          <p:nvPicPr>
            <p:cNvPr id="25" name="Picture 24" descr="http://postfiles12.naver.net/20091210_283/anwansoon_1260425728866xyTwq_png/agt_upgrade_misc_anwansoon.png?type=w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6200000" flipH="1">
              <a:off x="7287453" y="4033436"/>
              <a:ext cx="221750" cy="252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그룹 97"/>
          <p:cNvGrpSpPr>
            <a:grpSpLocks noChangeAspect="1"/>
          </p:cNvGrpSpPr>
          <p:nvPr/>
        </p:nvGrpSpPr>
        <p:grpSpPr>
          <a:xfrm>
            <a:off x="6701389" y="4796622"/>
            <a:ext cx="2383168" cy="1271191"/>
            <a:chOff x="6243683" y="5438775"/>
            <a:chExt cx="1949875" cy="1040071"/>
          </a:xfrm>
        </p:grpSpPr>
        <p:pic>
          <p:nvPicPr>
            <p:cNvPr id="29" name="그림 98"/>
            <p:cNvPicPr>
              <a:picLocks noChangeAspect="1"/>
            </p:cNvPicPr>
            <p:nvPr/>
          </p:nvPicPr>
          <p:blipFill>
            <a:blip r:embed="rId9" cstate="print"/>
            <a:stretch>
              <a:fillRect/>
            </a:stretch>
          </p:blipFill>
          <p:spPr>
            <a:xfrm>
              <a:off x="6520595" y="5438775"/>
              <a:ext cx="1672963" cy="976313"/>
            </a:xfrm>
            <a:prstGeom prst="rect">
              <a:avLst/>
            </a:prstGeom>
          </p:spPr>
        </p:pic>
        <p:grpSp>
          <p:nvGrpSpPr>
            <p:cNvPr id="30" name="Group 49"/>
            <p:cNvGrpSpPr>
              <a:grpSpLocks/>
            </p:cNvGrpSpPr>
            <p:nvPr/>
          </p:nvGrpSpPr>
          <p:grpSpPr bwMode="auto">
            <a:xfrm>
              <a:off x="6243683" y="5876925"/>
              <a:ext cx="792773" cy="601921"/>
              <a:chOff x="1996" y="5522"/>
              <a:chExt cx="2203" cy="1667"/>
            </a:xfrm>
          </p:grpSpPr>
          <p:sp>
            <p:nvSpPr>
              <p:cNvPr id="34" name="Freeform 50"/>
              <p:cNvSpPr>
                <a:spLocks/>
              </p:cNvSpPr>
              <p:nvPr/>
            </p:nvSpPr>
            <p:spPr bwMode="auto">
              <a:xfrm>
                <a:off x="2127" y="6314"/>
                <a:ext cx="2005" cy="875"/>
              </a:xfrm>
              <a:custGeom>
                <a:avLst/>
                <a:gdLst>
                  <a:gd name="T0" fmla="*/ 0 w 2005"/>
                  <a:gd name="T1" fmla="*/ 399 h 875"/>
                  <a:gd name="T2" fmla="*/ 1263 w 2005"/>
                  <a:gd name="T3" fmla="*/ 875 h 875"/>
                  <a:gd name="T4" fmla="*/ 1440 w 2005"/>
                  <a:gd name="T5" fmla="*/ 853 h 875"/>
                  <a:gd name="T6" fmla="*/ 1994 w 2005"/>
                  <a:gd name="T7" fmla="*/ 487 h 875"/>
                  <a:gd name="T8" fmla="*/ 2005 w 2005"/>
                  <a:gd name="T9" fmla="*/ 421 h 875"/>
                  <a:gd name="T10" fmla="*/ 1983 w 2005"/>
                  <a:gd name="T11" fmla="*/ 332 h 875"/>
                  <a:gd name="T12" fmla="*/ 664 w 2005"/>
                  <a:gd name="T13" fmla="*/ 0 h 875"/>
                  <a:gd name="T14" fmla="*/ 0 w 2005"/>
                  <a:gd name="T15" fmla="*/ 399 h 8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5" h="875">
                    <a:moveTo>
                      <a:pt x="0" y="399"/>
                    </a:moveTo>
                    <a:lnTo>
                      <a:pt x="1263" y="875"/>
                    </a:lnTo>
                    <a:lnTo>
                      <a:pt x="1440" y="853"/>
                    </a:lnTo>
                    <a:lnTo>
                      <a:pt x="1994" y="487"/>
                    </a:lnTo>
                    <a:lnTo>
                      <a:pt x="2005" y="421"/>
                    </a:lnTo>
                    <a:lnTo>
                      <a:pt x="1983" y="332"/>
                    </a:lnTo>
                    <a:lnTo>
                      <a:pt x="664" y="0"/>
                    </a:lnTo>
                    <a:lnTo>
                      <a:pt x="0" y="399"/>
                    </a:lnTo>
                    <a:close/>
                  </a:path>
                </a:pathLst>
              </a:custGeom>
              <a:solidFill>
                <a:srgbClr val="333333"/>
              </a:solidFill>
              <a:ln>
                <a:noFill/>
              </a:ln>
              <a:effectLst/>
              <a:extLst>
                <a:ext uri="{91240B29-F687-4F45-9708-019B960494DF}">
                  <a14:hiddenLine xmlns:a14="http://schemas.microsoft.com/office/drawing/2010/main" w="57150" cap="flat" cmpd="sng">
                    <a:solidFill>
                      <a:schemeClr val="bg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pic>
            <p:nvPicPr>
              <p:cNvPr id="35" name="Picture 51" descr="자동차"/>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656623">
                <a:off x="1996" y="5522"/>
                <a:ext cx="2203" cy="16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그룹 100"/>
            <p:cNvGrpSpPr>
              <a:grpSpLocks noChangeAspect="1"/>
            </p:cNvGrpSpPr>
            <p:nvPr/>
          </p:nvGrpSpPr>
          <p:grpSpPr>
            <a:xfrm>
              <a:off x="7092280" y="6093296"/>
              <a:ext cx="645365" cy="366523"/>
              <a:chOff x="4781550" y="4595660"/>
              <a:chExt cx="1476375" cy="838479"/>
            </a:xfrm>
          </p:grpSpPr>
          <p:pic>
            <p:nvPicPr>
              <p:cNvPr id="32" name="그림 101"/>
              <p:cNvPicPr>
                <a:picLocks noChangeAspect="1"/>
              </p:cNvPicPr>
              <p:nvPr/>
            </p:nvPicPr>
            <p:blipFill>
              <a:blip r:embed="rId11" cstate="print">
                <a:clrChange>
                  <a:clrFrom>
                    <a:srgbClr val="FFFFFF"/>
                  </a:clrFrom>
                  <a:clrTo>
                    <a:srgbClr val="FFFFFF">
                      <a:alpha val="0"/>
                    </a:srgbClr>
                  </a:clrTo>
                </a:clrChange>
              </a:blip>
              <a:stretch>
                <a:fillRect/>
              </a:stretch>
            </p:blipFill>
            <p:spPr>
              <a:xfrm>
                <a:off x="4781550" y="4671825"/>
                <a:ext cx="961384" cy="752662"/>
              </a:xfrm>
              <a:prstGeom prst="rect">
                <a:avLst/>
              </a:prstGeom>
            </p:spPr>
          </p:pic>
          <p:pic>
            <p:nvPicPr>
              <p:cNvPr id="33" name="Picture 4" descr="http://postfiles2.naver.net/20110804_97/anwansoon_1312386426013dnzVK_PNG/swipely-img-13.png?type=w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55474" y="4595660"/>
                <a:ext cx="802451" cy="83847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6" name="TextBox 108"/>
          <p:cNvSpPr txBox="1"/>
          <p:nvPr/>
        </p:nvSpPr>
        <p:spPr>
          <a:xfrm>
            <a:off x="900928" y="1788722"/>
            <a:ext cx="5220471" cy="1361911"/>
          </a:xfrm>
          <a:prstGeom prst="rect">
            <a:avLst/>
          </a:prstGeom>
          <a:noFill/>
        </p:spPr>
        <p:txBody>
          <a:bodyPr wrap="square" rtlCol="0">
            <a:spAutoFit/>
          </a:bodyPr>
          <a:lstStyle/>
          <a:p>
            <a:pPr>
              <a:lnSpc>
                <a:spcPct val="150000"/>
              </a:lnSpc>
            </a:pPr>
            <a:r>
              <a:rPr lang="tr-TR"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Çok –Yönlü Serbest Akış</a:t>
            </a: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ETCS</a:t>
            </a:r>
            <a:r>
              <a:rPr lang="tr-TR"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’de</a:t>
            </a:r>
            <a:endPar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2016 2</a:t>
            </a:r>
            <a:r>
              <a:rPr lang="tr-TR" altLang="ko-KR" sz="1100" b="1" baseline="30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t>
            </a:r>
            <a:r>
              <a:rPr lang="tr-TR"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çeyreği</a:t>
            </a: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Devlet-özel işbirliği ile </a:t>
            </a:r>
            <a:r>
              <a:rPr lang="tr-TR" altLang="ko-KR" sz="1100" dirty="0" err="1"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yaoılan</a:t>
            </a:r>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yol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sınırlarında serbest geçiş sistemi</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2017 ~ 2018    </a:t>
            </a: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Pilot</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Uygulamaların Oluşturulması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2020 ~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Büyük otobanlara resmi uygulanması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37" name="TextBox 109"/>
          <p:cNvSpPr txBox="1"/>
          <p:nvPr/>
        </p:nvSpPr>
        <p:spPr>
          <a:xfrm>
            <a:off x="893308" y="3598355"/>
            <a:ext cx="5240792" cy="854080"/>
          </a:xfrm>
          <a:prstGeom prst="rect">
            <a:avLst/>
          </a:prstGeom>
          <a:noFill/>
        </p:spPr>
        <p:txBody>
          <a:bodyPr wrap="square" rtlCol="0">
            <a:spAutoFit/>
          </a:bodyPr>
          <a:lstStyle/>
          <a:p>
            <a:pPr>
              <a:lnSpc>
                <a:spcPct val="150000"/>
              </a:lnSpc>
            </a:pPr>
            <a:r>
              <a:rPr lang="en-US" altLang="ko-KR" sz="1100" b="1" dirty="0" err="1">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HiPass</a:t>
            </a: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(Korean ETCS) </a:t>
            </a:r>
            <a:r>
              <a:rPr lang="tr-TR"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Kartının Çoklu Kullanımı</a:t>
            </a:r>
            <a:endPar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2016. 06          </a:t>
            </a:r>
            <a:r>
              <a:rPr lang="en-US" altLang="ko-KR" sz="1100" dirty="0" err="1">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Gimpo</a:t>
            </a: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şehrinde kamu park yerlerinde kullanımı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2017. 10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Büyük merkezlerde</a:t>
            </a: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(KINTEX, BEXCO)</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kullanımı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38" name="TextBox 118"/>
          <p:cNvSpPr txBox="1"/>
          <p:nvPr/>
        </p:nvSpPr>
        <p:spPr>
          <a:xfrm>
            <a:off x="856405" y="1263898"/>
            <a:ext cx="2410777" cy="276999"/>
          </a:xfrm>
          <a:prstGeom prst="rect">
            <a:avLst/>
          </a:prstGeom>
          <a:noFill/>
        </p:spPr>
        <p:txBody>
          <a:bodyPr wrap="square" rtlCol="0">
            <a:spAutoFit/>
          </a:bodyPr>
          <a:lstStyle/>
          <a:p>
            <a:pPr algn="ctr"/>
            <a:r>
              <a:rPr lang="tr-TR" altLang="ko-KR"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Akıllı Ücretlendirme</a:t>
            </a:r>
            <a:endParaRPr lang="ko-KR" altLang="en-US"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39" name="TextBox 119"/>
          <p:cNvSpPr txBox="1"/>
          <p:nvPr/>
        </p:nvSpPr>
        <p:spPr>
          <a:xfrm>
            <a:off x="856405" y="3184138"/>
            <a:ext cx="2410777" cy="276999"/>
          </a:xfrm>
          <a:prstGeom prst="rect">
            <a:avLst/>
          </a:prstGeom>
          <a:noFill/>
        </p:spPr>
        <p:txBody>
          <a:bodyPr wrap="square" rtlCol="0">
            <a:spAutoFit/>
          </a:bodyPr>
          <a:lstStyle/>
          <a:p>
            <a:pPr algn="ctr"/>
            <a:r>
              <a:rPr lang="en-US" altLang="ko-KR" sz="1200" b="1" dirty="0" err="1">
                <a:solidFill>
                  <a:schemeClr val="bg1"/>
                </a:solidFill>
                <a:latin typeface="Arial" panose="020B0604020202020204" pitchFamily="34" charset="0"/>
                <a:ea typeface="Noto Sans CJK KR Bold" panose="020B0800000000000000" pitchFamily="34" charset="-127"/>
                <a:cs typeface="Arial" panose="020B0604020202020204" pitchFamily="34" charset="0"/>
              </a:rPr>
              <a:t>HiPass</a:t>
            </a:r>
            <a:r>
              <a:rPr lang="en-US" altLang="ko-KR"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 </a:t>
            </a:r>
            <a:r>
              <a:rPr lang="tr-TR" altLang="ko-KR"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Ödemeleri</a:t>
            </a:r>
            <a:endParaRPr lang="ko-KR" altLang="en-US"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0" name="TextBox 120"/>
          <p:cNvSpPr txBox="1"/>
          <p:nvPr/>
        </p:nvSpPr>
        <p:spPr>
          <a:xfrm>
            <a:off x="875349" y="4737642"/>
            <a:ext cx="3639501" cy="276999"/>
          </a:xfrm>
          <a:prstGeom prst="rect">
            <a:avLst/>
          </a:prstGeom>
          <a:noFill/>
        </p:spPr>
        <p:txBody>
          <a:bodyPr wrap="square" rtlCol="0">
            <a:spAutoFit/>
          </a:bodyPr>
          <a:lstStyle/>
          <a:p>
            <a:r>
              <a:rPr lang="tr-TR" altLang="ko-KR" sz="1200" b="1" dirty="0">
                <a:latin typeface="Arial" panose="020B0604020202020204" pitchFamily="34" charset="0"/>
                <a:ea typeface="Noto Sans CJK KR Bold" panose="020B0800000000000000" pitchFamily="34" charset="-127"/>
                <a:cs typeface="Arial" panose="020B0604020202020204" pitchFamily="34" charset="0"/>
              </a:rPr>
              <a:t>Gerçek Zamanlı Park Bilgilendirilmesi</a:t>
            </a:r>
            <a:endParaRPr lang="ko-KR" altLang="en-US" sz="1200" b="1" dirty="0">
              <a:latin typeface="Arial" panose="020B0604020202020204" pitchFamily="34" charset="0"/>
              <a:ea typeface="Noto Sans CJK KR Bold" panose="020B0800000000000000" pitchFamily="34" charset="-127"/>
              <a:cs typeface="Arial" panose="020B0604020202020204" pitchFamily="34" charset="0"/>
            </a:endParaRPr>
          </a:p>
        </p:txBody>
      </p:sp>
      <p:sp>
        <p:nvSpPr>
          <p:cNvPr id="41" name="TextBox 110"/>
          <p:cNvSpPr txBox="1"/>
          <p:nvPr/>
        </p:nvSpPr>
        <p:spPr>
          <a:xfrm>
            <a:off x="893308" y="5076635"/>
            <a:ext cx="5240792" cy="1615827"/>
          </a:xfrm>
          <a:prstGeom prst="rect">
            <a:avLst/>
          </a:prstGeom>
          <a:noFill/>
        </p:spPr>
        <p:txBody>
          <a:bodyPr wrap="square" rtlCol="0">
            <a:spAutoFit/>
          </a:bodyPr>
          <a:lstStyle/>
          <a:p>
            <a:pPr>
              <a:lnSpc>
                <a:spcPct val="150000"/>
              </a:lnSpc>
            </a:pPr>
            <a:r>
              <a:rPr lang="tr-TR"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Gerçek zamanlı park&amp;alternatif bilgileri sağlama</a:t>
            </a:r>
            <a:endPar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2016. 03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Büyük mağazalarla hizmetle ilgili görüşlerin tartışılması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2016. 06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Özel bölümlerce hizmetin geliştirilmesi ve açılması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r>
              <a:rPr lang="en-US" altLang="ko-KR" sz="11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2016. 12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Trafik sıkışıklığının azalma analizi&amp; hizmetin genişletilmesinin planlanması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nSpc>
                <a:spcPct val="150000"/>
              </a:lnSpc>
            </a:pP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2" name="TextBox 48"/>
          <p:cNvSpPr txBox="1"/>
          <p:nvPr/>
        </p:nvSpPr>
        <p:spPr>
          <a:xfrm>
            <a:off x="327913" y="655040"/>
            <a:ext cx="1394934" cy="276999"/>
          </a:xfrm>
          <a:prstGeom prst="rect">
            <a:avLst/>
          </a:prstGeom>
          <a:noFill/>
        </p:spPr>
        <p:txBody>
          <a:bodyPr wrap="none" rtlCol="0">
            <a:spAutoFit/>
          </a:bodyPr>
          <a:lstStyle/>
          <a:p>
            <a:r>
              <a:rPr lang="tr-TR" altLang="ko-KR"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Gelişen Hizmetler</a:t>
            </a:r>
            <a:endParaRPr lang="ko-KR" altLang="en-US" sz="12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3" name="직사각형 87"/>
          <p:cNvSpPr/>
          <p:nvPr/>
        </p:nvSpPr>
        <p:spPr>
          <a:xfrm>
            <a:off x="169571" y="157267"/>
            <a:ext cx="3621504"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Kore’deki ITS ‘in Mevcut Durumu </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44" name="그룹 2"/>
          <p:cNvGrpSpPr/>
          <p:nvPr/>
        </p:nvGrpSpPr>
        <p:grpSpPr>
          <a:xfrm>
            <a:off x="7927975" y="625960"/>
            <a:ext cx="1604963" cy="319088"/>
            <a:chOff x="7927975" y="1262063"/>
            <a:chExt cx="1604963" cy="319088"/>
          </a:xfrm>
        </p:grpSpPr>
        <p:sp>
          <p:nvSpPr>
            <p:cNvPr id="45"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1000"/>
          <a:stretch/>
        </p:blipFill>
        <p:spPr bwMode="auto">
          <a:xfrm>
            <a:off x="829458" y="2207391"/>
            <a:ext cx="8467104" cy="4298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그림 55"/>
          <p:cNvPicPr>
            <a:picLocks noChangeAspect="1"/>
          </p:cNvPicPr>
          <p:nvPr/>
        </p:nvPicPr>
        <p:blipFill>
          <a:blip r:embed="rId3" cstate="print"/>
          <a:stretch>
            <a:fillRect/>
          </a:stretch>
        </p:blipFill>
        <p:spPr>
          <a:xfrm>
            <a:off x="634383" y="1322042"/>
            <a:ext cx="8803304" cy="959146"/>
          </a:xfrm>
          <a:prstGeom prst="rect">
            <a:avLst/>
          </a:prstGeom>
        </p:spPr>
      </p:pic>
      <p:sp>
        <p:nvSpPr>
          <p:cNvPr id="4" name="직사각형 56"/>
          <p:cNvSpPr/>
          <p:nvPr/>
        </p:nvSpPr>
        <p:spPr>
          <a:xfrm>
            <a:off x="698382" y="1356499"/>
            <a:ext cx="8739305" cy="863826"/>
          </a:xfrm>
          <a:prstGeom prst="rect">
            <a:avLst/>
          </a:prstGeom>
        </p:spPr>
        <p:txBody>
          <a:bodyPr wrap="square">
            <a:spAutoFit/>
          </a:bodyPr>
          <a:lstStyle/>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Açık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platformda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sağlanan bir ITS hizmeti için yeni numune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olacak bir uygulamadır. </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Güvenlik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,Hareketlilik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ve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Erişebilirliğe</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odaklıdır.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V2V, V2I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ve</a:t>
            </a:r>
            <a:r>
              <a:rPr lang="en-US" altLang="ko-KR" sz="1300" dirty="0">
                <a:solidFill>
                  <a:schemeClr val="tx1">
                    <a:lumMod val="75000"/>
                    <a:lumOff val="25000"/>
                  </a:schemeClr>
                </a:solidFill>
                <a:latin typeface="Arial" panose="020B0604020202020204" pitchFamily="34" charset="0"/>
                <a:cs typeface="Arial" panose="020B0604020202020204" pitchFamily="34" charset="0"/>
              </a:rPr>
              <a:t> V2P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iletişimi sayesinde yol güvenliğini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artırmayı amaçlar.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5" name="4 Dikdörtgen"/>
          <p:cNvSpPr/>
          <p:nvPr/>
        </p:nvSpPr>
        <p:spPr>
          <a:xfrm>
            <a:off x="420975" y="650960"/>
            <a:ext cx="4185761" cy="507831"/>
          </a:xfrm>
          <a:prstGeom prst="rect">
            <a:avLst/>
          </a:prstGeom>
        </p:spPr>
        <p:txBody>
          <a:bodyPr wrap="none">
            <a:spAutoFit/>
          </a:bodyPr>
          <a:lstStyle/>
          <a:p>
            <a:pPr marL="342900" indent="-342900">
              <a:lnSpc>
                <a:spcPct val="150000"/>
              </a:lnSpc>
            </a:pPr>
            <a:r>
              <a:rPr lang="tr-TR" altLang="ko-KR" dirty="0">
                <a:solidFill>
                  <a:schemeClr val="bg1">
                    <a:lumMod val="50000"/>
                  </a:schemeClr>
                </a:solidFill>
                <a:latin typeface="Arial" panose="020B0604020202020204" pitchFamily="34" charset="0"/>
                <a:cs typeface="Arial" panose="020B0604020202020204" pitchFamily="34" charset="0"/>
              </a:rPr>
              <a:t>2.</a:t>
            </a:r>
            <a:r>
              <a:rPr lang="en-US" altLang="ko-KR" dirty="0">
                <a:solidFill>
                  <a:schemeClr val="bg1">
                    <a:lumMod val="50000"/>
                  </a:schemeClr>
                </a:solidFill>
                <a:latin typeface="Arial" panose="020B0604020202020204" pitchFamily="34" charset="0"/>
                <a:cs typeface="Arial" panose="020B0604020202020204" pitchFamily="34" charset="0"/>
              </a:rPr>
              <a:t>Cooperative ITS (C-ITS)</a:t>
            </a:r>
            <a:r>
              <a:rPr lang="tr-TR" altLang="ko-KR" dirty="0">
                <a:solidFill>
                  <a:schemeClr val="bg1">
                    <a:lumMod val="50000"/>
                  </a:schemeClr>
                </a:solidFill>
                <a:latin typeface="Arial" panose="020B0604020202020204" pitchFamily="34" charset="0"/>
                <a:cs typeface="Arial" panose="020B0604020202020204" pitchFamily="34" charset="0"/>
              </a:rPr>
              <a:t>-İşbirlikçi ITS</a:t>
            </a:r>
            <a:endParaRPr lang="en-US" altLang="ko-KR" dirty="0">
              <a:solidFill>
                <a:schemeClr val="bg1">
                  <a:lumMod val="50000"/>
                </a:schemeClr>
              </a:solidFill>
              <a:latin typeface="Arial" panose="020B0604020202020204" pitchFamily="34" charset="0"/>
              <a:cs typeface="Arial" panose="020B0604020202020204" pitchFamily="34" charset="0"/>
            </a:endParaRPr>
          </a:p>
        </p:txBody>
      </p:sp>
      <p:sp>
        <p:nvSpPr>
          <p:cNvPr id="6" name="직사각형 87"/>
          <p:cNvSpPr/>
          <p:nvPr/>
        </p:nvSpPr>
        <p:spPr>
          <a:xfrm>
            <a:off x="169571" y="157267"/>
            <a:ext cx="3621504"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Kore’deki ITS ‘in Mevcut Durumu </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7" name="그룹 2"/>
          <p:cNvGrpSpPr/>
          <p:nvPr/>
        </p:nvGrpSpPr>
        <p:grpSpPr>
          <a:xfrm>
            <a:off x="7927975" y="625960"/>
            <a:ext cx="1604963" cy="319088"/>
            <a:chOff x="7927975" y="1262063"/>
            <a:chExt cx="1604963" cy="319088"/>
          </a:xfrm>
        </p:grpSpPr>
        <p:sp>
          <p:nvSpPr>
            <p:cNvPr id="8"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73"/>
          <p:cNvPicPr>
            <a:picLocks noChangeAspect="1"/>
          </p:cNvPicPr>
          <p:nvPr/>
        </p:nvPicPr>
        <p:blipFill>
          <a:blip r:embed="rId2" cstate="print"/>
          <a:stretch>
            <a:fillRect/>
          </a:stretch>
        </p:blipFill>
        <p:spPr>
          <a:xfrm>
            <a:off x="592932" y="1351779"/>
            <a:ext cx="1314450" cy="930561"/>
          </a:xfrm>
          <a:prstGeom prst="rect">
            <a:avLst/>
          </a:prstGeom>
        </p:spPr>
      </p:pic>
      <p:pic>
        <p:nvPicPr>
          <p:cNvPr id="3" name="그림 74"/>
          <p:cNvPicPr>
            <a:picLocks noChangeAspect="1"/>
          </p:cNvPicPr>
          <p:nvPr/>
        </p:nvPicPr>
        <p:blipFill>
          <a:blip r:embed="rId2" cstate="print"/>
          <a:stretch>
            <a:fillRect/>
          </a:stretch>
        </p:blipFill>
        <p:spPr>
          <a:xfrm>
            <a:off x="592932" y="2218554"/>
            <a:ext cx="1314450" cy="930561"/>
          </a:xfrm>
          <a:prstGeom prst="rect">
            <a:avLst/>
          </a:prstGeom>
        </p:spPr>
      </p:pic>
      <p:pic>
        <p:nvPicPr>
          <p:cNvPr id="4" name="그림 75"/>
          <p:cNvPicPr>
            <a:picLocks noChangeAspect="1"/>
          </p:cNvPicPr>
          <p:nvPr/>
        </p:nvPicPr>
        <p:blipFill>
          <a:blip r:embed="rId2" cstate="print"/>
          <a:stretch>
            <a:fillRect/>
          </a:stretch>
        </p:blipFill>
        <p:spPr>
          <a:xfrm>
            <a:off x="592932" y="3085329"/>
            <a:ext cx="1314450" cy="930561"/>
          </a:xfrm>
          <a:prstGeom prst="rect">
            <a:avLst/>
          </a:prstGeom>
        </p:spPr>
      </p:pic>
      <p:pic>
        <p:nvPicPr>
          <p:cNvPr id="5" name="그림 76"/>
          <p:cNvPicPr>
            <a:picLocks noChangeAspect="1"/>
          </p:cNvPicPr>
          <p:nvPr/>
        </p:nvPicPr>
        <p:blipFill>
          <a:blip r:embed="rId2" cstate="print"/>
          <a:stretch>
            <a:fillRect/>
          </a:stretch>
        </p:blipFill>
        <p:spPr>
          <a:xfrm>
            <a:off x="592932" y="3994968"/>
            <a:ext cx="1314450" cy="930561"/>
          </a:xfrm>
          <a:prstGeom prst="rect">
            <a:avLst/>
          </a:prstGeom>
        </p:spPr>
      </p:pic>
      <p:pic>
        <p:nvPicPr>
          <p:cNvPr id="6" name="그림 77"/>
          <p:cNvPicPr>
            <a:picLocks noChangeAspect="1"/>
          </p:cNvPicPr>
          <p:nvPr/>
        </p:nvPicPr>
        <p:blipFill>
          <a:blip r:embed="rId3" cstate="print"/>
          <a:stretch>
            <a:fillRect/>
          </a:stretch>
        </p:blipFill>
        <p:spPr>
          <a:xfrm>
            <a:off x="1907381" y="1415565"/>
            <a:ext cx="2871787" cy="788137"/>
          </a:xfrm>
          <a:prstGeom prst="rect">
            <a:avLst/>
          </a:prstGeom>
        </p:spPr>
      </p:pic>
      <p:pic>
        <p:nvPicPr>
          <p:cNvPr id="7" name="그림 78"/>
          <p:cNvPicPr>
            <a:picLocks noChangeAspect="1"/>
          </p:cNvPicPr>
          <p:nvPr/>
        </p:nvPicPr>
        <p:blipFill>
          <a:blip r:embed="rId3" cstate="print"/>
          <a:stretch>
            <a:fillRect/>
          </a:stretch>
        </p:blipFill>
        <p:spPr>
          <a:xfrm>
            <a:off x="1907381" y="2297192"/>
            <a:ext cx="2871787" cy="788137"/>
          </a:xfrm>
          <a:prstGeom prst="rect">
            <a:avLst/>
          </a:prstGeom>
        </p:spPr>
      </p:pic>
      <p:pic>
        <p:nvPicPr>
          <p:cNvPr id="8" name="그림 79"/>
          <p:cNvPicPr>
            <a:picLocks noChangeAspect="1"/>
          </p:cNvPicPr>
          <p:nvPr/>
        </p:nvPicPr>
        <p:blipFill>
          <a:blip r:embed="rId3" cstate="print"/>
          <a:stretch>
            <a:fillRect/>
          </a:stretch>
        </p:blipFill>
        <p:spPr>
          <a:xfrm>
            <a:off x="1907381" y="3163967"/>
            <a:ext cx="2871787" cy="788137"/>
          </a:xfrm>
          <a:prstGeom prst="rect">
            <a:avLst/>
          </a:prstGeom>
        </p:spPr>
      </p:pic>
      <p:pic>
        <p:nvPicPr>
          <p:cNvPr id="9" name="그림 80"/>
          <p:cNvPicPr>
            <a:picLocks noChangeAspect="1"/>
          </p:cNvPicPr>
          <p:nvPr/>
        </p:nvPicPr>
        <p:blipFill>
          <a:blip r:embed="rId3" cstate="print"/>
          <a:stretch>
            <a:fillRect/>
          </a:stretch>
        </p:blipFill>
        <p:spPr>
          <a:xfrm>
            <a:off x="1907380" y="4058754"/>
            <a:ext cx="2871787" cy="788137"/>
          </a:xfrm>
          <a:prstGeom prst="rect">
            <a:avLst/>
          </a:prstGeom>
        </p:spPr>
      </p:pic>
      <p:pic>
        <p:nvPicPr>
          <p:cNvPr id="10" name="그림 81"/>
          <p:cNvPicPr>
            <a:picLocks noChangeAspect="1"/>
          </p:cNvPicPr>
          <p:nvPr/>
        </p:nvPicPr>
        <p:blipFill>
          <a:blip r:embed="rId4" cstate="print"/>
          <a:stretch>
            <a:fillRect/>
          </a:stretch>
        </p:blipFill>
        <p:spPr>
          <a:xfrm>
            <a:off x="4871273" y="1357687"/>
            <a:ext cx="1319457" cy="3560027"/>
          </a:xfrm>
          <a:prstGeom prst="rect">
            <a:avLst/>
          </a:prstGeom>
        </p:spPr>
      </p:pic>
      <p:pic>
        <p:nvPicPr>
          <p:cNvPr id="11" name="그림 82"/>
          <p:cNvPicPr>
            <a:picLocks noChangeAspect="1"/>
          </p:cNvPicPr>
          <p:nvPr/>
        </p:nvPicPr>
        <p:blipFill>
          <a:blip r:embed="rId5" cstate="print"/>
          <a:stretch>
            <a:fillRect/>
          </a:stretch>
        </p:blipFill>
        <p:spPr>
          <a:xfrm>
            <a:off x="6190730" y="1415565"/>
            <a:ext cx="3221408" cy="3431326"/>
          </a:xfrm>
          <a:prstGeom prst="rect">
            <a:avLst/>
          </a:prstGeom>
        </p:spPr>
      </p:pic>
      <p:pic>
        <p:nvPicPr>
          <p:cNvPr id="12" name="그림 83"/>
          <p:cNvPicPr>
            <a:picLocks noChangeAspect="1"/>
          </p:cNvPicPr>
          <p:nvPr/>
        </p:nvPicPr>
        <p:blipFill>
          <a:blip r:embed="rId6" cstate="print"/>
          <a:stretch>
            <a:fillRect/>
          </a:stretch>
        </p:blipFill>
        <p:spPr>
          <a:xfrm>
            <a:off x="6351076" y="2706801"/>
            <a:ext cx="2885791" cy="1396386"/>
          </a:xfrm>
          <a:prstGeom prst="rect">
            <a:avLst/>
          </a:prstGeom>
        </p:spPr>
      </p:pic>
      <p:sp>
        <p:nvSpPr>
          <p:cNvPr id="13" name="TextBox 86"/>
          <p:cNvSpPr txBox="1"/>
          <p:nvPr/>
        </p:nvSpPr>
        <p:spPr>
          <a:xfrm>
            <a:off x="655320" y="1670939"/>
            <a:ext cx="1127760" cy="276999"/>
          </a:xfrm>
          <a:prstGeom prst="rect">
            <a:avLst/>
          </a:prstGeom>
          <a:noFill/>
        </p:spPr>
        <p:txBody>
          <a:bodyPr wrap="square" rtlCol="0">
            <a:spAutoFit/>
          </a:bodyPr>
          <a:lstStyle/>
          <a:p>
            <a:pPr algn="ctr"/>
            <a:r>
              <a:rPr lang="tr-TR" altLang="ko-KR"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Proje Başlığı</a:t>
            </a:r>
            <a:endParaRPr lang="ko-KR" altLang="en-US"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4" name="TextBox 87"/>
          <p:cNvSpPr txBox="1"/>
          <p:nvPr/>
        </p:nvSpPr>
        <p:spPr>
          <a:xfrm>
            <a:off x="655320" y="2524379"/>
            <a:ext cx="1127760" cy="276999"/>
          </a:xfrm>
          <a:prstGeom prst="rect">
            <a:avLst/>
          </a:prstGeom>
          <a:noFill/>
        </p:spPr>
        <p:txBody>
          <a:bodyPr wrap="square" rtlCol="0">
            <a:spAutoFit/>
          </a:bodyPr>
          <a:lstStyle/>
          <a:p>
            <a:pPr algn="ctr"/>
            <a:r>
              <a:rPr lang="tr-TR" altLang="ko-KR"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Amaç </a:t>
            </a:r>
            <a:endParaRPr lang="ko-KR" altLang="en-US"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5" name="TextBox 88"/>
          <p:cNvSpPr txBox="1"/>
          <p:nvPr/>
        </p:nvSpPr>
        <p:spPr>
          <a:xfrm>
            <a:off x="662940" y="3362579"/>
            <a:ext cx="1127760" cy="276999"/>
          </a:xfrm>
          <a:prstGeom prst="rect">
            <a:avLst/>
          </a:prstGeom>
          <a:noFill/>
        </p:spPr>
        <p:txBody>
          <a:bodyPr wrap="square" rtlCol="0">
            <a:spAutoFit/>
          </a:bodyPr>
          <a:lstStyle/>
          <a:p>
            <a:pPr algn="ctr"/>
            <a:r>
              <a:rPr lang="tr-TR" altLang="ko-KR"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Dönem </a:t>
            </a:r>
            <a:endParaRPr lang="ko-KR" altLang="en-US"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6" name="TextBox 89"/>
          <p:cNvSpPr txBox="1"/>
          <p:nvPr/>
        </p:nvSpPr>
        <p:spPr>
          <a:xfrm>
            <a:off x="662940" y="4284599"/>
            <a:ext cx="1127760" cy="276999"/>
          </a:xfrm>
          <a:prstGeom prst="rect">
            <a:avLst/>
          </a:prstGeom>
          <a:noFill/>
        </p:spPr>
        <p:txBody>
          <a:bodyPr wrap="square" rtlCol="0">
            <a:spAutoFit/>
          </a:bodyPr>
          <a:lstStyle/>
          <a:p>
            <a:pPr algn="ctr"/>
            <a:r>
              <a:rPr lang="tr-TR" altLang="ko-KR"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Bütçe </a:t>
            </a:r>
            <a:endParaRPr lang="ko-KR" altLang="en-US"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7" name="TextBox 90"/>
          <p:cNvSpPr txBox="1"/>
          <p:nvPr/>
        </p:nvSpPr>
        <p:spPr>
          <a:xfrm>
            <a:off x="1858884" y="1680996"/>
            <a:ext cx="3071256" cy="261610"/>
          </a:xfrm>
          <a:prstGeom prst="rect">
            <a:avLst/>
          </a:prstGeom>
          <a:noFill/>
        </p:spPr>
        <p:txBody>
          <a:bodyPr wrap="square" rtlCol="0">
            <a:spAutoFit/>
          </a:bodyPr>
          <a:lstStyle/>
          <a:p>
            <a:r>
              <a:rPr lang="tr-TR" altLang="ko-KR" sz="1100" dirty="0" smtClean="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İşbirlikçi </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Otomatik Sürüş Yol Sistemi</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8" name="TextBox 91"/>
          <p:cNvSpPr txBox="1"/>
          <p:nvPr/>
        </p:nvSpPr>
        <p:spPr>
          <a:xfrm>
            <a:off x="1866504" y="2298216"/>
            <a:ext cx="3071256" cy="600164"/>
          </a:xfrm>
          <a:prstGeom prst="rect">
            <a:avLst/>
          </a:prstGeom>
          <a:noFill/>
        </p:spPr>
        <p:txBody>
          <a:bodyPr wrap="square" rtlCol="0">
            <a:spAutoFit/>
          </a:bodyPr>
          <a:lstStyle/>
          <a:p>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Güvenli ve verimli otonom araç sürüşü için otonom araçlarla işbirliği içinde yol altyapı&amp;sisteminin geliştirilmesi</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9" name="TextBox 92"/>
          <p:cNvSpPr txBox="1"/>
          <p:nvPr/>
        </p:nvSpPr>
        <p:spPr>
          <a:xfrm>
            <a:off x="1881744" y="3365016"/>
            <a:ext cx="3071256" cy="261610"/>
          </a:xfrm>
          <a:prstGeom prst="rect">
            <a:avLst/>
          </a:prstGeom>
          <a:noFill/>
        </p:spPr>
        <p:txBody>
          <a:bodyPr wrap="square" rtlCol="0">
            <a:spAutoFit/>
          </a:bodyPr>
          <a:lstStyle/>
          <a:p>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2015 Temmuz-2020 Temmuz(5Yıl)</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0" name="TextBox 93"/>
          <p:cNvSpPr txBox="1"/>
          <p:nvPr/>
        </p:nvSpPr>
        <p:spPr>
          <a:xfrm>
            <a:off x="1896984" y="4142256"/>
            <a:ext cx="3071256" cy="430887"/>
          </a:xfrm>
          <a:prstGeom prst="rect">
            <a:avLst/>
          </a:prstGeom>
          <a:noFill/>
        </p:spPr>
        <p:txBody>
          <a:bodyPr wrap="square" rtlCol="0">
            <a:spAutoFit/>
          </a:bodyPr>
          <a:lstStyle/>
          <a:p>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31 milyon $</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t>
            </a: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%75 devlet yatırımı ve %25 özel yatırımı</a:t>
            </a: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1" name="TextBox 94"/>
          <p:cNvSpPr txBox="1"/>
          <p:nvPr/>
        </p:nvSpPr>
        <p:spPr>
          <a:xfrm>
            <a:off x="4930140" y="2946829"/>
            <a:ext cx="1127760" cy="276999"/>
          </a:xfrm>
          <a:prstGeom prst="rect">
            <a:avLst/>
          </a:prstGeom>
          <a:noFill/>
        </p:spPr>
        <p:txBody>
          <a:bodyPr wrap="square" rtlCol="0">
            <a:spAutoFit/>
          </a:bodyPr>
          <a:lstStyle/>
          <a:p>
            <a:pPr algn="ctr"/>
            <a:r>
              <a:rPr lang="tr-TR" altLang="ko-KR"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Vizyon </a:t>
            </a:r>
            <a:endParaRPr lang="ko-KR" altLang="en-US" sz="12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2" name="TextBox 95"/>
          <p:cNvSpPr txBox="1"/>
          <p:nvPr/>
        </p:nvSpPr>
        <p:spPr>
          <a:xfrm>
            <a:off x="6091670" y="2107716"/>
            <a:ext cx="3433330" cy="523220"/>
          </a:xfrm>
          <a:prstGeom prst="rect">
            <a:avLst/>
          </a:prstGeom>
          <a:noFill/>
        </p:spPr>
        <p:txBody>
          <a:bodyPr wrap="square" rtlCol="0">
            <a:spAutoFit/>
          </a:bodyPr>
          <a:lstStyle/>
          <a:p>
            <a:pPr algn="ctr"/>
            <a:r>
              <a:rPr lang="tr-TR" altLang="ko-KR" sz="14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Otonom sürüş için güveni ve uygu n yol çevresi</a:t>
            </a:r>
            <a:endParaRPr lang="en-US" altLang="ko-KR" sz="14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3" name="TextBox 96"/>
          <p:cNvSpPr txBox="1"/>
          <p:nvPr/>
        </p:nvSpPr>
        <p:spPr>
          <a:xfrm>
            <a:off x="6218951" y="4130409"/>
            <a:ext cx="814309" cy="246221"/>
          </a:xfrm>
          <a:prstGeom prst="rect">
            <a:avLst/>
          </a:prstGeom>
          <a:noFill/>
        </p:spPr>
        <p:txBody>
          <a:bodyPr wrap="square" rtlCol="0">
            <a:spAutoFit/>
          </a:bodyPr>
          <a:lstStyle/>
          <a:p>
            <a:pPr algn="ctr"/>
            <a:r>
              <a:rPr lang="tr-TR" altLang="ko-KR"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Hareketlilik </a:t>
            </a:r>
            <a:endParaRPr lang="ko-KR" altLang="en-US"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4" name="TextBox 97"/>
          <p:cNvSpPr txBox="1"/>
          <p:nvPr/>
        </p:nvSpPr>
        <p:spPr>
          <a:xfrm>
            <a:off x="6975916" y="4130252"/>
            <a:ext cx="814309" cy="246221"/>
          </a:xfrm>
          <a:prstGeom prst="rect">
            <a:avLst/>
          </a:prstGeom>
          <a:noFill/>
        </p:spPr>
        <p:txBody>
          <a:bodyPr wrap="square" rtlCol="0">
            <a:spAutoFit/>
          </a:bodyPr>
          <a:lstStyle/>
          <a:p>
            <a:pPr algn="ctr"/>
            <a:r>
              <a:rPr lang="tr-TR" altLang="ko-KR"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Güvenlik </a:t>
            </a:r>
            <a:endParaRPr lang="ko-KR" altLang="en-US"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5" name="TextBox 98"/>
          <p:cNvSpPr txBox="1"/>
          <p:nvPr/>
        </p:nvSpPr>
        <p:spPr>
          <a:xfrm>
            <a:off x="7654096" y="4130252"/>
            <a:ext cx="986349" cy="246221"/>
          </a:xfrm>
          <a:prstGeom prst="rect">
            <a:avLst/>
          </a:prstGeom>
          <a:noFill/>
        </p:spPr>
        <p:txBody>
          <a:bodyPr wrap="square" rtlCol="0">
            <a:spAutoFit/>
          </a:bodyPr>
          <a:lstStyle/>
          <a:p>
            <a:pPr algn="ctr"/>
            <a:r>
              <a:rPr lang="tr-TR" altLang="ko-KR"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Bağlanabilirlik </a:t>
            </a:r>
            <a:endParaRPr lang="ko-KR" altLang="en-US"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6" name="TextBox 99"/>
          <p:cNvSpPr txBox="1"/>
          <p:nvPr/>
        </p:nvSpPr>
        <p:spPr>
          <a:xfrm>
            <a:off x="8362756" y="4130252"/>
            <a:ext cx="1185104" cy="246221"/>
          </a:xfrm>
          <a:prstGeom prst="rect">
            <a:avLst/>
          </a:prstGeom>
          <a:noFill/>
        </p:spPr>
        <p:txBody>
          <a:bodyPr wrap="square" rtlCol="0">
            <a:spAutoFit/>
          </a:bodyPr>
          <a:lstStyle/>
          <a:p>
            <a:pPr algn="ctr"/>
            <a:r>
              <a:rPr lang="tr-TR" altLang="ko-KR"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Uygunluk </a:t>
            </a:r>
            <a:endParaRPr lang="ko-KR" altLang="en-US"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7" name="TextBox 100"/>
          <p:cNvSpPr txBox="1"/>
          <p:nvPr/>
        </p:nvSpPr>
        <p:spPr>
          <a:xfrm>
            <a:off x="7166734" y="2837866"/>
            <a:ext cx="1185104" cy="246221"/>
          </a:xfrm>
          <a:prstGeom prst="rect">
            <a:avLst/>
          </a:prstGeom>
          <a:noFill/>
        </p:spPr>
        <p:txBody>
          <a:bodyPr wrap="square" rtlCol="0">
            <a:spAutoFit/>
          </a:bodyPr>
          <a:lstStyle/>
          <a:p>
            <a:pPr algn="ctr"/>
            <a:r>
              <a:rPr lang="tr-TR" altLang="ko-KR"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Stratejik amaç </a:t>
            </a:r>
            <a:endParaRPr lang="ko-KR" altLang="en-US" sz="10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8" name="TextBox 101"/>
          <p:cNvSpPr txBox="1"/>
          <p:nvPr/>
        </p:nvSpPr>
        <p:spPr>
          <a:xfrm>
            <a:off x="6663814" y="3043606"/>
            <a:ext cx="2265556" cy="369332"/>
          </a:xfrm>
          <a:prstGeom prst="rect">
            <a:avLst/>
          </a:prstGeom>
          <a:noFill/>
        </p:spPr>
        <p:txBody>
          <a:bodyPr wrap="square" rtlCol="0">
            <a:spAutoFit/>
          </a:bodyPr>
          <a:lstStyle/>
          <a:p>
            <a:pPr algn="ctr"/>
            <a:r>
              <a:rPr lang="tr-TR" altLang="ko-KR" sz="900" dirty="0">
                <a:solidFill>
                  <a:srgbClr val="002060"/>
                </a:solidFill>
                <a:latin typeface="Arial" panose="020B0604020202020204" pitchFamily="34" charset="0"/>
                <a:ea typeface="Noto Sans CJK KR Bold" panose="020B0800000000000000" pitchFamily="34" charset="-127"/>
                <a:cs typeface="Arial" panose="020B0604020202020204" pitchFamily="34" charset="0"/>
              </a:rPr>
              <a:t>Otonom sürüş için akılı işbirlikçi yol sistemi</a:t>
            </a:r>
            <a:endParaRPr lang="ko-KR" altLang="en-US" sz="900" dirty="0">
              <a:solidFill>
                <a:srgbClr val="002060"/>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29" name="그룹 1"/>
          <p:cNvGrpSpPr/>
          <p:nvPr/>
        </p:nvGrpSpPr>
        <p:grpSpPr>
          <a:xfrm>
            <a:off x="98918" y="5010216"/>
            <a:ext cx="9533148" cy="1187780"/>
            <a:chOff x="73518" y="4972116"/>
            <a:chExt cx="9533148" cy="1187780"/>
          </a:xfrm>
        </p:grpSpPr>
        <p:pic>
          <p:nvPicPr>
            <p:cNvPr id="30" name="그림 110"/>
            <p:cNvPicPr>
              <a:picLocks noChangeAspect="1"/>
            </p:cNvPicPr>
            <p:nvPr/>
          </p:nvPicPr>
          <p:blipFill>
            <a:blip r:embed="rId7" cstate="print"/>
            <a:stretch>
              <a:fillRect/>
            </a:stretch>
          </p:blipFill>
          <p:spPr>
            <a:xfrm>
              <a:off x="490719" y="5684425"/>
              <a:ext cx="1249182" cy="396000"/>
            </a:xfrm>
            <a:prstGeom prst="rect">
              <a:avLst/>
            </a:prstGeom>
          </p:spPr>
        </p:pic>
        <p:pic>
          <p:nvPicPr>
            <p:cNvPr id="31" name="그림 10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82524" y="4972116"/>
              <a:ext cx="1164244" cy="712908"/>
            </a:xfrm>
            <a:prstGeom prst="rect">
              <a:avLst/>
            </a:prstGeom>
          </p:spPr>
        </p:pic>
        <p:pic>
          <p:nvPicPr>
            <p:cNvPr id="32" name="그림 10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5638" y="4972786"/>
              <a:ext cx="1164244" cy="718036"/>
            </a:xfrm>
            <a:prstGeom prst="rect">
              <a:avLst/>
            </a:prstGeom>
          </p:spPr>
        </p:pic>
        <p:pic>
          <p:nvPicPr>
            <p:cNvPr id="33" name="그림 10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26786" y="4972787"/>
              <a:ext cx="1164244" cy="718036"/>
            </a:xfrm>
            <a:prstGeom prst="rect">
              <a:avLst/>
            </a:prstGeom>
          </p:spPr>
        </p:pic>
        <p:pic>
          <p:nvPicPr>
            <p:cNvPr id="34" name="그림 10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37934" y="4972787"/>
              <a:ext cx="1164244" cy="718036"/>
            </a:xfrm>
            <a:prstGeom prst="rect">
              <a:avLst/>
            </a:prstGeom>
          </p:spPr>
        </p:pic>
        <p:pic>
          <p:nvPicPr>
            <p:cNvPr id="35" name="그림 10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49082" y="4972787"/>
              <a:ext cx="1164244" cy="718036"/>
            </a:xfrm>
            <a:prstGeom prst="rect">
              <a:avLst/>
            </a:prstGeom>
          </p:spPr>
        </p:pic>
        <p:pic>
          <p:nvPicPr>
            <p:cNvPr id="36" name="그림 10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60230" y="4972117"/>
              <a:ext cx="1164244" cy="712908"/>
            </a:xfrm>
            <a:prstGeom prst="rect">
              <a:avLst/>
            </a:prstGeom>
          </p:spPr>
        </p:pic>
        <p:pic>
          <p:nvPicPr>
            <p:cNvPr id="37" name="그림 1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071378" y="4972117"/>
              <a:ext cx="1164244" cy="712908"/>
            </a:xfrm>
            <a:prstGeom prst="rect">
              <a:avLst/>
            </a:prstGeom>
          </p:spPr>
        </p:pic>
        <p:pic>
          <p:nvPicPr>
            <p:cNvPr id="38" name="그림 111"/>
            <p:cNvPicPr>
              <a:picLocks noChangeAspect="1"/>
            </p:cNvPicPr>
            <p:nvPr/>
          </p:nvPicPr>
          <p:blipFill>
            <a:blip r:embed="rId7" cstate="print"/>
            <a:stretch>
              <a:fillRect/>
            </a:stretch>
          </p:blipFill>
          <p:spPr>
            <a:xfrm>
              <a:off x="1801846" y="5684425"/>
              <a:ext cx="1249182" cy="396000"/>
            </a:xfrm>
            <a:prstGeom prst="rect">
              <a:avLst/>
            </a:prstGeom>
          </p:spPr>
        </p:pic>
        <p:pic>
          <p:nvPicPr>
            <p:cNvPr id="39" name="그림 112"/>
            <p:cNvPicPr>
              <a:picLocks noChangeAspect="1"/>
            </p:cNvPicPr>
            <p:nvPr/>
          </p:nvPicPr>
          <p:blipFill>
            <a:blip r:embed="rId7" cstate="print"/>
            <a:stretch>
              <a:fillRect/>
            </a:stretch>
          </p:blipFill>
          <p:spPr>
            <a:xfrm>
              <a:off x="3112973" y="5684425"/>
              <a:ext cx="1249182" cy="396000"/>
            </a:xfrm>
            <a:prstGeom prst="rect">
              <a:avLst/>
            </a:prstGeom>
          </p:spPr>
        </p:pic>
        <p:pic>
          <p:nvPicPr>
            <p:cNvPr id="40" name="그림 113"/>
            <p:cNvPicPr>
              <a:picLocks noChangeAspect="1"/>
            </p:cNvPicPr>
            <p:nvPr/>
          </p:nvPicPr>
          <p:blipFill>
            <a:blip r:embed="rId7" cstate="print"/>
            <a:stretch>
              <a:fillRect/>
            </a:stretch>
          </p:blipFill>
          <p:spPr>
            <a:xfrm>
              <a:off x="4424101" y="5684425"/>
              <a:ext cx="1249182" cy="396000"/>
            </a:xfrm>
            <a:prstGeom prst="rect">
              <a:avLst/>
            </a:prstGeom>
          </p:spPr>
        </p:pic>
        <p:pic>
          <p:nvPicPr>
            <p:cNvPr id="41" name="그림 114"/>
            <p:cNvPicPr>
              <a:picLocks noChangeAspect="1"/>
            </p:cNvPicPr>
            <p:nvPr/>
          </p:nvPicPr>
          <p:blipFill>
            <a:blip r:embed="rId7" cstate="print"/>
            <a:stretch>
              <a:fillRect/>
            </a:stretch>
          </p:blipFill>
          <p:spPr>
            <a:xfrm>
              <a:off x="5735229" y="5684425"/>
              <a:ext cx="1249182" cy="396000"/>
            </a:xfrm>
            <a:prstGeom prst="rect">
              <a:avLst/>
            </a:prstGeom>
          </p:spPr>
        </p:pic>
        <p:pic>
          <p:nvPicPr>
            <p:cNvPr id="42" name="그림 115"/>
            <p:cNvPicPr>
              <a:picLocks noChangeAspect="1"/>
            </p:cNvPicPr>
            <p:nvPr/>
          </p:nvPicPr>
          <p:blipFill>
            <a:blip r:embed="rId7" cstate="print"/>
            <a:stretch>
              <a:fillRect/>
            </a:stretch>
          </p:blipFill>
          <p:spPr>
            <a:xfrm>
              <a:off x="7046356" y="5684425"/>
              <a:ext cx="1249182" cy="396000"/>
            </a:xfrm>
            <a:prstGeom prst="rect">
              <a:avLst/>
            </a:prstGeom>
          </p:spPr>
        </p:pic>
        <p:pic>
          <p:nvPicPr>
            <p:cNvPr id="43" name="그림 116"/>
            <p:cNvPicPr>
              <a:picLocks noChangeAspect="1"/>
            </p:cNvPicPr>
            <p:nvPr/>
          </p:nvPicPr>
          <p:blipFill>
            <a:blip r:embed="rId7" cstate="print"/>
            <a:stretch>
              <a:fillRect/>
            </a:stretch>
          </p:blipFill>
          <p:spPr>
            <a:xfrm>
              <a:off x="8357484" y="5684425"/>
              <a:ext cx="1249182" cy="396000"/>
            </a:xfrm>
            <a:prstGeom prst="rect">
              <a:avLst/>
            </a:prstGeom>
          </p:spPr>
        </p:pic>
        <p:sp>
          <p:nvSpPr>
            <p:cNvPr id="44" name="TextBox 117"/>
            <p:cNvSpPr txBox="1"/>
            <p:nvPr/>
          </p:nvSpPr>
          <p:spPr>
            <a:xfrm>
              <a:off x="73518" y="5698231"/>
              <a:ext cx="1834657" cy="461665"/>
            </a:xfrm>
            <a:prstGeom prst="rect">
              <a:avLst/>
            </a:prstGeom>
            <a:noFill/>
          </p:spPr>
          <p:txBody>
            <a:bodyPr wrap="square" rtlCol="0">
              <a:spAutoFit/>
            </a:bodyPr>
            <a:lstStyle/>
            <a:p>
              <a:pPr algn="ctr"/>
              <a:r>
                <a:rPr lang="en-US"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LDM</a:t>
              </a:r>
            </a:p>
            <a:p>
              <a:pPr algn="ctr"/>
              <a:r>
                <a:rPr lang="en-US"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(Local Dynamic Map)</a:t>
              </a:r>
              <a:r>
                <a:rPr lang="tr-TR"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-Yerel Hareketli Harita</a:t>
              </a:r>
              <a:endParaRPr lang="ko-KR" altLang="en-US"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5" name="TextBox 118"/>
            <p:cNvSpPr txBox="1"/>
            <p:nvPr/>
          </p:nvSpPr>
          <p:spPr>
            <a:xfrm>
              <a:off x="1872208" y="5698231"/>
              <a:ext cx="1065934" cy="338554"/>
            </a:xfrm>
            <a:prstGeom prst="rect">
              <a:avLst/>
            </a:prstGeom>
            <a:noFill/>
          </p:spPr>
          <p:txBody>
            <a:bodyPr wrap="square" rtlCol="0">
              <a:spAutoFit/>
            </a:bodyPr>
            <a:lstStyle/>
            <a:p>
              <a:pPr algn="ctr"/>
              <a:r>
                <a:rPr lang="tr-TR"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Trafik yol bilgisi toplama</a:t>
              </a:r>
              <a:endParaRPr lang="ko-KR" altLang="en-US"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6" name="TextBox 119"/>
            <p:cNvSpPr txBox="1"/>
            <p:nvPr/>
          </p:nvSpPr>
          <p:spPr>
            <a:xfrm>
              <a:off x="2929686" y="5698231"/>
              <a:ext cx="1592398" cy="461665"/>
            </a:xfrm>
            <a:prstGeom prst="rect">
              <a:avLst/>
            </a:prstGeom>
            <a:noFill/>
          </p:spPr>
          <p:txBody>
            <a:bodyPr wrap="square" rtlCol="0">
              <a:spAutoFit/>
            </a:bodyPr>
            <a:lstStyle/>
            <a:p>
              <a:pPr algn="ctr"/>
              <a:r>
                <a:rPr lang="tr-TR"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Kavşak &amp;yol ayrımlarında Gerçek zamanlı yol trafik bilgisi toplama</a:t>
              </a:r>
              <a:endParaRPr lang="ko-KR" altLang="en-US" sz="800" spc="-5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7" name="TextBox 120"/>
            <p:cNvSpPr txBox="1"/>
            <p:nvPr/>
          </p:nvSpPr>
          <p:spPr>
            <a:xfrm>
              <a:off x="4557732" y="5759786"/>
              <a:ext cx="977233" cy="215444"/>
            </a:xfrm>
            <a:prstGeom prst="rect">
              <a:avLst/>
            </a:prstGeom>
            <a:noFill/>
          </p:spPr>
          <p:txBody>
            <a:bodyPr wrap="square" rtlCol="0">
              <a:spAutoFit/>
            </a:bodyPr>
            <a:lstStyle/>
            <a:p>
              <a:pPr algn="ctr"/>
              <a:r>
                <a:rPr lang="en-US"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V2X</a:t>
              </a:r>
              <a:endParaRPr lang="ko-KR" altLang="en-US"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8" name="TextBox 121"/>
            <p:cNvSpPr txBox="1"/>
            <p:nvPr/>
          </p:nvSpPr>
          <p:spPr>
            <a:xfrm>
              <a:off x="5177206" y="5698231"/>
              <a:ext cx="2330292" cy="338554"/>
            </a:xfrm>
            <a:prstGeom prst="rect">
              <a:avLst/>
            </a:prstGeom>
            <a:noFill/>
          </p:spPr>
          <p:txBody>
            <a:bodyPr wrap="square" rtlCol="0">
              <a:spAutoFit/>
            </a:bodyPr>
            <a:lstStyle/>
            <a:p>
              <a:pPr algn="ctr"/>
              <a:r>
                <a:rPr lang="tr-TR"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Artırılmış yol yapısı</a:t>
              </a:r>
              <a:endParaRPr lang="en-US"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a:p>
              <a:pPr algn="ctr"/>
              <a:r>
                <a:rPr lang="en-US"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 (</a:t>
              </a:r>
              <a:r>
                <a:rPr lang="tr-TR"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şerit belirleme </a:t>
              </a:r>
              <a:r>
                <a:rPr lang="en-US"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etc.)</a:t>
              </a:r>
              <a:endParaRPr lang="ko-KR" altLang="en-US"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9" name="TextBox 122"/>
            <p:cNvSpPr txBox="1"/>
            <p:nvPr/>
          </p:nvSpPr>
          <p:spPr>
            <a:xfrm>
              <a:off x="7148722" y="5698231"/>
              <a:ext cx="1047656" cy="338554"/>
            </a:xfrm>
            <a:prstGeom prst="rect">
              <a:avLst/>
            </a:prstGeom>
            <a:noFill/>
          </p:spPr>
          <p:txBody>
            <a:bodyPr wrap="square" rtlCol="0">
              <a:spAutoFit/>
            </a:bodyPr>
            <a:lstStyle/>
            <a:p>
              <a:pPr algn="ctr"/>
              <a:r>
                <a:rPr lang="tr-TR"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Yüksek doğruluklu konumlandırma</a:t>
              </a:r>
              <a:endParaRPr lang="ko-KR" altLang="en-US"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50" name="TextBox 123"/>
            <p:cNvSpPr txBox="1"/>
            <p:nvPr/>
          </p:nvSpPr>
          <p:spPr>
            <a:xfrm>
              <a:off x="8518526" y="5698231"/>
              <a:ext cx="949092" cy="215444"/>
            </a:xfrm>
            <a:prstGeom prst="rect">
              <a:avLst/>
            </a:prstGeom>
            <a:noFill/>
          </p:spPr>
          <p:txBody>
            <a:bodyPr wrap="square" rtlCol="0">
              <a:spAutoFit/>
            </a:bodyPr>
            <a:lstStyle/>
            <a:p>
              <a:pPr algn="ctr"/>
              <a:r>
                <a:rPr lang="tr-TR" altLang="ko-KR"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Otonom araçlar </a:t>
              </a:r>
              <a:endParaRPr lang="ko-KR" altLang="en-US" sz="8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sp>
        <p:nvSpPr>
          <p:cNvPr id="51" name="직사각형 87"/>
          <p:cNvSpPr/>
          <p:nvPr/>
        </p:nvSpPr>
        <p:spPr>
          <a:xfrm>
            <a:off x="169571" y="157267"/>
            <a:ext cx="3621504"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Kore’deki ITS ‘in Mevcut Durumu </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grpSp>
        <p:nvGrpSpPr>
          <p:cNvPr id="52" name="그룹 2"/>
          <p:cNvGrpSpPr/>
          <p:nvPr/>
        </p:nvGrpSpPr>
        <p:grpSpPr>
          <a:xfrm>
            <a:off x="7927975" y="625960"/>
            <a:ext cx="1604963" cy="319088"/>
            <a:chOff x="7927975" y="1262063"/>
            <a:chExt cx="1604963" cy="319088"/>
          </a:xfrm>
        </p:grpSpPr>
        <p:sp>
          <p:nvSpPr>
            <p:cNvPr id="53"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97" name="96 Dikdörtgen"/>
          <p:cNvSpPr/>
          <p:nvPr/>
        </p:nvSpPr>
        <p:spPr>
          <a:xfrm>
            <a:off x="228600" y="524560"/>
            <a:ext cx="6991350" cy="646331"/>
          </a:xfrm>
          <a:prstGeom prst="rect">
            <a:avLst/>
          </a:prstGeom>
        </p:spPr>
        <p:txBody>
          <a:bodyPr wrap="square">
            <a:spAutoFit/>
          </a:bodyPr>
          <a:lstStyle/>
          <a:p>
            <a:r>
              <a:rPr lang="tr-TR" altLang="ko-KR" dirty="0">
                <a:solidFill>
                  <a:schemeClr val="bg1">
                    <a:lumMod val="50000"/>
                  </a:schemeClr>
                </a:solidFill>
                <a:latin typeface="Arial" panose="020B0604020202020204" pitchFamily="34" charset="0"/>
                <a:cs typeface="Arial" panose="020B0604020202020204" pitchFamily="34" charset="0"/>
              </a:rPr>
              <a:t>3.</a:t>
            </a:r>
            <a:r>
              <a:rPr lang="en-US" altLang="ko-KR" dirty="0">
                <a:solidFill>
                  <a:schemeClr val="bg1">
                    <a:lumMod val="50000"/>
                  </a:schemeClr>
                </a:solidFill>
                <a:latin typeface="Arial" panose="020B0604020202020204" pitchFamily="34" charset="0"/>
                <a:cs typeface="Arial" panose="020B0604020202020204" pitchFamily="34" charset="0"/>
              </a:rPr>
              <a:t>Cooperative Automated driving Roadway System (C-ARS)</a:t>
            </a:r>
            <a:r>
              <a:rPr lang="tr-TR" altLang="ko-KR" dirty="0">
                <a:solidFill>
                  <a:schemeClr val="bg1">
                    <a:lumMod val="50000"/>
                  </a:schemeClr>
                </a:solidFill>
                <a:latin typeface="Arial" panose="020B0604020202020204" pitchFamily="34" charset="0"/>
                <a:cs typeface="Arial" panose="020B0604020202020204" pitchFamily="34" charset="0"/>
              </a:rPr>
              <a:t>-İşbirlikçi Otomatik Sürüş Otoyol Sistemleri</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73"/>
          <p:cNvPicPr>
            <a:picLocks noChangeAspect="1"/>
          </p:cNvPicPr>
          <p:nvPr/>
        </p:nvPicPr>
        <p:blipFill>
          <a:blip r:embed="rId2" cstate="print"/>
          <a:stretch>
            <a:fillRect/>
          </a:stretch>
        </p:blipFill>
        <p:spPr>
          <a:xfrm>
            <a:off x="0" y="0"/>
            <a:ext cx="10534649" cy="6858001"/>
          </a:xfrm>
          <a:prstGeom prst="rect">
            <a:avLst/>
          </a:prstGeom>
        </p:spPr>
      </p:pic>
      <p:pic>
        <p:nvPicPr>
          <p:cNvPr id="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988" y="1849438"/>
            <a:ext cx="22145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5"/>
          <p:cNvSpPr txBox="1"/>
          <p:nvPr/>
        </p:nvSpPr>
        <p:spPr>
          <a:xfrm>
            <a:off x="765175" y="1855014"/>
            <a:ext cx="2198688" cy="276999"/>
          </a:xfrm>
          <a:prstGeom prst="rect">
            <a:avLst/>
          </a:prstGeom>
          <a:noFill/>
        </p:spPr>
        <p:txBody>
          <a:bodyPr wrap="square" rtlCol="0">
            <a:spAutoFit/>
          </a:bodyPr>
          <a:lstStyle/>
          <a:p>
            <a:pPr algn="ctr"/>
            <a:r>
              <a:rPr lang="en-US" altLang="ko-KR"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Test Bed</a:t>
            </a:r>
            <a:endParaRPr lang="ko-KR" altLang="en-US"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5" name="TextBox 76"/>
          <p:cNvSpPr txBox="1"/>
          <p:nvPr/>
        </p:nvSpPr>
        <p:spPr>
          <a:xfrm>
            <a:off x="743517" y="2269173"/>
            <a:ext cx="2231459" cy="430887"/>
          </a:xfrm>
          <a:prstGeom prst="rect">
            <a:avLst/>
          </a:prstGeom>
          <a:noFill/>
        </p:spPr>
        <p:txBody>
          <a:bodyPr wrap="square" rtlCol="0">
            <a:spAutoFit/>
          </a:bodyPr>
          <a:lstStyle/>
          <a:p>
            <a:pPr algn="ct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Existing road infra</a:t>
            </a:r>
          </a:p>
          <a:p>
            <a:pPr algn="ctr"/>
            <a:r>
              <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ICT road Infra</a:t>
            </a:r>
            <a:endParaRPr lang="ko-KR" altLang="en-US"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6" name="Rectangle 7"/>
          <p:cNvSpPr>
            <a:spLocks noChangeArrowheads="1"/>
          </p:cNvSpPr>
          <p:nvPr/>
        </p:nvSpPr>
        <p:spPr bwMode="auto">
          <a:xfrm>
            <a:off x="765175" y="1849438"/>
            <a:ext cx="2198688" cy="282575"/>
          </a:xfrm>
          <a:prstGeom prst="rect">
            <a:avLst/>
          </a:prstGeom>
          <a:solidFill>
            <a:srgbClr val="6D6E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7" name="그림 9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7945" y="4538663"/>
            <a:ext cx="3852680" cy="1207010"/>
          </a:xfrm>
          <a:prstGeom prst="rect">
            <a:avLst/>
          </a:prstGeom>
        </p:spPr>
      </p:pic>
      <p:pic>
        <p:nvPicPr>
          <p:cNvPr id="8"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5050" y="4527551"/>
            <a:ext cx="2205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24725" y="1839913"/>
            <a:ext cx="22145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5188" y="4527551"/>
            <a:ext cx="18875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그림 85"/>
          <p:cNvPicPr>
            <a:picLocks noChangeAspect="1"/>
          </p:cNvPicPr>
          <p:nvPr/>
        </p:nvPicPr>
        <p:blipFill>
          <a:blip r:embed="rId8" cstate="print"/>
          <a:stretch>
            <a:fillRect/>
          </a:stretch>
        </p:blipFill>
        <p:spPr>
          <a:xfrm>
            <a:off x="6223713" y="2829430"/>
            <a:ext cx="287341" cy="313819"/>
          </a:xfrm>
          <a:prstGeom prst="rect">
            <a:avLst/>
          </a:prstGeom>
        </p:spPr>
      </p:pic>
      <p:pic>
        <p:nvPicPr>
          <p:cNvPr id="12" name="그림 86"/>
          <p:cNvPicPr>
            <a:picLocks noChangeAspect="1"/>
          </p:cNvPicPr>
          <p:nvPr/>
        </p:nvPicPr>
        <p:blipFill>
          <a:blip r:embed="rId9" cstate="print"/>
          <a:stretch>
            <a:fillRect/>
          </a:stretch>
        </p:blipFill>
        <p:spPr>
          <a:xfrm>
            <a:off x="4442593" y="2829430"/>
            <a:ext cx="415158" cy="381929"/>
          </a:xfrm>
          <a:prstGeom prst="rect">
            <a:avLst/>
          </a:prstGeom>
        </p:spPr>
      </p:pic>
      <p:pic>
        <p:nvPicPr>
          <p:cNvPr id="13" name="그림 8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11054" y="2763302"/>
            <a:ext cx="481585" cy="896114"/>
          </a:xfrm>
          <a:prstGeom prst="rect">
            <a:avLst/>
          </a:prstGeom>
        </p:spPr>
      </p:pic>
      <p:pic>
        <p:nvPicPr>
          <p:cNvPr id="14" name="그림 9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93458" y="2677666"/>
            <a:ext cx="1051562" cy="2398781"/>
          </a:xfrm>
          <a:prstGeom prst="rect">
            <a:avLst/>
          </a:prstGeom>
        </p:spPr>
      </p:pic>
      <p:pic>
        <p:nvPicPr>
          <p:cNvPr id="15" name="그림 93"/>
          <p:cNvPicPr>
            <a:picLocks noChangeAspect="1"/>
          </p:cNvPicPr>
          <p:nvPr/>
        </p:nvPicPr>
        <p:blipFill>
          <a:blip r:embed="rId12" cstate="print"/>
          <a:stretch>
            <a:fillRect/>
          </a:stretch>
        </p:blipFill>
        <p:spPr>
          <a:xfrm>
            <a:off x="7411879" y="2885936"/>
            <a:ext cx="1084421" cy="983234"/>
          </a:xfrm>
          <a:prstGeom prst="rect">
            <a:avLst/>
          </a:prstGeom>
        </p:spPr>
      </p:pic>
      <p:pic>
        <p:nvPicPr>
          <p:cNvPr id="16" name="그림 94"/>
          <p:cNvPicPr>
            <a:picLocks noChangeAspect="1"/>
          </p:cNvPicPr>
          <p:nvPr/>
        </p:nvPicPr>
        <p:blipFill>
          <a:blip r:embed="rId13" cstate="print"/>
          <a:stretch>
            <a:fillRect/>
          </a:stretch>
        </p:blipFill>
        <p:spPr>
          <a:xfrm>
            <a:off x="1733301" y="2933094"/>
            <a:ext cx="2811719" cy="938306"/>
          </a:xfrm>
          <a:prstGeom prst="rect">
            <a:avLst/>
          </a:prstGeom>
        </p:spPr>
      </p:pic>
      <p:sp>
        <p:nvSpPr>
          <p:cNvPr id="17" name="TextBox 95"/>
          <p:cNvSpPr txBox="1"/>
          <p:nvPr/>
        </p:nvSpPr>
        <p:spPr>
          <a:xfrm>
            <a:off x="7333394" y="1868914"/>
            <a:ext cx="2198688" cy="253916"/>
          </a:xfrm>
          <a:prstGeom prst="rect">
            <a:avLst/>
          </a:prstGeom>
          <a:noFill/>
        </p:spPr>
        <p:txBody>
          <a:bodyPr wrap="square" rtlCol="0">
            <a:spAutoFit/>
          </a:bodyPr>
          <a:lstStyle/>
          <a:p>
            <a:pPr algn="ctr"/>
            <a:r>
              <a:rPr lang="en-US" altLang="ko-KR" sz="105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Cooperative Automated Vehicle</a:t>
            </a:r>
            <a:endParaRPr lang="ko-KR" altLang="en-US" sz="1050" b="1"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8" name="TextBox 96"/>
          <p:cNvSpPr txBox="1"/>
          <p:nvPr/>
        </p:nvSpPr>
        <p:spPr>
          <a:xfrm>
            <a:off x="7333394" y="2269173"/>
            <a:ext cx="2231459" cy="430887"/>
          </a:xfrm>
          <a:prstGeom prst="rect">
            <a:avLst/>
          </a:prstGeom>
          <a:noFill/>
        </p:spPr>
        <p:txBody>
          <a:bodyPr wrap="square" rtlCol="0">
            <a:spAutoFit/>
          </a:bodyPr>
          <a:lstStyle/>
          <a:p>
            <a:pPr algn="ct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Otonom araçlar+yol yapı tanıma sistemi</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19" name="TextBox 98"/>
          <p:cNvSpPr txBox="1"/>
          <p:nvPr/>
        </p:nvSpPr>
        <p:spPr>
          <a:xfrm>
            <a:off x="835259" y="4550272"/>
            <a:ext cx="1917467" cy="276999"/>
          </a:xfrm>
          <a:prstGeom prst="rect">
            <a:avLst/>
          </a:prstGeom>
          <a:noFill/>
        </p:spPr>
        <p:txBody>
          <a:bodyPr wrap="square" rtlCol="0">
            <a:spAutoFit/>
          </a:bodyPr>
          <a:lstStyle/>
          <a:p>
            <a:pPr algn="ctr"/>
            <a:r>
              <a:rPr lang="en-US" altLang="ko-KR"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Road Infra</a:t>
            </a:r>
            <a:endParaRPr lang="ko-KR" altLang="en-US"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0" name="TextBox 99"/>
          <p:cNvSpPr txBox="1"/>
          <p:nvPr/>
        </p:nvSpPr>
        <p:spPr>
          <a:xfrm>
            <a:off x="813602" y="4964431"/>
            <a:ext cx="1946046" cy="430887"/>
          </a:xfrm>
          <a:prstGeom prst="rect">
            <a:avLst/>
          </a:prstGeom>
          <a:noFill/>
        </p:spPr>
        <p:txBody>
          <a:bodyPr wrap="square" rtlCol="0">
            <a:spAutoFit/>
          </a:bodyPr>
          <a:lstStyle/>
          <a:p>
            <a:pPr algn="ct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Yol temel yapısının artırılması</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1" name="TextBox 100"/>
          <p:cNvSpPr txBox="1"/>
          <p:nvPr/>
        </p:nvSpPr>
        <p:spPr>
          <a:xfrm>
            <a:off x="7531851" y="4550272"/>
            <a:ext cx="1917467" cy="276999"/>
          </a:xfrm>
          <a:prstGeom prst="rect">
            <a:avLst/>
          </a:prstGeom>
          <a:noFill/>
        </p:spPr>
        <p:txBody>
          <a:bodyPr wrap="square" rtlCol="0">
            <a:spAutoFit/>
          </a:bodyPr>
          <a:lstStyle/>
          <a:p>
            <a:pPr algn="ctr"/>
            <a:r>
              <a:rPr lang="en-US" altLang="ko-KR"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Vehicle Component</a:t>
            </a:r>
            <a:endParaRPr lang="ko-KR" altLang="en-US"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2" name="TextBox 101"/>
          <p:cNvSpPr txBox="1"/>
          <p:nvPr/>
        </p:nvSpPr>
        <p:spPr>
          <a:xfrm>
            <a:off x="7411879" y="4949191"/>
            <a:ext cx="2176622" cy="430887"/>
          </a:xfrm>
          <a:prstGeom prst="rect">
            <a:avLst/>
          </a:prstGeom>
          <a:noFill/>
        </p:spPr>
        <p:txBody>
          <a:bodyPr wrap="square" rtlCol="0">
            <a:spAutoFit/>
          </a:bodyPr>
          <a:lstStyle/>
          <a:p>
            <a:pPr algn="ctr"/>
            <a:r>
              <a:rPr lang="tr-TR"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Yol altyapısı ile iletişim için geliştirilmiş teknoloji</a:t>
            </a:r>
            <a:endParaRPr lang="en-US" altLang="ko-KR" sz="1100"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3" name="TextBox 102"/>
          <p:cNvSpPr txBox="1"/>
          <p:nvPr/>
        </p:nvSpPr>
        <p:spPr>
          <a:xfrm>
            <a:off x="4578921" y="3637666"/>
            <a:ext cx="2745803" cy="461665"/>
          </a:xfrm>
          <a:prstGeom prst="rect">
            <a:avLst/>
          </a:prstGeom>
          <a:noFill/>
        </p:spPr>
        <p:txBody>
          <a:bodyPr wrap="square" rtlCol="0">
            <a:spAutoFit/>
          </a:bodyPr>
          <a:lstStyle/>
          <a:p>
            <a:pPr algn="ctr"/>
            <a:r>
              <a:rPr lang="tr-TR" altLang="ko-KR" sz="1200" b="1" dirty="0">
                <a:solidFill>
                  <a:srgbClr val="C00000"/>
                </a:solidFill>
                <a:latin typeface="Arial" panose="020B0604020202020204" pitchFamily="34" charset="0"/>
                <a:ea typeface="Noto Sans CJK KR Bold" panose="020B0800000000000000" pitchFamily="34" charset="-127"/>
                <a:cs typeface="Arial" panose="020B0604020202020204" pitchFamily="34" charset="0"/>
              </a:rPr>
              <a:t>Otonom Sürüşlerin Gerçekleştirilmesi</a:t>
            </a:r>
            <a:endParaRPr lang="ko-KR" altLang="en-US" sz="1200" b="1" dirty="0">
              <a:solidFill>
                <a:srgbClr val="C00000"/>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4" name="TextBox 103"/>
          <p:cNvSpPr txBox="1"/>
          <p:nvPr/>
        </p:nvSpPr>
        <p:spPr>
          <a:xfrm>
            <a:off x="2759648" y="5903656"/>
            <a:ext cx="2745803" cy="276999"/>
          </a:xfrm>
          <a:prstGeom prst="rect">
            <a:avLst/>
          </a:prstGeom>
          <a:noFill/>
        </p:spPr>
        <p:txBody>
          <a:bodyPr wrap="square" rtlCol="0">
            <a:spAutoFit/>
          </a:bodyPr>
          <a:lstStyle/>
          <a:p>
            <a:pPr algn="ctr"/>
            <a:r>
              <a:rPr lang="tr-TR" altLang="ko-KR"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rPr>
              <a:t>Gelişmiş Araç Tanıma</a:t>
            </a:r>
            <a:endParaRPr lang="ko-KR" altLang="en-US" sz="1200" b="1" dirty="0">
              <a:solidFill>
                <a:schemeClr val="bg1"/>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25" name="24 Metin kutusu"/>
          <p:cNvSpPr txBox="1"/>
          <p:nvPr/>
        </p:nvSpPr>
        <p:spPr>
          <a:xfrm>
            <a:off x="828675" y="1819275"/>
            <a:ext cx="2047875" cy="369332"/>
          </a:xfrm>
          <a:prstGeom prst="rect">
            <a:avLst/>
          </a:prstGeom>
          <a:noFill/>
        </p:spPr>
        <p:txBody>
          <a:bodyPr wrap="square" rtlCol="0">
            <a:spAutoFit/>
          </a:bodyPr>
          <a:lstStyle/>
          <a:p>
            <a:r>
              <a:rPr lang="tr-TR" dirty="0"/>
              <a:t>Test Yatağı </a:t>
            </a:r>
          </a:p>
        </p:txBody>
      </p:sp>
      <p:sp>
        <p:nvSpPr>
          <p:cNvPr id="26" name="Rectangle 7"/>
          <p:cNvSpPr>
            <a:spLocks noChangeArrowheads="1"/>
          </p:cNvSpPr>
          <p:nvPr/>
        </p:nvSpPr>
        <p:spPr bwMode="auto">
          <a:xfrm>
            <a:off x="869950" y="4430713"/>
            <a:ext cx="1816100" cy="274637"/>
          </a:xfrm>
          <a:prstGeom prst="rect">
            <a:avLst/>
          </a:prstGeom>
          <a:solidFill>
            <a:srgbClr val="6D6E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7" name="Rectangle 7"/>
          <p:cNvSpPr>
            <a:spLocks noChangeArrowheads="1"/>
          </p:cNvSpPr>
          <p:nvPr/>
        </p:nvSpPr>
        <p:spPr bwMode="auto">
          <a:xfrm>
            <a:off x="7327899" y="1639888"/>
            <a:ext cx="2606675" cy="282575"/>
          </a:xfrm>
          <a:prstGeom prst="rect">
            <a:avLst/>
          </a:prstGeom>
          <a:solidFill>
            <a:srgbClr val="6D6E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28" name="Rectangle 7"/>
          <p:cNvSpPr>
            <a:spLocks noChangeArrowheads="1"/>
          </p:cNvSpPr>
          <p:nvPr/>
        </p:nvSpPr>
        <p:spPr bwMode="auto">
          <a:xfrm>
            <a:off x="7346950" y="4440238"/>
            <a:ext cx="2198688" cy="282575"/>
          </a:xfrm>
          <a:prstGeom prst="rect">
            <a:avLst/>
          </a:prstGeom>
          <a:solidFill>
            <a:srgbClr val="6D6E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29" name="그림 9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6491" y="5140834"/>
            <a:ext cx="3852680" cy="1207010"/>
          </a:xfrm>
          <a:prstGeom prst="rect">
            <a:avLst/>
          </a:prstGeom>
        </p:spPr>
      </p:pic>
      <p:sp>
        <p:nvSpPr>
          <p:cNvPr id="30" name="29 Metin kutusu"/>
          <p:cNvSpPr txBox="1"/>
          <p:nvPr/>
        </p:nvSpPr>
        <p:spPr>
          <a:xfrm>
            <a:off x="962025" y="4410075"/>
            <a:ext cx="1466850" cy="369332"/>
          </a:xfrm>
          <a:prstGeom prst="rect">
            <a:avLst/>
          </a:prstGeom>
          <a:noFill/>
        </p:spPr>
        <p:txBody>
          <a:bodyPr wrap="square" rtlCol="0">
            <a:spAutoFit/>
          </a:bodyPr>
          <a:lstStyle/>
          <a:p>
            <a:r>
              <a:rPr lang="tr-TR" dirty="0"/>
              <a:t>Yol altyapısı</a:t>
            </a:r>
          </a:p>
        </p:txBody>
      </p:sp>
      <p:sp>
        <p:nvSpPr>
          <p:cNvPr id="31" name="30 Metin kutusu"/>
          <p:cNvSpPr txBox="1"/>
          <p:nvPr/>
        </p:nvSpPr>
        <p:spPr>
          <a:xfrm>
            <a:off x="7248524" y="1628775"/>
            <a:ext cx="2809876" cy="369332"/>
          </a:xfrm>
          <a:prstGeom prst="rect">
            <a:avLst/>
          </a:prstGeom>
          <a:noFill/>
        </p:spPr>
        <p:txBody>
          <a:bodyPr wrap="square" rtlCol="0">
            <a:spAutoFit/>
          </a:bodyPr>
          <a:lstStyle/>
          <a:p>
            <a:r>
              <a:rPr lang="tr-TR" dirty="0"/>
              <a:t>İşbirlikçi otomatik araçlar</a:t>
            </a:r>
          </a:p>
        </p:txBody>
      </p:sp>
      <p:sp>
        <p:nvSpPr>
          <p:cNvPr id="32" name="31 Metin kutusu"/>
          <p:cNvSpPr txBox="1"/>
          <p:nvPr/>
        </p:nvSpPr>
        <p:spPr>
          <a:xfrm>
            <a:off x="7419975" y="4429125"/>
            <a:ext cx="2057400" cy="369332"/>
          </a:xfrm>
          <a:prstGeom prst="rect">
            <a:avLst/>
          </a:prstGeom>
          <a:noFill/>
        </p:spPr>
        <p:txBody>
          <a:bodyPr wrap="square" rtlCol="0">
            <a:spAutoFit/>
          </a:bodyPr>
          <a:lstStyle/>
          <a:p>
            <a:r>
              <a:rPr lang="tr-TR" dirty="0"/>
              <a:t>Araç bileşenleri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 y="0"/>
            <a:ext cx="10667556" cy="6858000"/>
          </a:xfrm>
          <a:prstGeom prst="rect">
            <a:avLst/>
          </a:prstGeom>
        </p:spPr>
      </p:pic>
      <p:grpSp>
        <p:nvGrpSpPr>
          <p:cNvPr id="4" name="그룹 9"/>
          <p:cNvGrpSpPr/>
          <p:nvPr/>
        </p:nvGrpSpPr>
        <p:grpSpPr>
          <a:xfrm>
            <a:off x="551104" y="1810676"/>
            <a:ext cx="4364325" cy="1861932"/>
            <a:chOff x="551104" y="1846302"/>
            <a:chExt cx="4364325" cy="1861932"/>
          </a:xfrm>
        </p:grpSpPr>
        <p:sp>
          <p:nvSpPr>
            <p:cNvPr id="5" name="직사각형 10"/>
            <p:cNvSpPr/>
            <p:nvPr/>
          </p:nvSpPr>
          <p:spPr>
            <a:xfrm>
              <a:off x="551104" y="1846302"/>
              <a:ext cx="1491177" cy="276999"/>
            </a:xfrm>
            <a:prstGeom prst="rect">
              <a:avLst/>
            </a:prstGeom>
          </p:spPr>
          <p:txBody>
            <a:bodyPr wrap="none">
              <a:spAutoFit/>
            </a:bodyPr>
            <a:lstStyle/>
            <a:p>
              <a:r>
                <a:rPr lang="tr-TR" altLang="ko-KR" sz="1200" spc="-40" dirty="0">
                  <a:solidFill>
                    <a:schemeClr val="bg1">
                      <a:lumMod val="50000"/>
                    </a:schemeClr>
                  </a:solidFill>
                  <a:latin typeface="Arial" panose="020B0604020202020204" pitchFamily="34" charset="0"/>
                  <a:cs typeface="Arial" panose="020B0604020202020204" pitchFamily="34" charset="0"/>
                </a:rPr>
                <a:t>Kore ITS Tanımlama</a:t>
              </a:r>
              <a:endParaRPr lang="ko-KR" altLang="en-US" sz="1200" spc="-40" dirty="0">
                <a:solidFill>
                  <a:schemeClr val="bg1">
                    <a:lumMod val="50000"/>
                  </a:schemeClr>
                </a:solidFill>
                <a:latin typeface="Arial" panose="020B0604020202020204" pitchFamily="34" charset="0"/>
                <a:cs typeface="Arial" panose="020B0604020202020204" pitchFamily="34" charset="0"/>
              </a:endParaRPr>
            </a:p>
          </p:txBody>
        </p:sp>
        <p:sp>
          <p:nvSpPr>
            <p:cNvPr id="6" name="TextBox 11"/>
            <p:cNvSpPr txBox="1"/>
            <p:nvPr/>
          </p:nvSpPr>
          <p:spPr>
            <a:xfrm>
              <a:off x="566738" y="2646405"/>
              <a:ext cx="4348691" cy="1061829"/>
            </a:xfrm>
            <a:prstGeom prst="rect">
              <a:avLst/>
            </a:prstGeom>
            <a:noFill/>
          </p:spPr>
          <p:txBody>
            <a:bodyPr wrap="none" rtlCol="0">
              <a:spAutoFit/>
            </a:bodyPr>
            <a:lstStyle/>
            <a:p>
              <a:pPr marL="342900" indent="-342900">
                <a:lnSpc>
                  <a:spcPct val="150000"/>
                </a:lnSpc>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Uluslar arası işbirliği/ortaklık</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FontTx/>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İşbirlikçi  Yaklaşımlar  1. Danışmanlık Hizmetleri</a:t>
              </a:r>
              <a:endParaRPr lang="en-US" altLang="ko-KR" sz="1400" dirty="0">
                <a:solidFill>
                  <a:schemeClr val="bg1">
                    <a:lumMod val="50000"/>
                  </a:schemeClr>
                </a:solidFill>
                <a:latin typeface="Arial" panose="020B0604020202020204" pitchFamily="34" charset="0"/>
                <a:cs typeface="Arial" panose="020B0604020202020204" pitchFamily="34" charset="0"/>
              </a:endParaRPr>
            </a:p>
            <a:p>
              <a:pPr marL="342900" indent="-342900">
                <a:lnSpc>
                  <a:spcPct val="150000"/>
                </a:lnSpc>
                <a:buFontTx/>
                <a:buAutoNum type="arabicPeriod"/>
              </a:pPr>
              <a:r>
                <a:rPr lang="tr-TR" altLang="ko-KR" sz="1400" dirty="0">
                  <a:solidFill>
                    <a:schemeClr val="bg1">
                      <a:lumMod val="50000"/>
                    </a:schemeClr>
                  </a:solidFill>
                  <a:latin typeface="Arial" panose="020B0604020202020204" pitchFamily="34" charset="0"/>
                  <a:cs typeface="Arial" panose="020B0604020202020204" pitchFamily="34" charset="0"/>
                </a:rPr>
                <a:t>İşbirlikçi  Yaklaşımlar  </a:t>
              </a:r>
              <a:r>
                <a:rPr lang="en-US" altLang="ko-KR" sz="1400" dirty="0">
                  <a:solidFill>
                    <a:schemeClr val="bg1">
                      <a:lumMod val="50000"/>
                    </a:schemeClr>
                  </a:solidFill>
                  <a:latin typeface="Arial" panose="020B0604020202020204" pitchFamily="34" charset="0"/>
                  <a:cs typeface="Arial" panose="020B0604020202020204" pitchFamily="34" charset="0"/>
                </a:rPr>
                <a:t>2. </a:t>
              </a:r>
              <a:r>
                <a:rPr lang="tr-TR" altLang="ko-KR" sz="1400" dirty="0">
                  <a:solidFill>
                    <a:schemeClr val="bg1">
                      <a:lumMod val="50000"/>
                    </a:schemeClr>
                  </a:solidFill>
                  <a:latin typeface="Arial" panose="020B0604020202020204" pitchFamily="34" charset="0"/>
                  <a:cs typeface="Arial" panose="020B0604020202020204" pitchFamily="34" charset="0"/>
                </a:rPr>
                <a:t>Kapasite Oluşturma </a:t>
              </a:r>
              <a:endParaRPr lang="en-US" altLang="ko-KR" sz="1400" dirty="0">
                <a:solidFill>
                  <a:schemeClr val="bg1">
                    <a:lumMod val="50000"/>
                  </a:schemeClr>
                </a:solidFill>
                <a:latin typeface="Arial" panose="020B0604020202020204" pitchFamily="34" charset="0"/>
                <a:cs typeface="Arial" panose="020B0604020202020204" pitchFamily="34" charset="0"/>
              </a:endParaRPr>
            </a:p>
          </p:txBody>
        </p:sp>
      </p:grpSp>
      <p:sp>
        <p:nvSpPr>
          <p:cNvPr id="7" name="6 Metin kutusu"/>
          <p:cNvSpPr txBox="1"/>
          <p:nvPr/>
        </p:nvSpPr>
        <p:spPr>
          <a:xfrm>
            <a:off x="571500" y="2305050"/>
            <a:ext cx="2638425" cy="369332"/>
          </a:xfrm>
          <a:prstGeom prst="rect">
            <a:avLst/>
          </a:prstGeom>
          <a:noFill/>
        </p:spPr>
        <p:txBody>
          <a:bodyPr wrap="square" rtlCol="0">
            <a:spAutoFit/>
          </a:bodyPr>
          <a:lstStyle/>
          <a:p>
            <a:r>
              <a:rPr lang="tr-TR" dirty="0"/>
              <a:t>5.Uluslararası İşbirliği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73"/>
          <p:cNvPicPr>
            <a:picLocks noChangeAspect="1"/>
          </p:cNvPicPr>
          <p:nvPr/>
        </p:nvPicPr>
        <p:blipFill>
          <a:blip r:embed="rId2" cstate="print"/>
          <a:stretch>
            <a:fillRect/>
          </a:stretch>
        </p:blipFill>
        <p:spPr>
          <a:xfrm>
            <a:off x="649472" y="2615528"/>
            <a:ext cx="8853166" cy="3222995"/>
          </a:xfrm>
          <a:prstGeom prst="rect">
            <a:avLst/>
          </a:prstGeom>
        </p:spPr>
      </p:pic>
      <p:sp>
        <p:nvSpPr>
          <p:cNvPr id="3" name="TextBox 1"/>
          <p:cNvSpPr txBox="1"/>
          <p:nvPr/>
        </p:nvSpPr>
        <p:spPr>
          <a:xfrm>
            <a:off x="2808774" y="2662525"/>
            <a:ext cx="3406702" cy="307777"/>
          </a:xfrm>
          <a:prstGeom prst="rect">
            <a:avLst/>
          </a:prstGeom>
          <a:noFill/>
        </p:spPr>
        <p:txBody>
          <a:bodyPr wrap="none" rtlCol="0">
            <a:spAutoFit/>
          </a:bodyPr>
          <a:lstStyle/>
          <a:p>
            <a:r>
              <a:rPr lang="tr-TR" altLang="ko-KR" sz="1400" b="1" dirty="0">
                <a:latin typeface="Arial" panose="020B0604020202020204" pitchFamily="34" charset="0"/>
                <a:cs typeface="Arial" panose="020B0604020202020204" pitchFamily="34" charset="0"/>
              </a:rPr>
              <a:t>Kıtalara  İhraç(proje sayısına bağlı</a:t>
            </a:r>
            <a:r>
              <a:rPr lang="en-US" altLang="ko-KR" sz="1400" b="1" dirty="0">
                <a:latin typeface="Arial" panose="020B0604020202020204" pitchFamily="34" charset="0"/>
                <a:cs typeface="Arial" panose="020B0604020202020204" pitchFamily="34" charset="0"/>
              </a:rPr>
              <a:t>, %)</a:t>
            </a:r>
            <a:endParaRPr lang="ko-KR" altLang="en-US" sz="1400" b="1" dirty="0">
              <a:latin typeface="Arial" panose="020B0604020202020204" pitchFamily="34" charset="0"/>
              <a:cs typeface="Arial" panose="020B0604020202020204" pitchFamily="34" charset="0"/>
            </a:endParaRPr>
          </a:p>
        </p:txBody>
      </p:sp>
      <p:pic>
        <p:nvPicPr>
          <p:cNvPr id="4" name="그림 4"/>
          <p:cNvPicPr>
            <a:picLocks noChangeAspect="1"/>
          </p:cNvPicPr>
          <p:nvPr/>
        </p:nvPicPr>
        <p:blipFill>
          <a:blip r:embed="rId3" cstate="print"/>
          <a:stretch>
            <a:fillRect/>
          </a:stretch>
        </p:blipFill>
        <p:spPr>
          <a:xfrm>
            <a:off x="939799" y="3082292"/>
            <a:ext cx="8264526" cy="2717187"/>
          </a:xfrm>
          <a:prstGeom prst="rect">
            <a:avLst/>
          </a:prstGeom>
          <a:solidFill>
            <a:srgbClr val="21B7DA"/>
          </a:solidFill>
        </p:spPr>
      </p:pic>
      <p:pic>
        <p:nvPicPr>
          <p:cNvPr id="5" name="그림 101"/>
          <p:cNvPicPr>
            <a:picLocks noChangeAspect="1"/>
          </p:cNvPicPr>
          <p:nvPr/>
        </p:nvPicPr>
        <p:blipFill>
          <a:blip r:embed="rId4" cstate="print"/>
          <a:stretch>
            <a:fillRect/>
          </a:stretch>
        </p:blipFill>
        <p:spPr>
          <a:xfrm>
            <a:off x="634383" y="1322041"/>
            <a:ext cx="8803304" cy="1192560"/>
          </a:xfrm>
          <a:prstGeom prst="rect">
            <a:avLst/>
          </a:prstGeom>
        </p:spPr>
      </p:pic>
      <p:sp>
        <p:nvSpPr>
          <p:cNvPr id="6" name="직사각형 74"/>
          <p:cNvSpPr/>
          <p:nvPr/>
        </p:nvSpPr>
        <p:spPr>
          <a:xfrm>
            <a:off x="698382" y="1356499"/>
            <a:ext cx="8739305" cy="1078244"/>
          </a:xfrm>
          <a:prstGeom prst="rect">
            <a:avLst/>
          </a:prstGeom>
        </p:spPr>
        <p:txBody>
          <a:bodyPr wrap="square">
            <a:spAutoFit/>
          </a:bodyPr>
          <a:lstStyle/>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2006 dan beri Kore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ITS hizmetlerini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43 ülkeye ihraç ediyor.</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fontAlgn="auto">
              <a:lnSpc>
                <a:spcPct val="120000"/>
              </a:lnSpc>
              <a:spcBef>
                <a:spcPts val="0"/>
              </a:spcBef>
              <a:spcAft>
                <a:spcPts val="200"/>
              </a:spcAft>
              <a:buClr>
                <a:schemeClr val="tx1">
                  <a:lumMod val="50000"/>
                  <a:lumOff val="50000"/>
                </a:schemeClr>
              </a:buClr>
              <a:buSzPct val="80000"/>
              <a:buFont typeface="Arial" panose="020B0604020202020204" pitchFamily="34" charset="0"/>
              <a:buChar char="•"/>
              <a:tabLst>
                <a:tab pos="152446" algn="l"/>
              </a:tabLst>
              <a:defRP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2017 Aralık ayı itibariyle</a:t>
            </a:r>
            <a:r>
              <a:rPr lang="en-US" altLang="ko-KR" sz="1300" dirty="0">
                <a:solidFill>
                  <a:schemeClr val="tx1">
                    <a:lumMod val="75000"/>
                    <a:lumOff val="25000"/>
                  </a:schemeClr>
                </a:solidFill>
                <a:latin typeface="Arial" panose="020B0604020202020204" pitchFamily="34" charset="0"/>
                <a:cs typeface="Arial" panose="020B0604020202020204" pitchFamily="34" charset="0"/>
              </a:rPr>
              <a:t>, ETCS (Electronic Toll Collection System), ATE (Automatic Traffic Enforcement), AFC (Automatic Fare Collection), ATMS (Advanced Traffic Management System) and PIS (Parking Information System), WIM(Weigh In Motion)</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ı içeren 136 proje yapıldı</a:t>
            </a:r>
            <a:endParaRPr lang="ko-KR" altLang="en-US"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직사각형 3"/>
          <p:cNvSpPr/>
          <p:nvPr/>
        </p:nvSpPr>
        <p:spPr>
          <a:xfrm>
            <a:off x="6146800" y="4326467"/>
            <a:ext cx="389467" cy="279400"/>
          </a:xfrm>
          <a:prstGeom prst="rect">
            <a:avLst/>
          </a:prstGeom>
          <a:solidFill>
            <a:srgbClr val="21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5"/>
          <p:cNvSpPr/>
          <p:nvPr/>
        </p:nvSpPr>
        <p:spPr>
          <a:xfrm>
            <a:off x="6798734" y="3750734"/>
            <a:ext cx="215900" cy="279400"/>
          </a:xfrm>
          <a:prstGeom prst="rect">
            <a:avLst/>
          </a:prstGeom>
          <a:solidFill>
            <a:srgbClr val="AAA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76"/>
          <p:cNvSpPr/>
          <p:nvPr/>
        </p:nvSpPr>
        <p:spPr>
          <a:xfrm>
            <a:off x="7067506" y="3803651"/>
            <a:ext cx="171493" cy="173566"/>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77"/>
          <p:cNvSpPr/>
          <p:nvPr/>
        </p:nvSpPr>
        <p:spPr>
          <a:xfrm>
            <a:off x="7496276" y="4152901"/>
            <a:ext cx="182991" cy="173566"/>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78"/>
          <p:cNvSpPr/>
          <p:nvPr/>
        </p:nvSpPr>
        <p:spPr>
          <a:xfrm>
            <a:off x="7304961" y="3890434"/>
            <a:ext cx="224365" cy="173566"/>
          </a:xfrm>
          <a:prstGeom prst="rect">
            <a:avLst/>
          </a:pr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직사각형 79"/>
          <p:cNvSpPr/>
          <p:nvPr/>
        </p:nvSpPr>
        <p:spPr>
          <a:xfrm>
            <a:off x="7395067" y="4562382"/>
            <a:ext cx="268517" cy="173566"/>
          </a:xfrm>
          <a:prstGeom prst="rect">
            <a:avLst/>
          </a:prstGeom>
          <a:solidFill>
            <a:srgbClr val="DAA6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80"/>
          <p:cNvSpPr/>
          <p:nvPr/>
        </p:nvSpPr>
        <p:spPr>
          <a:xfrm>
            <a:off x="7115619" y="4910090"/>
            <a:ext cx="182991" cy="173566"/>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TextBox 5"/>
          <p:cNvSpPr txBox="1"/>
          <p:nvPr/>
        </p:nvSpPr>
        <p:spPr>
          <a:xfrm>
            <a:off x="7333611" y="4507252"/>
            <a:ext cx="429926" cy="261610"/>
          </a:xfrm>
          <a:prstGeom prst="rect">
            <a:avLst/>
          </a:prstGeom>
          <a:noFill/>
        </p:spPr>
        <p:txBody>
          <a:bodyPr wrap="none" rtlCol="0">
            <a:spAutoFit/>
          </a:bodyPr>
          <a:lstStyle/>
          <a:p>
            <a:r>
              <a:rPr lang="en-US" altLang="ko-KR" sz="1100" dirty="0"/>
              <a:t>26%</a:t>
            </a:r>
            <a:endParaRPr lang="ko-KR" altLang="en-US" sz="1100" dirty="0"/>
          </a:p>
        </p:txBody>
      </p:sp>
      <p:sp>
        <p:nvSpPr>
          <p:cNvPr id="15" name="TextBox 81"/>
          <p:cNvSpPr txBox="1"/>
          <p:nvPr/>
        </p:nvSpPr>
        <p:spPr>
          <a:xfrm>
            <a:off x="6178477" y="4232974"/>
            <a:ext cx="429926" cy="261610"/>
          </a:xfrm>
          <a:prstGeom prst="rect">
            <a:avLst/>
          </a:prstGeom>
          <a:noFill/>
        </p:spPr>
        <p:txBody>
          <a:bodyPr wrap="none" rtlCol="0">
            <a:spAutoFit/>
          </a:bodyPr>
          <a:lstStyle/>
          <a:p>
            <a:r>
              <a:rPr lang="en-US" altLang="ko-KR" sz="1100" dirty="0"/>
              <a:t>42%</a:t>
            </a:r>
            <a:endParaRPr lang="ko-KR" altLang="en-US" sz="1100" dirty="0"/>
          </a:p>
        </p:txBody>
      </p:sp>
      <p:sp>
        <p:nvSpPr>
          <p:cNvPr id="16" name="TextBox 82"/>
          <p:cNvSpPr txBox="1"/>
          <p:nvPr/>
        </p:nvSpPr>
        <p:spPr>
          <a:xfrm>
            <a:off x="5502394" y="3925148"/>
            <a:ext cx="365005" cy="169277"/>
          </a:xfrm>
          <a:prstGeom prst="rect">
            <a:avLst/>
          </a:prstGeom>
          <a:solidFill>
            <a:srgbClr val="FDFDFD"/>
          </a:solidFill>
        </p:spPr>
        <p:txBody>
          <a:bodyPr wrap="square" lIns="0" tIns="0" rIns="0" bIns="0" rtlCol="0">
            <a:spAutoFit/>
          </a:bodyPr>
          <a:lstStyle/>
          <a:p>
            <a:pPr algn="r"/>
            <a:r>
              <a:rPr lang="en-US" altLang="ko-KR" sz="1100" dirty="0">
                <a:solidFill>
                  <a:srgbClr val="525355"/>
                </a:solidFill>
              </a:rPr>
              <a:t>Asia</a:t>
            </a:r>
            <a:endParaRPr lang="ko-KR" altLang="en-US" sz="1100" dirty="0">
              <a:solidFill>
                <a:srgbClr val="525355"/>
              </a:solidFill>
            </a:endParaRPr>
          </a:p>
        </p:txBody>
      </p:sp>
      <p:sp>
        <p:nvSpPr>
          <p:cNvPr id="17" name="TextBox 83"/>
          <p:cNvSpPr txBox="1"/>
          <p:nvPr/>
        </p:nvSpPr>
        <p:spPr>
          <a:xfrm>
            <a:off x="6719559" y="3755297"/>
            <a:ext cx="357790" cy="261610"/>
          </a:xfrm>
          <a:prstGeom prst="rect">
            <a:avLst/>
          </a:prstGeom>
          <a:noFill/>
        </p:spPr>
        <p:txBody>
          <a:bodyPr wrap="none" rtlCol="0">
            <a:spAutoFit/>
          </a:bodyPr>
          <a:lstStyle/>
          <a:p>
            <a:r>
              <a:rPr lang="en-US" altLang="ko-KR" sz="1100" dirty="0"/>
              <a:t>7%</a:t>
            </a:r>
            <a:endParaRPr lang="ko-KR" altLang="en-US" sz="1100" dirty="0"/>
          </a:p>
        </p:txBody>
      </p:sp>
      <p:sp>
        <p:nvSpPr>
          <p:cNvPr id="18" name="TextBox 84"/>
          <p:cNvSpPr txBox="1"/>
          <p:nvPr/>
        </p:nvSpPr>
        <p:spPr>
          <a:xfrm>
            <a:off x="6966189" y="3753444"/>
            <a:ext cx="357790" cy="261610"/>
          </a:xfrm>
          <a:prstGeom prst="rect">
            <a:avLst/>
          </a:prstGeom>
          <a:noFill/>
        </p:spPr>
        <p:txBody>
          <a:bodyPr wrap="none" rtlCol="0">
            <a:spAutoFit/>
          </a:bodyPr>
          <a:lstStyle/>
          <a:p>
            <a:r>
              <a:rPr lang="en-US" altLang="ko-KR" sz="1100" dirty="0"/>
              <a:t>6%</a:t>
            </a:r>
            <a:endParaRPr lang="ko-KR" altLang="en-US" sz="1100" dirty="0"/>
          </a:p>
        </p:txBody>
      </p:sp>
      <p:sp>
        <p:nvSpPr>
          <p:cNvPr id="19" name="TextBox 85"/>
          <p:cNvSpPr txBox="1"/>
          <p:nvPr/>
        </p:nvSpPr>
        <p:spPr>
          <a:xfrm>
            <a:off x="7277087" y="3848501"/>
            <a:ext cx="357790" cy="261610"/>
          </a:xfrm>
          <a:prstGeom prst="rect">
            <a:avLst/>
          </a:prstGeom>
          <a:noFill/>
        </p:spPr>
        <p:txBody>
          <a:bodyPr wrap="none" rtlCol="0">
            <a:spAutoFit/>
          </a:bodyPr>
          <a:lstStyle/>
          <a:p>
            <a:r>
              <a:rPr lang="en-US" altLang="ko-KR" sz="1100" dirty="0"/>
              <a:t>7%</a:t>
            </a:r>
            <a:endParaRPr lang="ko-KR" altLang="en-US" sz="1100" dirty="0"/>
          </a:p>
        </p:txBody>
      </p:sp>
      <p:sp>
        <p:nvSpPr>
          <p:cNvPr id="20" name="TextBox 86"/>
          <p:cNvSpPr txBox="1"/>
          <p:nvPr/>
        </p:nvSpPr>
        <p:spPr>
          <a:xfrm>
            <a:off x="7417143" y="4108879"/>
            <a:ext cx="357790" cy="261610"/>
          </a:xfrm>
          <a:prstGeom prst="rect">
            <a:avLst/>
          </a:prstGeom>
          <a:noFill/>
        </p:spPr>
        <p:txBody>
          <a:bodyPr wrap="none" rtlCol="0">
            <a:spAutoFit/>
          </a:bodyPr>
          <a:lstStyle/>
          <a:p>
            <a:r>
              <a:rPr lang="en-US" altLang="ko-KR" sz="1100" dirty="0"/>
              <a:t>6%</a:t>
            </a:r>
            <a:endParaRPr lang="ko-KR" altLang="en-US" sz="1100" dirty="0"/>
          </a:p>
        </p:txBody>
      </p:sp>
      <p:sp>
        <p:nvSpPr>
          <p:cNvPr id="21" name="TextBox 87"/>
          <p:cNvSpPr txBox="1"/>
          <p:nvPr/>
        </p:nvSpPr>
        <p:spPr>
          <a:xfrm>
            <a:off x="7018302" y="4866068"/>
            <a:ext cx="357790" cy="261610"/>
          </a:xfrm>
          <a:prstGeom prst="rect">
            <a:avLst/>
          </a:prstGeom>
          <a:noFill/>
        </p:spPr>
        <p:txBody>
          <a:bodyPr wrap="none" rtlCol="0">
            <a:spAutoFit/>
          </a:bodyPr>
          <a:lstStyle/>
          <a:p>
            <a:r>
              <a:rPr lang="en-US" altLang="ko-KR" sz="1100" dirty="0"/>
              <a:t>6%</a:t>
            </a:r>
            <a:endParaRPr lang="ko-KR" altLang="en-US" sz="1100" dirty="0"/>
          </a:p>
        </p:txBody>
      </p:sp>
      <p:sp>
        <p:nvSpPr>
          <p:cNvPr id="22" name="21 Metin kutusu"/>
          <p:cNvSpPr txBox="1"/>
          <p:nvPr/>
        </p:nvSpPr>
        <p:spPr>
          <a:xfrm>
            <a:off x="209550" y="238125"/>
            <a:ext cx="2638425" cy="369332"/>
          </a:xfrm>
          <a:prstGeom prst="rect">
            <a:avLst/>
          </a:prstGeom>
          <a:noFill/>
        </p:spPr>
        <p:txBody>
          <a:bodyPr wrap="square" rtlCol="0">
            <a:spAutoFit/>
          </a:bodyPr>
          <a:lstStyle/>
          <a:p>
            <a:r>
              <a:rPr lang="tr-TR" dirty="0"/>
              <a:t>Uluslararası İşbirliği</a:t>
            </a:r>
          </a:p>
        </p:txBody>
      </p:sp>
      <p:grpSp>
        <p:nvGrpSpPr>
          <p:cNvPr id="23" name="그룹 2"/>
          <p:cNvGrpSpPr/>
          <p:nvPr/>
        </p:nvGrpSpPr>
        <p:grpSpPr>
          <a:xfrm>
            <a:off x="8537575" y="197335"/>
            <a:ext cx="1604963" cy="319088"/>
            <a:chOff x="7927975" y="1262063"/>
            <a:chExt cx="1604963" cy="319088"/>
          </a:xfrm>
        </p:grpSpPr>
        <p:sp>
          <p:nvSpPr>
            <p:cNvPr id="24"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56"/>
          <p:cNvPicPr>
            <a:picLocks noChangeAspect="1"/>
          </p:cNvPicPr>
          <p:nvPr/>
        </p:nvPicPr>
        <p:blipFill>
          <a:blip r:embed="rId2" cstate="print"/>
          <a:stretch>
            <a:fillRect/>
          </a:stretch>
        </p:blipFill>
        <p:spPr>
          <a:xfrm>
            <a:off x="900866" y="3311927"/>
            <a:ext cx="8199214" cy="2631673"/>
          </a:xfrm>
          <a:prstGeom prst="rect">
            <a:avLst/>
          </a:prstGeom>
        </p:spPr>
      </p:pic>
      <p:pic>
        <p:nvPicPr>
          <p:cNvPr id="3" name="그림 57"/>
          <p:cNvPicPr>
            <a:picLocks noChangeAspect="1"/>
          </p:cNvPicPr>
          <p:nvPr/>
        </p:nvPicPr>
        <p:blipFill>
          <a:blip r:embed="rId3" cstate="print"/>
          <a:stretch>
            <a:fillRect/>
          </a:stretch>
        </p:blipFill>
        <p:spPr>
          <a:xfrm>
            <a:off x="900866" y="2216679"/>
            <a:ext cx="8227345" cy="790839"/>
          </a:xfrm>
          <a:prstGeom prst="rect">
            <a:avLst/>
          </a:prstGeom>
        </p:spPr>
      </p:pic>
      <p:pic>
        <p:nvPicPr>
          <p:cNvPr id="4" name="그림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157" y="1830894"/>
            <a:ext cx="8372873" cy="481585"/>
          </a:xfrm>
          <a:prstGeom prst="rect">
            <a:avLst/>
          </a:prstGeom>
        </p:spPr>
      </p:pic>
      <p:pic>
        <p:nvPicPr>
          <p:cNvPr id="5" name="그림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157" y="3071134"/>
            <a:ext cx="8372873" cy="481585"/>
          </a:xfrm>
          <a:prstGeom prst="rect">
            <a:avLst/>
          </a:prstGeom>
        </p:spPr>
      </p:pic>
      <p:pic>
        <p:nvPicPr>
          <p:cNvPr id="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2291" y="1471946"/>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그림 6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72753" y="4509613"/>
            <a:ext cx="1304547" cy="1261875"/>
          </a:xfrm>
          <a:prstGeom prst="rect">
            <a:avLst/>
          </a:prstGeom>
        </p:spPr>
      </p:pic>
      <p:sp>
        <p:nvSpPr>
          <p:cNvPr id="8" name="직사각형 66"/>
          <p:cNvSpPr/>
          <p:nvPr/>
        </p:nvSpPr>
        <p:spPr>
          <a:xfrm>
            <a:off x="1119941" y="1405913"/>
            <a:ext cx="2557110" cy="369332"/>
          </a:xfrm>
          <a:prstGeom prst="rect">
            <a:avLst/>
          </a:prstGeom>
        </p:spPr>
        <p:txBody>
          <a:bodyPr wrap="none">
            <a:spAutoFit/>
          </a:bodyPr>
          <a:lstStyle/>
          <a:p>
            <a:r>
              <a:rPr lang="tr-TR" altLang="ko-KR" dirty="0">
                <a:solidFill>
                  <a:schemeClr val="tx1">
                    <a:lumMod val="75000"/>
                    <a:lumOff val="25000"/>
                  </a:schemeClr>
                </a:solidFill>
                <a:latin typeface="Arial" panose="020B0604020202020204" pitchFamily="34" charset="0"/>
                <a:cs typeface="Arial" panose="020B0604020202020204" pitchFamily="34" charset="0"/>
              </a:rPr>
              <a:t>Danışmanlık Hizmetleri</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직사각형 67"/>
          <p:cNvSpPr/>
          <p:nvPr/>
        </p:nvSpPr>
        <p:spPr>
          <a:xfrm>
            <a:off x="1004887" y="2265874"/>
            <a:ext cx="8100000" cy="692497"/>
          </a:xfrm>
          <a:prstGeom prst="rect">
            <a:avLst/>
          </a:prstGeom>
        </p:spPr>
        <p:txBody>
          <a:bodyPr wrap="square">
            <a:spAutoFit/>
          </a:bodyPr>
          <a:lstStyle/>
          <a:p>
            <a:pPr marL="285750" indent="-285750">
              <a:lnSpc>
                <a:spcPct val="150000"/>
              </a:lnSpc>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Diğer ülkeler için özelleştirilmiş bir danışmanlık hizmeti sağlamak</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Fizibilite (uygunluk) çalışmaları yapmak</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 name="직사각형 68"/>
          <p:cNvSpPr/>
          <p:nvPr/>
        </p:nvSpPr>
        <p:spPr>
          <a:xfrm>
            <a:off x="1004888" y="3493429"/>
            <a:ext cx="8100518" cy="1892826"/>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ko-KR" sz="1300" dirty="0">
                <a:solidFill>
                  <a:schemeClr val="tx1">
                    <a:lumMod val="75000"/>
                    <a:lumOff val="25000"/>
                  </a:schemeClr>
                </a:solidFill>
                <a:latin typeface="Arial" panose="020B0604020202020204" pitchFamily="34" charset="0"/>
                <a:cs typeface="Arial" panose="020B0604020202020204" pitchFamily="34" charset="0"/>
              </a:rPr>
              <a:t>Ministry of Land, Infrastructure and Transport (MOLIT)</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Kore tecrübesine dayalı ITS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master</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planı inşasında denizaşırı ülkeleri finansal ve teknik açıdan destekleyerek bu ülkelerle arasında ulaştırma altyapısında karşılıklı işbirliğini sağlayacak</a:t>
            </a:r>
            <a:endParaRPr lang="en-US" altLang="ko-KR" sz="1300" b="1" dirty="0">
              <a:solidFill>
                <a:srgbClr val="0070C0"/>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Şuan devam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eden benzer projeler</a:t>
            </a:r>
            <a:r>
              <a:rPr lang="en-US" altLang="ko-KR" sz="1300" dirty="0">
                <a:solidFill>
                  <a:schemeClr val="tx1">
                    <a:lumMod val="75000"/>
                    <a:lumOff val="25000"/>
                  </a:schemeClr>
                </a:solidFill>
                <a:latin typeface="Arial" panose="020B0604020202020204" pitchFamily="34" charset="0"/>
                <a:cs typeface="Arial" panose="020B0604020202020204" pitchFamily="34" charset="0"/>
              </a:rPr>
              <a:t>:  Medellin, Colombia</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için ITS </a:t>
            </a:r>
            <a:r>
              <a:rPr lang="tr-TR" altLang="ko-KR" sz="1300" dirty="0" err="1">
                <a:solidFill>
                  <a:schemeClr val="tx1">
                    <a:lumMod val="75000"/>
                    <a:lumOff val="25000"/>
                  </a:schemeClr>
                </a:solidFill>
                <a:latin typeface="Arial" panose="020B0604020202020204" pitchFamily="34" charset="0"/>
                <a:cs typeface="Arial" panose="020B0604020202020204" pitchFamily="34" charset="0"/>
              </a:rPr>
              <a:t>master</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 planı oluşturma</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Gereklilikler </a:t>
            </a:r>
            <a:r>
              <a:rPr lang="en-US" altLang="ko-KR" sz="1300" dirty="0">
                <a:solidFill>
                  <a:schemeClr val="tx1">
                    <a:lumMod val="75000"/>
                    <a:lumOff val="25000"/>
                  </a:schemeClr>
                </a:solidFill>
                <a:latin typeface="Arial" panose="020B0604020202020204" pitchFamily="34" charset="0"/>
                <a:cs typeface="Arial" panose="020B0604020202020204" pitchFamily="34" charset="0"/>
              </a:rPr>
              <a:t> :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Hizmeti almak isteyen ülkeden güçlü isteklilik(Ulaştırma ve Haberleşme </a:t>
            </a:r>
          </a:p>
          <a:p>
            <a:pPr marL="285750" indent="-285750">
              <a:lnSpc>
                <a:spcPct val="150000"/>
              </a:lnSpc>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Bakanlığından dilekçe)</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1" name="직사각형 69"/>
          <p:cNvSpPr/>
          <p:nvPr/>
        </p:nvSpPr>
        <p:spPr>
          <a:xfrm>
            <a:off x="4431751" y="1876794"/>
            <a:ext cx="772969" cy="307777"/>
          </a:xfrm>
          <a:prstGeom prst="rect">
            <a:avLst/>
          </a:prstGeom>
        </p:spPr>
        <p:txBody>
          <a:bodyPr wrap="none">
            <a:spAutoFit/>
          </a:bodyPr>
          <a:lstStyle/>
          <a:p>
            <a:r>
              <a:rPr lang="tr-TR" altLang="ko-KR" sz="1400" b="1" dirty="0">
                <a:solidFill>
                  <a:schemeClr val="tx1">
                    <a:lumMod val="65000"/>
                    <a:lumOff val="35000"/>
                  </a:schemeClr>
                </a:solidFill>
                <a:latin typeface="Arial" panose="020B0604020202020204" pitchFamily="34" charset="0"/>
                <a:cs typeface="Arial" panose="020B0604020202020204" pitchFamily="34" charset="0"/>
              </a:rPr>
              <a:t>Amaç </a:t>
            </a:r>
            <a:r>
              <a:rPr lang="en-US" altLang="ko-KR" sz="1400" b="1" dirty="0">
                <a:solidFill>
                  <a:schemeClr val="tx1">
                    <a:lumMod val="65000"/>
                    <a:lumOff val="35000"/>
                  </a:schemeClr>
                </a:solidFill>
                <a:latin typeface="Arial" panose="020B0604020202020204" pitchFamily="34" charset="0"/>
                <a:cs typeface="Arial" panose="020B0604020202020204" pitchFamily="34" charset="0"/>
              </a:rPr>
              <a:t> </a:t>
            </a:r>
          </a:p>
        </p:txBody>
      </p:sp>
      <p:sp>
        <p:nvSpPr>
          <p:cNvPr id="12" name="직사각형 70"/>
          <p:cNvSpPr/>
          <p:nvPr/>
        </p:nvSpPr>
        <p:spPr>
          <a:xfrm>
            <a:off x="2757751" y="3124003"/>
            <a:ext cx="5240281" cy="307777"/>
          </a:xfrm>
          <a:prstGeom prst="rect">
            <a:avLst/>
          </a:prstGeom>
        </p:spPr>
        <p:txBody>
          <a:bodyPr wrap="none">
            <a:spAutoFit/>
          </a:bodyPr>
          <a:lstStyle/>
          <a:p>
            <a:r>
              <a:rPr lang="en-US" altLang="ko-KR" sz="1400" b="1" dirty="0">
                <a:solidFill>
                  <a:schemeClr val="tx1">
                    <a:lumMod val="65000"/>
                    <a:lumOff val="35000"/>
                  </a:schemeClr>
                </a:solidFill>
                <a:latin typeface="Arial" panose="020B0604020202020204" pitchFamily="34" charset="0"/>
                <a:cs typeface="Arial" panose="020B0604020202020204" pitchFamily="34" charset="0"/>
              </a:rPr>
              <a:t>MOLIT</a:t>
            </a:r>
            <a:r>
              <a:rPr lang="tr-TR" altLang="ko-KR" sz="1400" b="1" dirty="0">
                <a:solidFill>
                  <a:schemeClr val="tx1">
                    <a:lumMod val="65000"/>
                    <a:lumOff val="35000"/>
                  </a:schemeClr>
                </a:solidFill>
                <a:latin typeface="Arial" panose="020B0604020202020204" pitchFamily="34" charset="0"/>
                <a:cs typeface="Arial" panose="020B0604020202020204" pitchFamily="34" charset="0"/>
              </a:rPr>
              <a:t>(Bakanlık) ‘in Altyapı </a:t>
            </a:r>
            <a:r>
              <a:rPr lang="tr-TR" altLang="ko-KR" sz="1400" b="1" dirty="0" err="1">
                <a:solidFill>
                  <a:schemeClr val="tx1">
                    <a:lumMod val="65000"/>
                    <a:lumOff val="35000"/>
                  </a:schemeClr>
                </a:solidFill>
                <a:latin typeface="Arial" panose="020B0604020202020204" pitchFamily="34" charset="0"/>
                <a:cs typeface="Arial" panose="020B0604020202020204" pitchFamily="34" charset="0"/>
              </a:rPr>
              <a:t>Master</a:t>
            </a:r>
            <a:r>
              <a:rPr lang="tr-TR" altLang="ko-KR" sz="1400" b="1" dirty="0">
                <a:solidFill>
                  <a:schemeClr val="tx1">
                    <a:lumMod val="65000"/>
                    <a:lumOff val="35000"/>
                  </a:schemeClr>
                </a:solidFill>
                <a:latin typeface="Arial" panose="020B0604020202020204" pitchFamily="34" charset="0"/>
                <a:cs typeface="Arial" panose="020B0604020202020204" pitchFamily="34" charset="0"/>
              </a:rPr>
              <a:t> Planı Destekleme Projesi</a:t>
            </a:r>
            <a:endParaRPr lang="en-US" altLang="ko-KR" sz="1400" b="1"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3" name="그룹 2"/>
          <p:cNvGrpSpPr/>
          <p:nvPr/>
        </p:nvGrpSpPr>
        <p:grpSpPr>
          <a:xfrm>
            <a:off x="8537575" y="197335"/>
            <a:ext cx="1604963" cy="319088"/>
            <a:chOff x="7927975" y="1262063"/>
            <a:chExt cx="1604963" cy="319088"/>
          </a:xfrm>
        </p:grpSpPr>
        <p:sp>
          <p:nvSpPr>
            <p:cNvPr id="14"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7" name="56 Metin kutusu"/>
          <p:cNvSpPr txBox="1"/>
          <p:nvPr/>
        </p:nvSpPr>
        <p:spPr>
          <a:xfrm>
            <a:off x="209550" y="238125"/>
            <a:ext cx="2638425" cy="369332"/>
          </a:xfrm>
          <a:prstGeom prst="rect">
            <a:avLst/>
          </a:prstGeom>
          <a:noFill/>
        </p:spPr>
        <p:txBody>
          <a:bodyPr wrap="square" rtlCol="0">
            <a:spAutoFit/>
          </a:bodyPr>
          <a:lstStyle/>
          <a:p>
            <a:r>
              <a:rPr lang="tr-TR" dirty="0"/>
              <a:t>Uluslararası İşbirliği</a:t>
            </a:r>
          </a:p>
        </p:txBody>
      </p:sp>
      <p:sp>
        <p:nvSpPr>
          <p:cNvPr id="59" name="58 Dikdörtgen"/>
          <p:cNvSpPr/>
          <p:nvPr/>
        </p:nvSpPr>
        <p:spPr>
          <a:xfrm>
            <a:off x="286831" y="736685"/>
            <a:ext cx="5203219" cy="507831"/>
          </a:xfrm>
          <a:prstGeom prst="rect">
            <a:avLst/>
          </a:prstGeom>
        </p:spPr>
        <p:txBody>
          <a:bodyPr wrap="none">
            <a:spAutoFit/>
          </a:bodyPr>
          <a:lstStyle/>
          <a:p>
            <a:pPr marL="342900" indent="-342900">
              <a:lnSpc>
                <a:spcPct val="150000"/>
              </a:lnSpc>
            </a:pPr>
            <a:r>
              <a:rPr lang="tr-TR" altLang="ko-KR" dirty="0">
                <a:solidFill>
                  <a:schemeClr val="bg1">
                    <a:lumMod val="50000"/>
                  </a:schemeClr>
                </a:solidFill>
                <a:latin typeface="Arial" panose="020B0604020202020204" pitchFamily="34" charset="0"/>
                <a:cs typeface="Arial" panose="020B0604020202020204" pitchFamily="34" charset="0"/>
              </a:rPr>
              <a:t>2.İşbirlikçi  Yaklaşımlar 1. Danışmanlık Hizmetleri</a:t>
            </a:r>
            <a:endParaRPr lang="en-US" altLang="ko-KR" dirty="0">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56"/>
          <p:cNvPicPr>
            <a:picLocks noChangeAspect="1"/>
          </p:cNvPicPr>
          <p:nvPr/>
        </p:nvPicPr>
        <p:blipFill>
          <a:blip r:embed="rId2" cstate="print"/>
          <a:stretch>
            <a:fillRect/>
          </a:stretch>
        </p:blipFill>
        <p:spPr>
          <a:xfrm>
            <a:off x="893723" y="1921670"/>
            <a:ext cx="8214558" cy="1121039"/>
          </a:xfrm>
          <a:prstGeom prst="rect">
            <a:avLst/>
          </a:prstGeom>
        </p:spPr>
      </p:pic>
      <p:pic>
        <p:nvPicPr>
          <p:cNvPr id="3" name="그림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157" y="1830894"/>
            <a:ext cx="8372873" cy="481585"/>
          </a:xfrm>
          <a:prstGeom prst="rect">
            <a:avLst/>
          </a:prstGeom>
        </p:spPr>
      </p:pic>
      <p:pic>
        <p:nvPicPr>
          <p:cNvPr id="4"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291" y="1471946"/>
            <a:ext cx="24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그림 59"/>
          <p:cNvPicPr>
            <a:picLocks noChangeAspect="1"/>
          </p:cNvPicPr>
          <p:nvPr/>
        </p:nvPicPr>
        <p:blipFill>
          <a:blip r:embed="rId5" cstate="print"/>
          <a:stretch>
            <a:fillRect/>
          </a:stretch>
        </p:blipFill>
        <p:spPr>
          <a:xfrm>
            <a:off x="913354" y="3133486"/>
            <a:ext cx="6038930" cy="2995852"/>
          </a:xfrm>
          <a:prstGeom prst="rect">
            <a:avLst/>
          </a:prstGeom>
        </p:spPr>
      </p:pic>
      <p:pic>
        <p:nvPicPr>
          <p:cNvPr id="6" name="그림 60"/>
          <p:cNvPicPr preferRelativeResize="0">
            <a:picLocks/>
          </p:cNvPicPr>
          <p:nvPr/>
        </p:nvPicPr>
        <p:blipFill>
          <a:blip r:embed="rId6" cstate="print"/>
          <a:stretch>
            <a:fillRect/>
          </a:stretch>
        </p:blipFill>
        <p:spPr>
          <a:xfrm>
            <a:off x="7082440" y="4239911"/>
            <a:ext cx="2018698" cy="324000"/>
          </a:xfrm>
          <a:prstGeom prst="rect">
            <a:avLst/>
          </a:prstGeom>
        </p:spPr>
      </p:pic>
      <p:pic>
        <p:nvPicPr>
          <p:cNvPr id="7" name="그림 61"/>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7083563" y="3133485"/>
            <a:ext cx="2008800" cy="1106426"/>
          </a:xfrm>
          <a:prstGeom prst="rect">
            <a:avLst/>
          </a:prstGeom>
        </p:spPr>
      </p:pic>
      <p:pic>
        <p:nvPicPr>
          <p:cNvPr id="8" name="그림 67"/>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7068408" y="4693624"/>
            <a:ext cx="2008800" cy="1106426"/>
          </a:xfrm>
          <a:prstGeom prst="rect">
            <a:avLst/>
          </a:prstGeom>
        </p:spPr>
      </p:pic>
      <p:pic>
        <p:nvPicPr>
          <p:cNvPr id="9" name="그림 68"/>
          <p:cNvPicPr preferRelativeResize="0">
            <a:picLocks/>
          </p:cNvPicPr>
          <p:nvPr/>
        </p:nvPicPr>
        <p:blipFill>
          <a:blip r:embed="rId6" cstate="print"/>
          <a:stretch>
            <a:fillRect/>
          </a:stretch>
        </p:blipFill>
        <p:spPr>
          <a:xfrm>
            <a:off x="7072378" y="5800050"/>
            <a:ext cx="2018698" cy="324000"/>
          </a:xfrm>
          <a:prstGeom prst="rect">
            <a:avLst/>
          </a:prstGeom>
        </p:spPr>
      </p:pic>
      <p:sp>
        <p:nvSpPr>
          <p:cNvPr id="10" name="직사각형 66"/>
          <p:cNvSpPr/>
          <p:nvPr/>
        </p:nvSpPr>
        <p:spPr>
          <a:xfrm>
            <a:off x="1119941" y="1405913"/>
            <a:ext cx="2518638" cy="369332"/>
          </a:xfrm>
          <a:prstGeom prst="rect">
            <a:avLst/>
          </a:prstGeom>
        </p:spPr>
        <p:txBody>
          <a:bodyPr wrap="none">
            <a:spAutoFit/>
          </a:bodyPr>
          <a:lstStyle/>
          <a:p>
            <a:r>
              <a:rPr lang="en-US" altLang="ko-KR" dirty="0">
                <a:solidFill>
                  <a:schemeClr val="tx1">
                    <a:lumMod val="75000"/>
                    <a:lumOff val="25000"/>
                  </a:schemeClr>
                </a:solidFill>
                <a:latin typeface="Arial" panose="020B0604020202020204" pitchFamily="34" charset="0"/>
                <a:cs typeface="Arial" panose="020B0604020202020204" pitchFamily="34" charset="0"/>
              </a:rPr>
              <a:t>ITS </a:t>
            </a:r>
            <a:r>
              <a:rPr lang="tr-TR" altLang="ko-KR" dirty="0">
                <a:solidFill>
                  <a:schemeClr val="tx1">
                    <a:lumMod val="75000"/>
                    <a:lumOff val="25000"/>
                  </a:schemeClr>
                </a:solidFill>
                <a:latin typeface="Arial" panose="020B0604020202020204" pitchFamily="34" charset="0"/>
                <a:cs typeface="Arial" panose="020B0604020202020204" pitchFamily="34" charset="0"/>
              </a:rPr>
              <a:t>Eğitim Programları</a:t>
            </a:r>
            <a:endParaRPr lang="en-US" altLang="ko-K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1" name="직사각형 69"/>
          <p:cNvSpPr/>
          <p:nvPr/>
        </p:nvSpPr>
        <p:spPr>
          <a:xfrm>
            <a:off x="4431751" y="1876794"/>
            <a:ext cx="772969" cy="307777"/>
          </a:xfrm>
          <a:prstGeom prst="rect">
            <a:avLst/>
          </a:prstGeom>
        </p:spPr>
        <p:txBody>
          <a:bodyPr wrap="none">
            <a:spAutoFit/>
          </a:bodyPr>
          <a:lstStyle/>
          <a:p>
            <a:r>
              <a:rPr lang="tr-TR" altLang="ko-KR" sz="1400" b="1" dirty="0">
                <a:solidFill>
                  <a:schemeClr val="tx1">
                    <a:lumMod val="65000"/>
                    <a:lumOff val="35000"/>
                  </a:schemeClr>
                </a:solidFill>
                <a:latin typeface="Arial" panose="020B0604020202020204" pitchFamily="34" charset="0"/>
                <a:cs typeface="Arial" panose="020B0604020202020204" pitchFamily="34" charset="0"/>
              </a:rPr>
              <a:t>Amaç </a:t>
            </a:r>
            <a:r>
              <a:rPr lang="en-US" altLang="ko-KR" sz="1400" b="1" dirty="0">
                <a:solidFill>
                  <a:schemeClr val="tx1">
                    <a:lumMod val="65000"/>
                    <a:lumOff val="35000"/>
                  </a:schemeClr>
                </a:solidFill>
                <a:latin typeface="Arial" panose="020B0604020202020204" pitchFamily="34" charset="0"/>
                <a:cs typeface="Arial" panose="020B0604020202020204" pitchFamily="34" charset="0"/>
              </a:rPr>
              <a:t> </a:t>
            </a:r>
          </a:p>
        </p:txBody>
      </p:sp>
      <p:sp>
        <p:nvSpPr>
          <p:cNvPr id="12" name="직사각형 70"/>
          <p:cNvSpPr/>
          <p:nvPr/>
        </p:nvSpPr>
        <p:spPr>
          <a:xfrm>
            <a:off x="1004886" y="2265874"/>
            <a:ext cx="9137651" cy="692497"/>
          </a:xfrm>
          <a:prstGeom prst="rect">
            <a:avLst/>
          </a:prstGeom>
        </p:spPr>
        <p:txBody>
          <a:bodyPr wrap="square">
            <a:spAutoFit/>
          </a:bodyPr>
          <a:lstStyle/>
          <a:p>
            <a:pPr marL="285750" indent="-285750">
              <a:lnSpc>
                <a:spcPct val="150000"/>
              </a:lnSpc>
              <a:buFont typeface="Arial" panose="020B0604020202020204" pitchFamily="34" charset="0"/>
              <a:buChar char="•"/>
            </a:pP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ITS/Ulaşım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memurlarına </a:t>
            </a:r>
            <a:r>
              <a:rPr lang="tr-TR" altLang="ko-KR" sz="1300" dirty="0" smtClean="0">
                <a:solidFill>
                  <a:schemeClr val="tx1">
                    <a:lumMod val="75000"/>
                    <a:lumOff val="25000"/>
                  </a:schemeClr>
                </a:solidFill>
                <a:latin typeface="Arial" panose="020B0604020202020204" pitchFamily="34" charset="0"/>
                <a:cs typeface="Arial" panose="020B0604020202020204" pitchFamily="34" charset="0"/>
              </a:rPr>
              <a:t>uygulanmalar hakkında bir farkındalık </a:t>
            </a:r>
            <a:r>
              <a:rPr lang="tr-TR" altLang="ko-KR" sz="1300" dirty="0">
                <a:solidFill>
                  <a:schemeClr val="tx1">
                    <a:lumMod val="75000"/>
                    <a:lumOff val="25000"/>
                  </a:schemeClr>
                </a:solidFill>
                <a:latin typeface="Arial" panose="020B0604020202020204" pitchFamily="34" charset="0"/>
                <a:cs typeface="Arial" panose="020B0604020202020204" pitchFamily="34" charset="0"/>
              </a:rPr>
              <a:t>oluşturmak için bir eğitim programı sağlama</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tr-TR" altLang="ko-KR" sz="1300" dirty="0">
                <a:solidFill>
                  <a:schemeClr val="tx1">
                    <a:lumMod val="75000"/>
                    <a:lumOff val="25000"/>
                  </a:schemeClr>
                </a:solidFill>
                <a:latin typeface="Arial" panose="020B0604020202020204" pitchFamily="34" charset="0"/>
                <a:cs typeface="Arial" panose="020B0604020202020204" pitchFamily="34" charset="0"/>
              </a:rPr>
              <a:t>ITS ‘de ülkeler arasında ikili işbirliğini geliştirme</a:t>
            </a:r>
            <a:endParaRPr lang="en-US" altLang="ko-KR" sz="13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3" name="직사각형 1"/>
          <p:cNvSpPr/>
          <p:nvPr/>
        </p:nvSpPr>
        <p:spPr>
          <a:xfrm>
            <a:off x="1165715" y="3159719"/>
            <a:ext cx="809837" cy="318998"/>
          </a:xfrm>
          <a:prstGeom prst="rect">
            <a:avLst/>
          </a:prstGeom>
        </p:spPr>
        <p:txBody>
          <a:bodyPr wrap="none">
            <a:spAutoFit/>
          </a:bodyPr>
          <a:lstStyle/>
          <a:p>
            <a:pPr algn="ctr">
              <a:lnSpc>
                <a:spcPct val="115000"/>
              </a:lnSpc>
            </a:pPr>
            <a:r>
              <a:rPr lang="en-US" altLang="ko-KR" sz="1400" b="1" kern="0" dirty="0">
                <a:solidFill>
                  <a:schemeClr val="tx1">
                    <a:lumMod val="75000"/>
                    <a:lumOff val="25000"/>
                  </a:schemeClr>
                </a:solidFill>
                <a:latin typeface="Arial" pitchFamily="34" charset="0"/>
                <a:ea typeface="함초롬바탕"/>
                <a:cs typeface="Arial" pitchFamily="34" charset="0"/>
              </a:rPr>
              <a:t>Module</a:t>
            </a:r>
            <a:endParaRPr lang="ko-KR" altLang="ko-KR" sz="1400" b="1" kern="100" dirty="0">
              <a:solidFill>
                <a:schemeClr val="tx1">
                  <a:lumMod val="75000"/>
                  <a:lumOff val="25000"/>
                </a:schemeClr>
              </a:solidFill>
              <a:latin typeface="Arial" pitchFamily="34" charset="0"/>
              <a:ea typeface="Verdana"/>
              <a:cs typeface="Arial" pitchFamily="34" charset="0"/>
            </a:endParaRPr>
          </a:p>
        </p:txBody>
      </p:sp>
      <p:sp>
        <p:nvSpPr>
          <p:cNvPr id="14" name="직사각형 2"/>
          <p:cNvSpPr/>
          <p:nvPr/>
        </p:nvSpPr>
        <p:spPr>
          <a:xfrm>
            <a:off x="766740" y="3610076"/>
            <a:ext cx="1607786" cy="729430"/>
          </a:xfrm>
          <a:prstGeom prst="rect">
            <a:avLst/>
          </a:prstGeom>
        </p:spPr>
        <p:txBody>
          <a:bodyPr wrap="square">
            <a:spAutoFit/>
          </a:bodyPr>
          <a:lstStyle/>
          <a:p>
            <a:pPr algn="ctr">
              <a:lnSpc>
                <a:spcPct val="115000"/>
              </a:lnSpc>
            </a:pPr>
            <a:r>
              <a:rPr lang="en-US" altLang="ko-KR" sz="1200" b="1" kern="0" dirty="0">
                <a:solidFill>
                  <a:schemeClr val="tx1">
                    <a:lumMod val="75000"/>
                    <a:lumOff val="25000"/>
                  </a:schemeClr>
                </a:solidFill>
                <a:latin typeface="Arial" pitchFamily="34" charset="0"/>
                <a:ea typeface="함초롬바탕"/>
                <a:cs typeface="Arial" pitchFamily="34" charset="0"/>
              </a:rPr>
              <a:t>Module 1.</a:t>
            </a:r>
            <a:endParaRPr lang="ko-KR" altLang="ko-KR" sz="1200" b="1" kern="100" dirty="0">
              <a:solidFill>
                <a:schemeClr val="tx1">
                  <a:lumMod val="75000"/>
                  <a:lumOff val="25000"/>
                </a:schemeClr>
              </a:solidFill>
              <a:latin typeface="Arial" pitchFamily="34" charset="0"/>
              <a:ea typeface="Verdana"/>
              <a:cs typeface="Arial" pitchFamily="34" charset="0"/>
            </a:endParaRPr>
          </a:p>
          <a:p>
            <a:pPr algn="ctr">
              <a:lnSpc>
                <a:spcPct val="115000"/>
              </a:lnSpc>
            </a:pPr>
            <a:r>
              <a:rPr lang="tr-TR" altLang="ko-KR" sz="1200" kern="0" dirty="0">
                <a:solidFill>
                  <a:schemeClr val="tx1">
                    <a:lumMod val="75000"/>
                    <a:lumOff val="25000"/>
                  </a:schemeClr>
                </a:solidFill>
                <a:latin typeface="Arial" pitchFamily="34" charset="0"/>
                <a:ea typeface="함초롬바탕"/>
                <a:cs typeface="Arial" pitchFamily="34" charset="0"/>
              </a:rPr>
              <a:t>Kore ITS i gözden geçirme</a:t>
            </a:r>
            <a:endParaRPr lang="ko-KR" altLang="ko-KR" sz="1200" kern="100" dirty="0">
              <a:solidFill>
                <a:schemeClr val="tx1">
                  <a:lumMod val="75000"/>
                  <a:lumOff val="25000"/>
                </a:schemeClr>
              </a:solidFill>
              <a:latin typeface="Arial" pitchFamily="34" charset="0"/>
              <a:ea typeface="Verdana"/>
              <a:cs typeface="Arial" pitchFamily="34" charset="0"/>
            </a:endParaRPr>
          </a:p>
        </p:txBody>
      </p:sp>
      <p:sp>
        <p:nvSpPr>
          <p:cNvPr id="15" name="직사각형 3"/>
          <p:cNvSpPr/>
          <p:nvPr/>
        </p:nvSpPr>
        <p:spPr>
          <a:xfrm>
            <a:off x="951595" y="4872443"/>
            <a:ext cx="1203052" cy="729430"/>
          </a:xfrm>
          <a:prstGeom prst="rect">
            <a:avLst/>
          </a:prstGeom>
        </p:spPr>
        <p:txBody>
          <a:bodyPr wrap="square">
            <a:spAutoFit/>
          </a:bodyPr>
          <a:lstStyle/>
          <a:p>
            <a:pPr algn="ctr">
              <a:lnSpc>
                <a:spcPct val="115000"/>
              </a:lnSpc>
            </a:pPr>
            <a:r>
              <a:rPr lang="en-US" altLang="ko-KR" sz="1200" b="1" kern="0" dirty="0">
                <a:solidFill>
                  <a:schemeClr val="tx1">
                    <a:lumMod val="75000"/>
                    <a:lumOff val="25000"/>
                  </a:schemeClr>
                </a:solidFill>
                <a:latin typeface="Arial" pitchFamily="34" charset="0"/>
                <a:ea typeface="함초롬바탕"/>
                <a:cs typeface="Arial" pitchFamily="34" charset="0"/>
              </a:rPr>
              <a:t>Module 2.</a:t>
            </a:r>
            <a:endParaRPr lang="ko-KR" altLang="ko-KR" sz="1200" b="1" kern="100" dirty="0">
              <a:solidFill>
                <a:schemeClr val="tx1">
                  <a:lumMod val="75000"/>
                  <a:lumOff val="25000"/>
                </a:schemeClr>
              </a:solidFill>
              <a:latin typeface="Arial" pitchFamily="34" charset="0"/>
              <a:ea typeface="Verdana"/>
              <a:cs typeface="Arial" pitchFamily="34" charset="0"/>
            </a:endParaRPr>
          </a:p>
          <a:p>
            <a:pPr algn="ctr">
              <a:lnSpc>
                <a:spcPct val="115000"/>
              </a:lnSpc>
            </a:pPr>
            <a:r>
              <a:rPr lang="tr-TR" altLang="ko-KR" sz="1200" kern="0" dirty="0">
                <a:solidFill>
                  <a:schemeClr val="tx1">
                    <a:lumMod val="75000"/>
                    <a:lumOff val="25000"/>
                  </a:schemeClr>
                </a:solidFill>
                <a:latin typeface="Arial" pitchFamily="34" charset="0"/>
                <a:ea typeface="함초롬바탕"/>
                <a:cs typeface="Arial" pitchFamily="34" charset="0"/>
              </a:rPr>
              <a:t>Kurumsal ITS Teknolojileri </a:t>
            </a:r>
            <a:endParaRPr lang="ko-KR" altLang="ko-KR" sz="1200" kern="100" dirty="0">
              <a:solidFill>
                <a:schemeClr val="tx1">
                  <a:lumMod val="75000"/>
                  <a:lumOff val="25000"/>
                </a:schemeClr>
              </a:solidFill>
              <a:latin typeface="Arial" pitchFamily="34" charset="0"/>
              <a:ea typeface="Verdana"/>
              <a:cs typeface="Arial" pitchFamily="34" charset="0"/>
            </a:endParaRPr>
          </a:p>
        </p:txBody>
      </p:sp>
      <p:sp>
        <p:nvSpPr>
          <p:cNvPr id="16" name="직사각형 4"/>
          <p:cNvSpPr/>
          <p:nvPr/>
        </p:nvSpPr>
        <p:spPr>
          <a:xfrm>
            <a:off x="3091430" y="3159719"/>
            <a:ext cx="1457451" cy="318998"/>
          </a:xfrm>
          <a:prstGeom prst="rect">
            <a:avLst/>
          </a:prstGeom>
        </p:spPr>
        <p:txBody>
          <a:bodyPr wrap="none">
            <a:spAutoFit/>
          </a:bodyPr>
          <a:lstStyle/>
          <a:p>
            <a:pPr algn="ctr">
              <a:lnSpc>
                <a:spcPct val="115000"/>
              </a:lnSpc>
            </a:pPr>
            <a:r>
              <a:rPr lang="tr-TR" altLang="ko-KR" sz="1400" b="1" kern="0" dirty="0">
                <a:solidFill>
                  <a:schemeClr val="tx1">
                    <a:lumMod val="75000"/>
                    <a:lumOff val="25000"/>
                  </a:schemeClr>
                </a:solidFill>
                <a:latin typeface="Arial" pitchFamily="34" charset="0"/>
                <a:ea typeface="함초롬바탕"/>
                <a:cs typeface="Arial" pitchFamily="34" charset="0"/>
              </a:rPr>
              <a:t>Ana Konferans</a:t>
            </a:r>
            <a:endParaRPr lang="ko-KR" altLang="ko-KR" sz="1400" b="1" kern="100" dirty="0">
              <a:solidFill>
                <a:schemeClr val="tx1">
                  <a:lumMod val="75000"/>
                  <a:lumOff val="25000"/>
                </a:schemeClr>
              </a:solidFill>
              <a:latin typeface="Arial" pitchFamily="34" charset="0"/>
              <a:ea typeface="Verdana"/>
              <a:cs typeface="Arial" pitchFamily="34" charset="0"/>
            </a:endParaRPr>
          </a:p>
        </p:txBody>
      </p:sp>
      <p:sp>
        <p:nvSpPr>
          <p:cNvPr id="17" name="직사각형 5"/>
          <p:cNvSpPr/>
          <p:nvPr/>
        </p:nvSpPr>
        <p:spPr>
          <a:xfrm>
            <a:off x="5291253" y="3165330"/>
            <a:ext cx="1593193" cy="307777"/>
          </a:xfrm>
          <a:prstGeom prst="rect">
            <a:avLst/>
          </a:prstGeom>
        </p:spPr>
        <p:txBody>
          <a:bodyPr wrap="none">
            <a:spAutoFit/>
          </a:bodyPr>
          <a:lstStyle/>
          <a:p>
            <a:pPr algn="ctr"/>
            <a:r>
              <a:rPr lang="tr-TR" altLang="ko-KR" sz="1400" b="1" kern="100" dirty="0">
                <a:solidFill>
                  <a:schemeClr val="tx1">
                    <a:lumMod val="75000"/>
                    <a:lumOff val="25000"/>
                  </a:schemeClr>
                </a:solidFill>
                <a:latin typeface="Arial" pitchFamily="34" charset="0"/>
                <a:ea typeface="Verdana"/>
                <a:cs typeface="Arial" pitchFamily="34" charset="0"/>
              </a:rPr>
              <a:t>Teknik Ziyaretler</a:t>
            </a:r>
            <a:endParaRPr lang="ko-KR" altLang="ko-KR" sz="1400" b="1" kern="100" dirty="0">
              <a:solidFill>
                <a:schemeClr val="tx1">
                  <a:lumMod val="75000"/>
                  <a:lumOff val="25000"/>
                </a:schemeClr>
              </a:solidFill>
              <a:latin typeface="Arial" pitchFamily="34" charset="0"/>
              <a:ea typeface="Verdana"/>
              <a:cs typeface="Arial" pitchFamily="34" charset="0"/>
            </a:endParaRPr>
          </a:p>
        </p:txBody>
      </p:sp>
      <p:sp>
        <p:nvSpPr>
          <p:cNvPr id="18" name="직사각형 6"/>
          <p:cNvSpPr/>
          <p:nvPr/>
        </p:nvSpPr>
        <p:spPr>
          <a:xfrm>
            <a:off x="5213350" y="3672860"/>
            <a:ext cx="1859028" cy="2031325"/>
          </a:xfrm>
          <a:prstGeom prst="rect">
            <a:avLst/>
          </a:prstGeom>
        </p:spPr>
        <p:txBody>
          <a:bodyPr wrap="square">
            <a:spAutoFit/>
          </a:bodyPr>
          <a:lstStyle/>
          <a:p>
            <a:pPr marL="108000" indent="-108000">
              <a:lnSpc>
                <a:spcPct val="150000"/>
              </a:lnSpc>
              <a:buFont typeface="Arial" panose="020B0604020202020204" pitchFamily="34" charset="0"/>
              <a:buChar char="•"/>
            </a:pPr>
            <a:r>
              <a:rPr lang="en-US" altLang="ko-KR" sz="1200" dirty="0">
                <a:solidFill>
                  <a:schemeClr val="tx1">
                    <a:lumMod val="75000"/>
                    <a:lumOff val="25000"/>
                  </a:schemeClr>
                </a:solidFill>
                <a:latin typeface="Arial" pitchFamily="34" charset="0"/>
                <a:cs typeface="Arial" pitchFamily="34" charset="0"/>
              </a:rPr>
              <a:t>Seoul TOPIS </a:t>
            </a:r>
          </a:p>
          <a:p>
            <a:pPr>
              <a:lnSpc>
                <a:spcPct val="150000"/>
              </a:lnSpc>
            </a:pPr>
            <a:r>
              <a:rPr lang="en-US" altLang="ko-KR" sz="1200" dirty="0">
                <a:solidFill>
                  <a:schemeClr val="tx1">
                    <a:lumMod val="75000"/>
                    <a:lumOff val="25000"/>
                  </a:schemeClr>
                </a:solidFill>
                <a:latin typeface="Arial" pitchFamily="34" charset="0"/>
                <a:cs typeface="Arial" pitchFamily="34" charset="0"/>
              </a:rPr>
              <a:t>   </a:t>
            </a:r>
            <a:r>
              <a:rPr lang="tr-TR" altLang="ko-KR" sz="1200" dirty="0">
                <a:solidFill>
                  <a:schemeClr val="tx1">
                    <a:lumMod val="75000"/>
                    <a:lumOff val="25000"/>
                  </a:schemeClr>
                </a:solidFill>
                <a:latin typeface="Arial" pitchFamily="34" charset="0"/>
                <a:cs typeface="Arial" pitchFamily="34" charset="0"/>
              </a:rPr>
              <a:t>Trafik Merkezi</a:t>
            </a:r>
            <a:endParaRPr lang="ko-KR" altLang="ko-KR" sz="1200" dirty="0">
              <a:solidFill>
                <a:schemeClr val="tx1">
                  <a:lumMod val="75000"/>
                  <a:lumOff val="25000"/>
                </a:schemeClr>
              </a:solidFill>
              <a:latin typeface="Arial" pitchFamily="34" charset="0"/>
              <a:cs typeface="Arial" pitchFamily="34" charset="0"/>
            </a:endParaRPr>
          </a:p>
          <a:p>
            <a:pPr marL="108000" indent="-108000">
              <a:lnSpc>
                <a:spcPct val="150000"/>
              </a:lnSpc>
              <a:buFont typeface="Arial" panose="020B0604020202020204" pitchFamily="34" charset="0"/>
              <a:buChar char="•"/>
            </a:pPr>
            <a:r>
              <a:rPr lang="en-US" altLang="ko-KR" sz="1200" dirty="0">
                <a:solidFill>
                  <a:schemeClr val="tx1">
                    <a:lumMod val="75000"/>
                    <a:lumOff val="25000"/>
                  </a:schemeClr>
                </a:solidFill>
                <a:latin typeface="Arial" pitchFamily="34" charset="0"/>
                <a:cs typeface="Arial" pitchFamily="34" charset="0"/>
              </a:rPr>
              <a:t>Anyang u-</a:t>
            </a:r>
            <a:r>
              <a:rPr lang="tr-TR" altLang="ko-KR" sz="1200" dirty="0">
                <a:solidFill>
                  <a:schemeClr val="tx1">
                    <a:lumMod val="75000"/>
                    <a:lumOff val="25000"/>
                  </a:schemeClr>
                </a:solidFill>
                <a:latin typeface="Arial" pitchFamily="34" charset="0"/>
                <a:cs typeface="Arial" pitchFamily="34" charset="0"/>
              </a:rPr>
              <a:t>Trafik Merkezi</a:t>
            </a:r>
            <a:endParaRPr lang="ko-KR" altLang="ko-KR" sz="1200" dirty="0">
              <a:solidFill>
                <a:schemeClr val="tx1">
                  <a:lumMod val="75000"/>
                  <a:lumOff val="25000"/>
                </a:schemeClr>
              </a:solidFill>
              <a:latin typeface="Arial" pitchFamily="34" charset="0"/>
              <a:cs typeface="Arial" pitchFamily="34" charset="0"/>
            </a:endParaRPr>
          </a:p>
          <a:p>
            <a:pPr marL="108000" indent="-108000">
              <a:lnSpc>
                <a:spcPct val="150000"/>
              </a:lnSpc>
              <a:buFont typeface="Arial" panose="020B0604020202020204" pitchFamily="34" charset="0"/>
              <a:buChar char="•"/>
            </a:pPr>
            <a:r>
              <a:rPr lang="en-US" altLang="ko-KR" sz="1200" dirty="0">
                <a:solidFill>
                  <a:schemeClr val="tx1">
                    <a:lumMod val="75000"/>
                    <a:lumOff val="25000"/>
                  </a:schemeClr>
                </a:solidFill>
                <a:latin typeface="Arial" pitchFamily="34" charset="0"/>
                <a:cs typeface="Arial" pitchFamily="34" charset="0"/>
              </a:rPr>
              <a:t>Korea </a:t>
            </a:r>
            <a:r>
              <a:rPr lang="tr-TR" altLang="ko-KR" sz="1200" dirty="0">
                <a:solidFill>
                  <a:schemeClr val="tx1">
                    <a:lumMod val="75000"/>
                    <a:lumOff val="25000"/>
                  </a:schemeClr>
                </a:solidFill>
                <a:latin typeface="Arial" pitchFamily="34" charset="0"/>
                <a:cs typeface="Arial" pitchFamily="34" charset="0"/>
              </a:rPr>
              <a:t>İşbirlikçi Otoban Trafik Merkezi</a:t>
            </a:r>
            <a:endParaRPr lang="ko-KR" altLang="ko-KR" sz="1200" dirty="0">
              <a:solidFill>
                <a:schemeClr val="tx1">
                  <a:lumMod val="75000"/>
                  <a:lumOff val="25000"/>
                </a:schemeClr>
              </a:solidFill>
              <a:latin typeface="Arial" pitchFamily="34" charset="0"/>
              <a:cs typeface="Arial" pitchFamily="34" charset="0"/>
            </a:endParaRPr>
          </a:p>
          <a:p>
            <a:pPr marL="108000" indent="-108000">
              <a:lnSpc>
                <a:spcPct val="150000"/>
              </a:lnSpc>
              <a:buFont typeface="Arial" panose="020B0604020202020204" pitchFamily="34" charset="0"/>
              <a:buChar char="•"/>
            </a:pPr>
            <a:r>
              <a:rPr lang="en-US" altLang="ko-KR" sz="1200" dirty="0">
                <a:solidFill>
                  <a:schemeClr val="tx1">
                    <a:lumMod val="75000"/>
                    <a:lumOff val="25000"/>
                  </a:schemeClr>
                </a:solidFill>
                <a:latin typeface="Arial" pitchFamily="34" charset="0"/>
                <a:cs typeface="Arial" pitchFamily="34" charset="0"/>
              </a:rPr>
              <a:t>Smart Highway Demo.</a:t>
            </a:r>
            <a:endParaRPr lang="ko-KR" altLang="ko-KR" sz="1200" dirty="0">
              <a:solidFill>
                <a:schemeClr val="tx1">
                  <a:lumMod val="75000"/>
                  <a:lumOff val="25000"/>
                </a:schemeClr>
              </a:solidFill>
              <a:latin typeface="Arial" pitchFamily="34" charset="0"/>
              <a:cs typeface="Arial" pitchFamily="34" charset="0"/>
            </a:endParaRPr>
          </a:p>
        </p:txBody>
      </p:sp>
      <p:sp>
        <p:nvSpPr>
          <p:cNvPr id="19" name="직사각형 7"/>
          <p:cNvSpPr/>
          <p:nvPr/>
        </p:nvSpPr>
        <p:spPr>
          <a:xfrm>
            <a:off x="2243277" y="3542470"/>
            <a:ext cx="2824103" cy="757130"/>
          </a:xfrm>
          <a:prstGeom prst="rect">
            <a:avLst/>
          </a:prstGeom>
        </p:spPr>
        <p:txBody>
          <a:bodyPr wrap="square">
            <a:spAutoFit/>
          </a:bodyPr>
          <a:lstStyle/>
          <a:p>
            <a:pPr marL="108000" indent="-108000">
              <a:lnSpc>
                <a:spcPct val="120000"/>
              </a:lnSpc>
              <a:buFont typeface="Arial" panose="020B0604020202020204" pitchFamily="34" charset="0"/>
              <a:buChar char="•"/>
            </a:pPr>
            <a:r>
              <a:rPr lang="tr-TR" altLang="ko-KR" sz="1200" kern="0" dirty="0">
                <a:solidFill>
                  <a:schemeClr val="tx1">
                    <a:lumMod val="75000"/>
                    <a:lumOff val="25000"/>
                  </a:schemeClr>
                </a:solidFill>
                <a:latin typeface="Arial" pitchFamily="34" charset="0"/>
                <a:ea typeface="맑은 고딕"/>
                <a:cs typeface="Arial" pitchFamily="34" charset="0"/>
              </a:rPr>
              <a:t>Kore de </a:t>
            </a:r>
            <a:r>
              <a:rPr lang="tr-TR" altLang="ko-KR" sz="1200" kern="0" dirty="0" err="1">
                <a:solidFill>
                  <a:schemeClr val="tx1">
                    <a:lumMod val="75000"/>
                    <a:lumOff val="25000"/>
                  </a:schemeClr>
                </a:solidFill>
                <a:latin typeface="Arial" pitchFamily="34" charset="0"/>
                <a:ea typeface="맑은 고딕"/>
                <a:cs typeface="Arial" pitchFamily="34" charset="0"/>
              </a:rPr>
              <a:t>ITS’in</a:t>
            </a:r>
            <a:r>
              <a:rPr lang="tr-TR" altLang="ko-KR" sz="1200" kern="0" dirty="0">
                <a:solidFill>
                  <a:schemeClr val="tx1">
                    <a:lumMod val="75000"/>
                    <a:lumOff val="25000"/>
                  </a:schemeClr>
                </a:solidFill>
                <a:latin typeface="Arial" pitchFamily="34" charset="0"/>
                <a:ea typeface="맑은 고딕"/>
                <a:cs typeface="Arial" pitchFamily="34" charset="0"/>
              </a:rPr>
              <a:t> Dönüm noktaları</a:t>
            </a:r>
            <a:endParaRPr lang="ko-KR" altLang="ko-KR" sz="1200" kern="100" dirty="0">
              <a:solidFill>
                <a:schemeClr val="tx1">
                  <a:lumMod val="75000"/>
                  <a:lumOff val="25000"/>
                </a:schemeClr>
              </a:solidFill>
              <a:latin typeface="Arial" pitchFamily="34" charset="0"/>
              <a:ea typeface="Verdana"/>
              <a:cs typeface="Arial" pitchFamily="34" charset="0"/>
            </a:endParaRPr>
          </a:p>
          <a:p>
            <a:pPr marL="108000" indent="-108000">
              <a:lnSpc>
                <a:spcPct val="120000"/>
              </a:lnSpc>
            </a:pPr>
            <a:r>
              <a:rPr lang="en-US" altLang="ko-KR" sz="1200" kern="0" dirty="0">
                <a:solidFill>
                  <a:schemeClr val="tx1">
                    <a:lumMod val="75000"/>
                    <a:lumOff val="25000"/>
                  </a:schemeClr>
                </a:solidFill>
                <a:latin typeface="Arial" pitchFamily="34" charset="0"/>
                <a:ea typeface="맑은 고딕"/>
                <a:cs typeface="Arial" pitchFamily="34" charset="0"/>
              </a:rPr>
              <a:t>  - </a:t>
            </a:r>
            <a:r>
              <a:rPr lang="tr-TR" altLang="ko-KR" sz="1200" kern="0" dirty="0">
                <a:solidFill>
                  <a:schemeClr val="tx1">
                    <a:lumMod val="75000"/>
                    <a:lumOff val="25000"/>
                  </a:schemeClr>
                </a:solidFill>
                <a:latin typeface="Arial" pitchFamily="34" charset="0"/>
                <a:ea typeface="맑은 고딕"/>
                <a:cs typeface="Arial" pitchFamily="34" charset="0"/>
              </a:rPr>
              <a:t>Başlangıçtan mevcut duruma</a:t>
            </a:r>
            <a:endParaRPr lang="ko-KR" altLang="ko-KR" sz="1200" kern="100" dirty="0">
              <a:solidFill>
                <a:schemeClr val="tx1">
                  <a:lumMod val="75000"/>
                  <a:lumOff val="25000"/>
                </a:schemeClr>
              </a:solidFill>
              <a:latin typeface="Arial" pitchFamily="34" charset="0"/>
              <a:ea typeface="Verdana"/>
              <a:cs typeface="Arial" pitchFamily="34" charset="0"/>
            </a:endParaRPr>
          </a:p>
          <a:p>
            <a:pPr marL="108000" indent="-108000">
              <a:lnSpc>
                <a:spcPct val="120000"/>
              </a:lnSpc>
              <a:buFont typeface="Arial" panose="020B0604020202020204" pitchFamily="34" charset="0"/>
              <a:buChar char="•"/>
            </a:pPr>
            <a:r>
              <a:rPr lang="tr-TR" altLang="ko-KR" sz="1200" kern="0" dirty="0">
                <a:solidFill>
                  <a:schemeClr val="tx1">
                    <a:lumMod val="75000"/>
                    <a:lumOff val="25000"/>
                  </a:schemeClr>
                </a:solidFill>
                <a:latin typeface="Arial" pitchFamily="34" charset="0"/>
                <a:ea typeface="Arial Unicode MS"/>
                <a:cs typeface="Arial" pitchFamily="34" charset="0"/>
              </a:rPr>
              <a:t>Kore ‘</a:t>
            </a:r>
            <a:r>
              <a:rPr lang="tr-TR" altLang="ko-KR" sz="1200" kern="0" dirty="0" err="1">
                <a:solidFill>
                  <a:schemeClr val="tx1">
                    <a:lumMod val="75000"/>
                    <a:lumOff val="25000"/>
                  </a:schemeClr>
                </a:solidFill>
                <a:latin typeface="Arial" pitchFamily="34" charset="0"/>
                <a:ea typeface="Arial Unicode MS"/>
                <a:cs typeface="Arial" pitchFamily="34" charset="0"/>
              </a:rPr>
              <a:t>nin</a:t>
            </a:r>
            <a:r>
              <a:rPr lang="tr-TR" altLang="ko-KR" sz="1200" kern="0" dirty="0">
                <a:solidFill>
                  <a:schemeClr val="tx1">
                    <a:lumMod val="75000"/>
                    <a:lumOff val="25000"/>
                  </a:schemeClr>
                </a:solidFill>
                <a:latin typeface="Arial" pitchFamily="34" charset="0"/>
                <a:ea typeface="Arial Unicode MS"/>
                <a:cs typeface="Arial" pitchFamily="34" charset="0"/>
              </a:rPr>
              <a:t> ITS hizmetlerine göz atma</a:t>
            </a:r>
            <a:endParaRPr lang="ko-KR" altLang="ko-KR" sz="1200" kern="100" dirty="0">
              <a:solidFill>
                <a:schemeClr val="tx1">
                  <a:lumMod val="75000"/>
                  <a:lumOff val="25000"/>
                </a:schemeClr>
              </a:solidFill>
              <a:latin typeface="Arial" pitchFamily="34" charset="0"/>
              <a:ea typeface="Verdana"/>
              <a:cs typeface="Arial" pitchFamily="34" charset="0"/>
            </a:endParaRPr>
          </a:p>
        </p:txBody>
      </p:sp>
      <p:sp>
        <p:nvSpPr>
          <p:cNvPr id="20" name="직사각형 71"/>
          <p:cNvSpPr/>
          <p:nvPr/>
        </p:nvSpPr>
        <p:spPr>
          <a:xfrm>
            <a:off x="2243277" y="4641133"/>
            <a:ext cx="2957178" cy="1421928"/>
          </a:xfrm>
          <a:prstGeom prst="rect">
            <a:avLst/>
          </a:prstGeom>
        </p:spPr>
        <p:txBody>
          <a:bodyPr wrap="square">
            <a:spAutoFit/>
          </a:bodyPr>
          <a:lstStyle/>
          <a:p>
            <a:pPr marL="108000" indent="-108000">
              <a:lnSpc>
                <a:spcPct val="120000"/>
              </a:lnSpc>
              <a:buFont typeface="Arial" panose="020B0604020202020204" pitchFamily="34" charset="0"/>
              <a:buChar char="•"/>
            </a:pPr>
            <a:r>
              <a:rPr lang="tr-TR" altLang="ko-KR" sz="1200" kern="0" dirty="0">
                <a:solidFill>
                  <a:schemeClr val="tx1">
                    <a:lumMod val="75000"/>
                    <a:lumOff val="25000"/>
                  </a:schemeClr>
                </a:solidFill>
                <a:latin typeface="Arial" pitchFamily="34" charset="0"/>
                <a:ea typeface="맑은 고딕"/>
                <a:cs typeface="Arial" pitchFamily="34" charset="0"/>
              </a:rPr>
              <a:t>Kore de ITS Politika ve Düzenlemeleri</a:t>
            </a:r>
            <a:endParaRPr lang="ko-KR" altLang="ko-KR" sz="1200" kern="100" dirty="0">
              <a:solidFill>
                <a:schemeClr val="tx1">
                  <a:lumMod val="75000"/>
                  <a:lumOff val="25000"/>
                </a:schemeClr>
              </a:solidFill>
              <a:latin typeface="Arial" pitchFamily="34" charset="0"/>
              <a:ea typeface="Verdana"/>
              <a:cs typeface="Arial" pitchFamily="34" charset="0"/>
            </a:endParaRPr>
          </a:p>
          <a:p>
            <a:pPr marL="108000" indent="-108000">
              <a:lnSpc>
                <a:spcPct val="120000"/>
              </a:lnSpc>
              <a:buFont typeface="Arial" panose="020B0604020202020204" pitchFamily="34" charset="0"/>
              <a:buChar char="•"/>
            </a:pPr>
            <a:r>
              <a:rPr lang="tr-TR" altLang="ko-KR" sz="1200" kern="0" dirty="0">
                <a:solidFill>
                  <a:schemeClr val="tx1">
                    <a:lumMod val="75000"/>
                    <a:lumOff val="25000"/>
                  </a:schemeClr>
                </a:solidFill>
                <a:latin typeface="Arial" pitchFamily="34" charset="0"/>
                <a:ea typeface="Arial Unicode MS"/>
                <a:cs typeface="Arial" pitchFamily="34" charset="0"/>
              </a:rPr>
              <a:t>Kore ‘deki Temel ITS Hizmetleri</a:t>
            </a:r>
            <a:endParaRPr lang="ko-KR" altLang="ko-KR" sz="1200" kern="100" dirty="0">
              <a:solidFill>
                <a:schemeClr val="tx1">
                  <a:lumMod val="75000"/>
                  <a:lumOff val="25000"/>
                </a:schemeClr>
              </a:solidFill>
              <a:latin typeface="Arial" pitchFamily="34" charset="0"/>
              <a:ea typeface="Verdana"/>
              <a:cs typeface="Arial" pitchFamily="34" charset="0"/>
            </a:endParaRPr>
          </a:p>
          <a:p>
            <a:pPr marL="108000" indent="-108000">
              <a:lnSpc>
                <a:spcPct val="120000"/>
              </a:lnSpc>
              <a:buFont typeface="Arial" panose="020B0604020202020204" pitchFamily="34" charset="0"/>
              <a:buChar char="•"/>
            </a:pPr>
            <a:r>
              <a:rPr lang="en-US" altLang="ko-KR" sz="1200" kern="0" spc="-50" dirty="0">
                <a:solidFill>
                  <a:schemeClr val="tx1">
                    <a:lumMod val="75000"/>
                    <a:lumOff val="25000"/>
                  </a:schemeClr>
                </a:solidFill>
                <a:latin typeface="Arial" pitchFamily="34" charset="0"/>
                <a:ea typeface="Arial Unicode MS"/>
                <a:cs typeface="Arial" pitchFamily="34" charset="0"/>
              </a:rPr>
              <a:t>ATMS </a:t>
            </a:r>
            <a:r>
              <a:rPr lang="en-US" altLang="ko-KR" sz="1000" kern="0" spc="-50" dirty="0">
                <a:solidFill>
                  <a:schemeClr val="tx1">
                    <a:lumMod val="75000"/>
                    <a:lumOff val="25000"/>
                  </a:schemeClr>
                </a:solidFill>
                <a:latin typeface="Arial" pitchFamily="34" charset="0"/>
                <a:ea typeface="Arial Unicode MS"/>
                <a:cs typeface="Arial" pitchFamily="34" charset="0"/>
              </a:rPr>
              <a:t>(Advanced Traffic Management Systems)</a:t>
            </a:r>
            <a:endParaRPr lang="ko-KR" altLang="ko-KR" sz="1000" kern="100" spc="-50" dirty="0">
              <a:solidFill>
                <a:schemeClr val="tx1">
                  <a:lumMod val="75000"/>
                  <a:lumOff val="25000"/>
                </a:schemeClr>
              </a:solidFill>
              <a:latin typeface="Arial" pitchFamily="34" charset="0"/>
              <a:ea typeface="Verdana"/>
              <a:cs typeface="Arial" pitchFamily="34" charset="0"/>
            </a:endParaRPr>
          </a:p>
          <a:p>
            <a:pPr marL="108000" indent="-108000">
              <a:lnSpc>
                <a:spcPct val="120000"/>
              </a:lnSpc>
              <a:buFont typeface="Arial" panose="020B0604020202020204" pitchFamily="34" charset="0"/>
              <a:buChar char="•"/>
            </a:pPr>
            <a:r>
              <a:rPr lang="en-US" altLang="ko-KR" sz="1200" kern="0" dirty="0">
                <a:solidFill>
                  <a:schemeClr val="tx1">
                    <a:lumMod val="75000"/>
                    <a:lumOff val="25000"/>
                  </a:schemeClr>
                </a:solidFill>
                <a:latin typeface="Arial" pitchFamily="34" charset="0"/>
                <a:ea typeface="Arial Unicode MS"/>
                <a:cs typeface="Arial" pitchFamily="34" charset="0"/>
              </a:rPr>
              <a:t>BIMS </a:t>
            </a:r>
            <a:r>
              <a:rPr lang="en-US" altLang="ko-KR" sz="1000" kern="0" dirty="0">
                <a:solidFill>
                  <a:schemeClr val="tx1">
                    <a:lumMod val="75000"/>
                    <a:lumOff val="25000"/>
                  </a:schemeClr>
                </a:solidFill>
                <a:latin typeface="Arial" pitchFamily="34" charset="0"/>
                <a:ea typeface="Arial Unicode MS"/>
                <a:cs typeface="Arial" pitchFamily="34" charset="0"/>
              </a:rPr>
              <a:t>(Bus Information Management Systems)</a:t>
            </a:r>
            <a:endParaRPr lang="ko-KR" altLang="ko-KR" sz="1000" kern="100" dirty="0">
              <a:solidFill>
                <a:schemeClr val="tx1">
                  <a:lumMod val="75000"/>
                  <a:lumOff val="25000"/>
                </a:schemeClr>
              </a:solidFill>
              <a:latin typeface="Arial" pitchFamily="34" charset="0"/>
              <a:ea typeface="Verdana"/>
              <a:cs typeface="Arial" pitchFamily="34" charset="0"/>
            </a:endParaRPr>
          </a:p>
          <a:p>
            <a:pPr marL="108000" indent="-108000">
              <a:lnSpc>
                <a:spcPct val="120000"/>
              </a:lnSpc>
              <a:buFont typeface="Arial" panose="020B0604020202020204" pitchFamily="34" charset="0"/>
              <a:buChar char="•"/>
            </a:pPr>
            <a:r>
              <a:rPr lang="en-US" altLang="ko-KR" sz="1200" kern="0" dirty="0">
                <a:solidFill>
                  <a:schemeClr val="tx1">
                    <a:lumMod val="75000"/>
                    <a:lumOff val="25000"/>
                  </a:schemeClr>
                </a:solidFill>
                <a:latin typeface="Arial" pitchFamily="34" charset="0"/>
                <a:ea typeface="Arial Unicode MS"/>
                <a:cs typeface="Arial" pitchFamily="34" charset="0"/>
              </a:rPr>
              <a:t>ETCS </a:t>
            </a:r>
            <a:r>
              <a:rPr lang="en-US" altLang="ko-KR" sz="1000" kern="0" dirty="0">
                <a:solidFill>
                  <a:schemeClr val="tx1">
                    <a:lumMod val="75000"/>
                    <a:lumOff val="25000"/>
                  </a:schemeClr>
                </a:solidFill>
                <a:latin typeface="Arial" pitchFamily="34" charset="0"/>
                <a:ea typeface="Arial Unicode MS"/>
                <a:cs typeface="Arial" pitchFamily="34" charset="0"/>
              </a:rPr>
              <a:t>(Electronic Toll Collection Systems)</a:t>
            </a:r>
            <a:endParaRPr lang="ko-KR" altLang="ko-KR" sz="1000" kern="100" dirty="0">
              <a:solidFill>
                <a:schemeClr val="tx1">
                  <a:lumMod val="75000"/>
                  <a:lumOff val="25000"/>
                </a:schemeClr>
              </a:solidFill>
              <a:latin typeface="Arial" pitchFamily="34" charset="0"/>
              <a:ea typeface="Verdana"/>
              <a:cs typeface="Arial" pitchFamily="34" charset="0"/>
            </a:endParaRPr>
          </a:p>
          <a:p>
            <a:pPr marL="108000" indent="-108000">
              <a:lnSpc>
                <a:spcPct val="120000"/>
              </a:lnSpc>
              <a:buFont typeface="Arial" panose="020B0604020202020204" pitchFamily="34" charset="0"/>
              <a:buChar char="•"/>
            </a:pPr>
            <a:r>
              <a:rPr lang="tr-TR" altLang="ko-KR" sz="1200" kern="0" dirty="0">
                <a:solidFill>
                  <a:schemeClr val="tx1">
                    <a:lumMod val="75000"/>
                    <a:lumOff val="25000"/>
                  </a:schemeClr>
                </a:solidFill>
                <a:latin typeface="Arial" pitchFamily="34" charset="0"/>
                <a:ea typeface="맑은 고딕"/>
                <a:cs typeface="Arial" pitchFamily="34" charset="0"/>
              </a:rPr>
              <a:t>Kore’deki Güncel ITS Uygulamaları</a:t>
            </a:r>
            <a:endParaRPr lang="ko-KR" altLang="ko-KR" sz="1200" kern="100" dirty="0">
              <a:solidFill>
                <a:schemeClr val="tx1">
                  <a:lumMod val="75000"/>
                  <a:lumOff val="25000"/>
                </a:schemeClr>
              </a:solidFill>
              <a:latin typeface="Arial" pitchFamily="34" charset="0"/>
              <a:ea typeface="Verdana"/>
              <a:cs typeface="Arial" pitchFamily="34" charset="0"/>
            </a:endParaRPr>
          </a:p>
        </p:txBody>
      </p:sp>
      <p:sp>
        <p:nvSpPr>
          <p:cNvPr id="21" name="직사각형 72"/>
          <p:cNvSpPr/>
          <p:nvPr/>
        </p:nvSpPr>
        <p:spPr>
          <a:xfrm>
            <a:off x="7505623" y="4232679"/>
            <a:ext cx="1189749" cy="307777"/>
          </a:xfrm>
          <a:prstGeom prst="rect">
            <a:avLst/>
          </a:prstGeom>
        </p:spPr>
        <p:txBody>
          <a:bodyPr wrap="none">
            <a:spAutoFit/>
          </a:bodyPr>
          <a:lstStyle/>
          <a:p>
            <a:pPr algn="ctr">
              <a:defRPr/>
            </a:pPr>
            <a:r>
              <a:rPr lang="tr-TR" altLang="ko-KR" sz="1400" kern="100" dirty="0">
                <a:solidFill>
                  <a:schemeClr val="bg1"/>
                </a:solidFill>
                <a:latin typeface="Arial" pitchFamily="34" charset="0"/>
                <a:ea typeface="Verdana"/>
                <a:cs typeface="Arial" pitchFamily="34" charset="0"/>
              </a:rPr>
              <a:t>Konuşmalar </a:t>
            </a:r>
            <a:endParaRPr lang="ko-KR" altLang="ko-KR" sz="1400" kern="100" dirty="0">
              <a:solidFill>
                <a:schemeClr val="bg1"/>
              </a:solidFill>
              <a:latin typeface="Arial" pitchFamily="34" charset="0"/>
              <a:ea typeface="Verdana"/>
              <a:cs typeface="Arial" pitchFamily="34" charset="0"/>
            </a:endParaRPr>
          </a:p>
        </p:txBody>
      </p:sp>
      <p:sp>
        <p:nvSpPr>
          <p:cNvPr id="22" name="직사각형 73"/>
          <p:cNvSpPr/>
          <p:nvPr/>
        </p:nvSpPr>
        <p:spPr>
          <a:xfrm>
            <a:off x="7303898" y="5808161"/>
            <a:ext cx="1593193" cy="523220"/>
          </a:xfrm>
          <a:prstGeom prst="rect">
            <a:avLst/>
          </a:prstGeom>
        </p:spPr>
        <p:txBody>
          <a:bodyPr wrap="none">
            <a:spAutoFit/>
          </a:bodyPr>
          <a:lstStyle/>
          <a:p>
            <a:pPr algn="ctr">
              <a:defRPr/>
            </a:pPr>
            <a:r>
              <a:rPr lang="tr-TR" altLang="ko-KR" sz="1400" b="1" kern="100" dirty="0">
                <a:solidFill>
                  <a:schemeClr val="tx1">
                    <a:lumMod val="75000"/>
                    <a:lumOff val="25000"/>
                  </a:schemeClr>
                </a:solidFill>
                <a:latin typeface="Arial" pitchFamily="34" charset="0"/>
                <a:ea typeface="Verdana"/>
                <a:cs typeface="Arial" pitchFamily="34" charset="0"/>
              </a:rPr>
              <a:t>Teknik Ziyaretler</a:t>
            </a:r>
            <a:endParaRPr lang="ko-KR" altLang="ko-KR" sz="1400" b="1" kern="100" dirty="0">
              <a:solidFill>
                <a:schemeClr val="tx1">
                  <a:lumMod val="75000"/>
                  <a:lumOff val="25000"/>
                </a:schemeClr>
              </a:solidFill>
              <a:latin typeface="Arial" pitchFamily="34" charset="0"/>
              <a:ea typeface="Verdana"/>
              <a:cs typeface="Arial" pitchFamily="34" charset="0"/>
            </a:endParaRPr>
          </a:p>
          <a:p>
            <a:pPr algn="ctr">
              <a:defRPr/>
            </a:pPr>
            <a:endParaRPr lang="ko-KR" altLang="ko-KR" sz="1400" kern="100" dirty="0">
              <a:solidFill>
                <a:schemeClr val="bg1"/>
              </a:solidFill>
              <a:latin typeface="Arial" pitchFamily="34" charset="0"/>
              <a:ea typeface="Verdana"/>
              <a:cs typeface="Arial" pitchFamily="34" charset="0"/>
            </a:endParaRPr>
          </a:p>
        </p:txBody>
      </p:sp>
      <p:grpSp>
        <p:nvGrpSpPr>
          <p:cNvPr id="23" name="그룹 2"/>
          <p:cNvGrpSpPr/>
          <p:nvPr/>
        </p:nvGrpSpPr>
        <p:grpSpPr>
          <a:xfrm>
            <a:off x="8537575" y="197335"/>
            <a:ext cx="1604963" cy="319088"/>
            <a:chOff x="7927975" y="1262063"/>
            <a:chExt cx="1604963" cy="319088"/>
          </a:xfrm>
        </p:grpSpPr>
        <p:sp>
          <p:nvSpPr>
            <p:cNvPr id="24"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67" name="66 Metin kutusu"/>
          <p:cNvSpPr txBox="1"/>
          <p:nvPr/>
        </p:nvSpPr>
        <p:spPr>
          <a:xfrm>
            <a:off x="209550" y="238125"/>
            <a:ext cx="2638425" cy="369332"/>
          </a:xfrm>
          <a:prstGeom prst="rect">
            <a:avLst/>
          </a:prstGeom>
          <a:noFill/>
        </p:spPr>
        <p:txBody>
          <a:bodyPr wrap="square" rtlCol="0">
            <a:spAutoFit/>
          </a:bodyPr>
          <a:lstStyle/>
          <a:p>
            <a:r>
              <a:rPr lang="tr-TR" dirty="0"/>
              <a:t>Uluslararası İşbirliği</a:t>
            </a:r>
          </a:p>
        </p:txBody>
      </p:sp>
      <p:sp>
        <p:nvSpPr>
          <p:cNvPr id="68" name="67 Dikdörtgen"/>
          <p:cNvSpPr/>
          <p:nvPr/>
        </p:nvSpPr>
        <p:spPr>
          <a:xfrm>
            <a:off x="0" y="679535"/>
            <a:ext cx="5203219" cy="507831"/>
          </a:xfrm>
          <a:prstGeom prst="rect">
            <a:avLst/>
          </a:prstGeom>
        </p:spPr>
        <p:txBody>
          <a:bodyPr wrap="none">
            <a:spAutoFit/>
          </a:bodyPr>
          <a:lstStyle/>
          <a:p>
            <a:pPr marL="342900" indent="-342900">
              <a:lnSpc>
                <a:spcPct val="150000"/>
              </a:lnSpc>
              <a:buFontTx/>
              <a:buAutoNum type="arabicPeriod"/>
            </a:pPr>
            <a:r>
              <a:rPr lang="tr-TR" altLang="ko-KR" dirty="0">
                <a:solidFill>
                  <a:schemeClr val="bg1">
                    <a:lumMod val="50000"/>
                  </a:schemeClr>
                </a:solidFill>
                <a:latin typeface="Arial" panose="020B0604020202020204" pitchFamily="34" charset="0"/>
                <a:cs typeface="Arial" panose="020B0604020202020204" pitchFamily="34" charset="0"/>
              </a:rPr>
              <a:t>İşbirlikçi  Yaklaşımlar  </a:t>
            </a:r>
            <a:r>
              <a:rPr lang="en-US" altLang="ko-KR" dirty="0">
                <a:solidFill>
                  <a:schemeClr val="bg1">
                    <a:lumMod val="50000"/>
                  </a:schemeClr>
                </a:solidFill>
                <a:latin typeface="Arial" panose="020B0604020202020204" pitchFamily="34" charset="0"/>
                <a:cs typeface="Arial" panose="020B0604020202020204" pitchFamily="34" charset="0"/>
              </a:rPr>
              <a:t>2. </a:t>
            </a:r>
            <a:r>
              <a:rPr lang="tr-TR" altLang="ko-KR" dirty="0">
                <a:solidFill>
                  <a:schemeClr val="bg1">
                    <a:lumMod val="50000"/>
                  </a:schemeClr>
                </a:solidFill>
                <a:latin typeface="Arial" panose="020B0604020202020204" pitchFamily="34" charset="0"/>
                <a:cs typeface="Arial" panose="020B0604020202020204" pitchFamily="34" charset="0"/>
              </a:rPr>
              <a:t>Kapasite Oluşturma </a:t>
            </a:r>
            <a:endParaRPr lang="en-US" altLang="ko-KR" dirty="0">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48"/>
          <p:cNvSpPr>
            <a:spLocks noChangeShapeType="1"/>
          </p:cNvSpPr>
          <p:nvPr/>
        </p:nvSpPr>
        <p:spPr bwMode="auto">
          <a:xfrm>
            <a:off x="514350" y="792648"/>
            <a:ext cx="452438" cy="0"/>
          </a:xfrm>
          <a:prstGeom prst="line">
            <a:avLst/>
          </a:prstGeom>
          <a:noFill/>
          <a:ln w="9525" cap="flat">
            <a:solidFill>
              <a:srgbClr val="1C75B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sp>
        <p:nvSpPr>
          <p:cNvPr id="3" name="TextBox 4"/>
          <p:cNvSpPr txBox="1"/>
          <p:nvPr/>
        </p:nvSpPr>
        <p:spPr>
          <a:xfrm>
            <a:off x="420575" y="401675"/>
            <a:ext cx="4087979" cy="384721"/>
          </a:xfrm>
          <a:prstGeom prst="rect">
            <a:avLst/>
          </a:prstGeom>
          <a:noFill/>
        </p:spPr>
        <p:txBody>
          <a:bodyPr wrap="none" rtlCol="0">
            <a:spAutoFit/>
          </a:bodyPr>
          <a:lstStyle/>
          <a:p>
            <a:r>
              <a:rPr lang="en-US"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Appendix. Introduction of KOTRA</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
        <p:nvSpPr>
          <p:cNvPr id="4" name="TextBox 6"/>
          <p:cNvSpPr txBox="1"/>
          <p:nvPr/>
        </p:nvSpPr>
        <p:spPr>
          <a:xfrm>
            <a:off x="547500" y="1097500"/>
            <a:ext cx="9082275" cy="923330"/>
          </a:xfrm>
          <a:prstGeom prst="rect">
            <a:avLst/>
          </a:prstGeom>
          <a:noFill/>
        </p:spPr>
        <p:txBody>
          <a:bodyPr wrap="square" rtlCol="0">
            <a:spAutoFit/>
          </a:bodyPr>
          <a:lstStyle/>
          <a:p>
            <a:pPr algn="ctr"/>
            <a:r>
              <a:rPr lang="en-US" altLang="ko-KR" b="1" spc="-150" dirty="0">
                <a:solidFill>
                  <a:schemeClr val="accent6"/>
                </a:solidFill>
                <a:latin typeface="Arial" pitchFamily="34" charset="0"/>
                <a:ea typeface="-윤고딕330" pitchFamily="18" charset="-127"/>
                <a:cs typeface="Arial" pitchFamily="34" charset="0"/>
              </a:rPr>
              <a:t>KOTRA</a:t>
            </a:r>
            <a:r>
              <a:rPr lang="tr-TR" altLang="ko-KR" b="1" spc="-150" dirty="0">
                <a:solidFill>
                  <a:schemeClr val="accent6"/>
                </a:solidFill>
                <a:latin typeface="Arial" pitchFamily="34" charset="0"/>
                <a:ea typeface="-윤고딕330" pitchFamily="18" charset="-127"/>
                <a:cs typeface="Arial" pitchFamily="34" charset="0"/>
              </a:rPr>
              <a:t>(</a:t>
            </a:r>
            <a:r>
              <a:rPr lang="tr-TR" altLang="ko-KR" b="1" spc="-150" dirty="0" err="1">
                <a:solidFill>
                  <a:schemeClr val="accent6"/>
                </a:solidFill>
                <a:latin typeface="Arial" pitchFamily="34" charset="0"/>
                <a:ea typeface="-윤고딕330" pitchFamily="18" charset="-127"/>
                <a:cs typeface="Arial" pitchFamily="34" charset="0"/>
              </a:rPr>
              <a:t>Korea</a:t>
            </a:r>
            <a:r>
              <a:rPr lang="tr-TR" altLang="ko-KR" b="1" spc="-150" dirty="0">
                <a:solidFill>
                  <a:schemeClr val="accent6"/>
                </a:solidFill>
                <a:latin typeface="Arial" pitchFamily="34" charset="0"/>
                <a:ea typeface="-윤고딕330" pitchFamily="18" charset="-127"/>
                <a:cs typeface="Arial" pitchFamily="34" charset="0"/>
              </a:rPr>
              <a:t> </a:t>
            </a:r>
            <a:r>
              <a:rPr lang="tr-TR" altLang="ko-KR" b="1" spc="-150" dirty="0" err="1">
                <a:solidFill>
                  <a:schemeClr val="accent6"/>
                </a:solidFill>
                <a:latin typeface="Arial" pitchFamily="34" charset="0"/>
                <a:ea typeface="-윤고딕330" pitchFamily="18" charset="-127"/>
                <a:cs typeface="Arial" pitchFamily="34" charset="0"/>
              </a:rPr>
              <a:t>Trade</a:t>
            </a:r>
            <a:r>
              <a:rPr lang="tr-TR" altLang="ko-KR" b="1" spc="-150" dirty="0">
                <a:solidFill>
                  <a:schemeClr val="accent6"/>
                </a:solidFill>
                <a:latin typeface="Arial" pitchFamily="34" charset="0"/>
                <a:ea typeface="-윤고딕330" pitchFamily="18" charset="-127"/>
                <a:cs typeface="Arial" pitchFamily="34" charset="0"/>
              </a:rPr>
              <a:t>-</a:t>
            </a:r>
            <a:r>
              <a:rPr lang="tr-TR" altLang="ko-KR" b="1" spc="-150" dirty="0" err="1">
                <a:solidFill>
                  <a:schemeClr val="accent6"/>
                </a:solidFill>
                <a:latin typeface="Arial" pitchFamily="34" charset="0"/>
                <a:ea typeface="-윤고딕330" pitchFamily="18" charset="-127"/>
                <a:cs typeface="Arial" pitchFamily="34" charset="0"/>
              </a:rPr>
              <a:t>Investment</a:t>
            </a:r>
            <a:r>
              <a:rPr lang="tr-TR" altLang="ko-KR" b="1" spc="-150" dirty="0">
                <a:solidFill>
                  <a:schemeClr val="accent6"/>
                </a:solidFill>
                <a:latin typeface="Arial" pitchFamily="34" charset="0"/>
                <a:ea typeface="-윤고딕330" pitchFamily="18" charset="-127"/>
                <a:cs typeface="Arial" pitchFamily="34" charset="0"/>
              </a:rPr>
              <a:t> </a:t>
            </a:r>
            <a:r>
              <a:rPr lang="tr-TR" altLang="ko-KR" b="1" spc="-150" dirty="0" err="1">
                <a:solidFill>
                  <a:schemeClr val="accent6"/>
                </a:solidFill>
                <a:latin typeface="Arial" pitchFamily="34" charset="0"/>
                <a:ea typeface="-윤고딕330" pitchFamily="18" charset="-127"/>
                <a:cs typeface="Arial" pitchFamily="34" charset="0"/>
              </a:rPr>
              <a:t>Promotion</a:t>
            </a:r>
            <a:r>
              <a:rPr lang="tr-TR" altLang="ko-KR" b="1" spc="-150" dirty="0">
                <a:solidFill>
                  <a:schemeClr val="accent6"/>
                </a:solidFill>
                <a:latin typeface="Arial" pitchFamily="34" charset="0"/>
                <a:ea typeface="-윤고딕330" pitchFamily="18" charset="-127"/>
                <a:cs typeface="Arial" pitchFamily="34" charset="0"/>
              </a:rPr>
              <a:t> </a:t>
            </a:r>
            <a:r>
              <a:rPr lang="tr-TR" altLang="ko-KR" b="1" spc="-150" dirty="0" err="1">
                <a:solidFill>
                  <a:schemeClr val="accent6"/>
                </a:solidFill>
                <a:latin typeface="Arial" pitchFamily="34" charset="0"/>
                <a:ea typeface="-윤고딕330" pitchFamily="18" charset="-127"/>
                <a:cs typeface="Arial" pitchFamily="34" charset="0"/>
              </a:rPr>
              <a:t>Agency</a:t>
            </a:r>
            <a:r>
              <a:rPr lang="tr-TR" altLang="ko-KR" b="1" spc="-150" dirty="0">
                <a:solidFill>
                  <a:schemeClr val="accent6"/>
                </a:solidFill>
                <a:latin typeface="Arial" pitchFamily="34" charset="0"/>
                <a:ea typeface="-윤고딕330" pitchFamily="18" charset="-127"/>
                <a:cs typeface="Arial" pitchFamily="34" charset="0"/>
              </a:rPr>
              <a:t>-Kore Ticaret –Yatırım Destek </a:t>
            </a:r>
            <a:r>
              <a:rPr lang="tr-TR" altLang="ko-KR" b="1" spc="-150" dirty="0" err="1">
                <a:solidFill>
                  <a:schemeClr val="accent6"/>
                </a:solidFill>
                <a:latin typeface="Arial" pitchFamily="34" charset="0"/>
                <a:ea typeface="-윤고딕330" pitchFamily="18" charset="-127"/>
                <a:cs typeface="Arial" pitchFamily="34" charset="0"/>
              </a:rPr>
              <a:t>Ajentası</a:t>
            </a:r>
            <a:r>
              <a:rPr lang="tr-TR" altLang="ko-KR" b="1" spc="-150" dirty="0">
                <a:solidFill>
                  <a:schemeClr val="accent6"/>
                </a:solidFill>
                <a:latin typeface="Arial" pitchFamily="34" charset="0"/>
                <a:ea typeface="-윤고딕330" pitchFamily="18" charset="-127"/>
                <a:cs typeface="Arial" pitchFamily="34" charset="0"/>
              </a:rPr>
              <a:t>), Kore’deki </a:t>
            </a:r>
            <a:r>
              <a:rPr lang="tr-TR" altLang="ko-KR" b="1" spc="-150" dirty="0" err="1">
                <a:solidFill>
                  <a:schemeClr val="accent6"/>
                </a:solidFill>
                <a:latin typeface="Arial" pitchFamily="34" charset="0"/>
                <a:ea typeface="-윤고딕330" pitchFamily="18" charset="-127"/>
                <a:cs typeface="Arial" pitchFamily="34" charset="0"/>
              </a:rPr>
              <a:t>Gelişimlerimlerin</a:t>
            </a:r>
            <a:r>
              <a:rPr lang="tr-TR" altLang="ko-KR" b="1" spc="-150" dirty="0">
                <a:solidFill>
                  <a:schemeClr val="accent6"/>
                </a:solidFill>
                <a:latin typeface="Arial" pitchFamily="34" charset="0"/>
                <a:ea typeface="-윤고딕330" pitchFamily="18" charset="-127"/>
                <a:cs typeface="Arial" pitchFamily="34" charset="0"/>
              </a:rPr>
              <a:t> Merkezi</a:t>
            </a:r>
            <a:endParaRPr lang="en-US" altLang="ko-KR" spc="-150" dirty="0">
              <a:latin typeface="Arial" pitchFamily="34" charset="0"/>
              <a:ea typeface="-윤고딕340" pitchFamily="18" charset="-127"/>
              <a:cs typeface="Arial" pitchFamily="34" charset="0"/>
            </a:endParaRPr>
          </a:p>
          <a:p>
            <a:pPr algn="ctr"/>
            <a:r>
              <a:rPr lang="tr-TR" altLang="ko-KR" spc="-150" dirty="0">
                <a:solidFill>
                  <a:schemeClr val="tx1">
                    <a:lumMod val="75000"/>
                    <a:lumOff val="25000"/>
                  </a:schemeClr>
                </a:solidFill>
                <a:latin typeface="Arial" pitchFamily="34" charset="0"/>
                <a:ea typeface="-윤고딕330" pitchFamily="18" charset="-127"/>
                <a:cs typeface="Arial" pitchFamily="34" charset="0"/>
              </a:rPr>
              <a:t>Dünya ekonomi tarihini yeniden yazıyor!</a:t>
            </a:r>
            <a:endParaRPr lang="ko-KR" altLang="en-US" spc="-150" dirty="0">
              <a:solidFill>
                <a:schemeClr val="tx1">
                  <a:lumMod val="75000"/>
                  <a:lumOff val="25000"/>
                </a:schemeClr>
              </a:solidFill>
              <a:latin typeface="Arial" pitchFamily="34" charset="0"/>
              <a:ea typeface="-윤고딕330" pitchFamily="18" charset="-127"/>
              <a:cs typeface="Arial" pitchFamily="34" charset="0"/>
            </a:endParaRPr>
          </a:p>
        </p:txBody>
      </p:sp>
      <p:pic>
        <p:nvPicPr>
          <p:cNvPr id="5" name="Picture 2" descr="F:\진행중\코트라\im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495" y="2565432"/>
            <a:ext cx="1391424" cy="3924000"/>
          </a:xfrm>
          <a:prstGeom prst="rect">
            <a:avLst/>
          </a:prstGeom>
          <a:noFill/>
          <a:extLst>
            <a:ext uri="{909E8E84-426E-40DD-AFC4-6F175D3DCCD1}">
              <a14:hiddenFill xmlns:a14="http://schemas.microsoft.com/office/drawing/2010/main">
                <a:solidFill>
                  <a:srgbClr val="FFFFFF"/>
                </a:solidFill>
              </a14:hiddenFill>
            </a:ext>
          </a:extLst>
        </p:spPr>
      </p:pic>
      <p:sp>
        <p:nvSpPr>
          <p:cNvPr id="6" name="직사각형 8"/>
          <p:cNvSpPr/>
          <p:nvPr/>
        </p:nvSpPr>
        <p:spPr>
          <a:xfrm>
            <a:off x="526495" y="2565432"/>
            <a:ext cx="1391424" cy="18803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 name="TextBox 9"/>
          <p:cNvSpPr txBox="1"/>
          <p:nvPr/>
        </p:nvSpPr>
        <p:spPr>
          <a:xfrm>
            <a:off x="539086" y="2893220"/>
            <a:ext cx="1369849" cy="759182"/>
          </a:xfrm>
          <a:prstGeom prst="rect">
            <a:avLst/>
          </a:prstGeom>
          <a:noFill/>
        </p:spPr>
        <p:txBody>
          <a:bodyPr wrap="square" rtlCol="0">
            <a:spAutoFit/>
          </a:bodyPr>
          <a:lstStyle/>
          <a:p>
            <a:pPr algn="ctr">
              <a:lnSpc>
                <a:spcPts val="1300"/>
              </a:lnSpc>
            </a:pPr>
            <a:r>
              <a:rPr lang="tr-TR" altLang="ko-KR" sz="1100" dirty="0">
                <a:solidFill>
                  <a:schemeClr val="tx1">
                    <a:lumMod val="85000"/>
                    <a:lumOff val="15000"/>
                  </a:schemeClr>
                </a:solidFill>
                <a:latin typeface="Arial" pitchFamily="34" charset="0"/>
                <a:ea typeface="-윤고딕330" pitchFamily="18" charset="-127"/>
                <a:cs typeface="Arial" pitchFamily="34" charset="0"/>
              </a:rPr>
              <a:t>Başlatılan </a:t>
            </a:r>
            <a:r>
              <a:rPr lang="tr-TR" altLang="ko-KR" sz="1100" dirty="0" smtClean="0">
                <a:solidFill>
                  <a:schemeClr val="tx1">
                    <a:lumMod val="85000"/>
                    <a:lumOff val="15000"/>
                  </a:schemeClr>
                </a:solidFill>
                <a:latin typeface="Arial" pitchFamily="34" charset="0"/>
                <a:ea typeface="-윤고딕330" pitchFamily="18" charset="-127"/>
                <a:cs typeface="Arial" pitchFamily="34" charset="0"/>
              </a:rPr>
              <a:t>ihracat </a:t>
            </a:r>
            <a:r>
              <a:rPr lang="tr-TR" altLang="ko-KR" sz="1100" dirty="0" err="1">
                <a:solidFill>
                  <a:schemeClr val="tx1">
                    <a:lumMod val="85000"/>
                    <a:lumOff val="15000"/>
                  </a:schemeClr>
                </a:solidFill>
                <a:latin typeface="Arial" pitchFamily="34" charset="0"/>
                <a:ea typeface="-윤고딕330" pitchFamily="18" charset="-127"/>
                <a:cs typeface="Arial" pitchFamily="34" charset="0"/>
              </a:rPr>
              <a:t>KOTRA’nın</a:t>
            </a:r>
            <a:r>
              <a:rPr lang="tr-TR" altLang="ko-KR" sz="1100" dirty="0">
                <a:solidFill>
                  <a:schemeClr val="tx1">
                    <a:lumMod val="85000"/>
                    <a:lumOff val="15000"/>
                  </a:schemeClr>
                </a:solidFill>
                <a:latin typeface="Arial" pitchFamily="34" charset="0"/>
                <a:ea typeface="-윤고딕330" pitchFamily="18" charset="-127"/>
                <a:cs typeface="Arial" pitchFamily="34" charset="0"/>
              </a:rPr>
              <a:t> </a:t>
            </a:r>
            <a:r>
              <a:rPr lang="tr-TR" altLang="ko-KR" sz="1100" dirty="0" smtClean="0">
                <a:solidFill>
                  <a:schemeClr val="tx1">
                    <a:lumMod val="85000"/>
                    <a:lumOff val="15000"/>
                  </a:schemeClr>
                </a:solidFill>
                <a:latin typeface="Arial" pitchFamily="34" charset="0"/>
                <a:ea typeface="-윤고딕330" pitchFamily="18" charset="-127"/>
                <a:cs typeface="Arial" pitchFamily="34" charset="0"/>
              </a:rPr>
              <a:t>kuruluşu </a:t>
            </a:r>
            <a:r>
              <a:rPr lang="tr-TR" altLang="ko-KR" sz="1100" dirty="0">
                <a:solidFill>
                  <a:schemeClr val="tx1">
                    <a:lumMod val="85000"/>
                    <a:lumOff val="15000"/>
                  </a:schemeClr>
                </a:solidFill>
                <a:latin typeface="Arial" pitchFamily="34" charset="0"/>
                <a:ea typeface="-윤고딕330" pitchFamily="18" charset="-127"/>
                <a:cs typeface="Arial" pitchFamily="34" charset="0"/>
              </a:rPr>
              <a:t>ile devam ettirildi.</a:t>
            </a:r>
            <a:endParaRPr lang="ko-KR" altLang="en-US" sz="1100" dirty="0">
              <a:solidFill>
                <a:schemeClr val="tx1">
                  <a:lumMod val="85000"/>
                  <a:lumOff val="15000"/>
                </a:schemeClr>
              </a:solidFill>
              <a:latin typeface="Arial" pitchFamily="34" charset="0"/>
              <a:ea typeface="-윤고딕340" pitchFamily="18" charset="-127"/>
              <a:cs typeface="Arial" pitchFamily="34" charset="0"/>
            </a:endParaRPr>
          </a:p>
        </p:txBody>
      </p:sp>
      <p:pic>
        <p:nvPicPr>
          <p:cNvPr id="8" name="Picture 5" descr="F:\진행중\코트라\img\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3498" y="2565432"/>
            <a:ext cx="1581575" cy="4392000"/>
          </a:xfrm>
          <a:prstGeom prst="rect">
            <a:avLst/>
          </a:prstGeom>
          <a:noFill/>
          <a:extLst>
            <a:ext uri="{909E8E84-426E-40DD-AFC4-6F175D3DCCD1}">
              <a14:hiddenFill xmlns:a14="http://schemas.microsoft.com/office/drawing/2010/main">
                <a:solidFill>
                  <a:srgbClr val="FFFFFF"/>
                </a:solidFill>
              </a14:hiddenFill>
            </a:ext>
          </a:extLst>
        </p:spPr>
      </p:pic>
      <p:sp>
        <p:nvSpPr>
          <p:cNvPr id="9" name="직사각형 11"/>
          <p:cNvSpPr/>
          <p:nvPr/>
        </p:nvSpPr>
        <p:spPr>
          <a:xfrm>
            <a:off x="5233916" y="2565432"/>
            <a:ext cx="1581157" cy="188032"/>
          </a:xfrm>
          <a:prstGeom prst="rect">
            <a:avLst/>
          </a:prstGeom>
          <a:solidFill>
            <a:srgbClr val="7CC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0" name="TextBox 12"/>
          <p:cNvSpPr txBox="1"/>
          <p:nvPr/>
        </p:nvSpPr>
        <p:spPr>
          <a:xfrm>
            <a:off x="5233917" y="2893220"/>
            <a:ext cx="1583140" cy="1259319"/>
          </a:xfrm>
          <a:prstGeom prst="rect">
            <a:avLst/>
          </a:prstGeom>
          <a:noFill/>
        </p:spPr>
        <p:txBody>
          <a:bodyPr wrap="square" rtlCol="0">
            <a:spAutoFit/>
          </a:bodyPr>
          <a:lstStyle/>
          <a:p>
            <a:pPr algn="ctr">
              <a:lnSpc>
                <a:spcPts val="1300"/>
              </a:lnSpc>
            </a:pPr>
            <a:r>
              <a:rPr lang="tr-TR" altLang="ko-KR" sz="1100" dirty="0">
                <a:solidFill>
                  <a:schemeClr val="tx1">
                    <a:lumMod val="85000"/>
                    <a:lumOff val="15000"/>
                  </a:schemeClr>
                </a:solidFill>
                <a:latin typeface="Arial" pitchFamily="34" charset="0"/>
                <a:ea typeface="-윤고딕330" pitchFamily="18" charset="-127"/>
                <a:cs typeface="Arial" pitchFamily="34" charset="0"/>
              </a:rPr>
              <a:t>Ulusal bir yatırım şirketi olarak IMF krizinin üstesinden geldi ve bu dönemde dev bir ticaret şirketi olduğu için ülkesine önderlik etti.</a:t>
            </a:r>
            <a:endParaRPr lang="ko-KR" altLang="en-US" sz="1100" dirty="0">
              <a:solidFill>
                <a:schemeClr val="tx1">
                  <a:lumMod val="85000"/>
                  <a:lumOff val="15000"/>
                </a:schemeClr>
              </a:solidFill>
              <a:latin typeface="Arial" pitchFamily="34" charset="0"/>
              <a:ea typeface="-윤고딕340" pitchFamily="18" charset="-127"/>
              <a:cs typeface="Arial" pitchFamily="34" charset="0"/>
            </a:endParaRPr>
          </a:p>
        </p:txBody>
      </p:sp>
      <p:pic>
        <p:nvPicPr>
          <p:cNvPr id="11" name="Picture 4" descr="F:\진행중\코트라\img\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0994" y="2565432"/>
            <a:ext cx="1512380" cy="4140000"/>
          </a:xfrm>
          <a:prstGeom prst="rect">
            <a:avLst/>
          </a:prstGeom>
          <a:noFill/>
          <a:extLst>
            <a:ext uri="{909E8E84-426E-40DD-AFC4-6F175D3DCCD1}">
              <a14:hiddenFill xmlns:a14="http://schemas.microsoft.com/office/drawing/2010/main">
                <a:solidFill>
                  <a:srgbClr val="FFFFFF"/>
                </a:solidFill>
              </a14:hiddenFill>
            </a:ext>
          </a:extLst>
        </p:spPr>
      </p:pic>
      <p:sp>
        <p:nvSpPr>
          <p:cNvPr id="12" name="직사각형 14"/>
          <p:cNvSpPr/>
          <p:nvPr/>
        </p:nvSpPr>
        <p:spPr>
          <a:xfrm>
            <a:off x="3600994" y="2565432"/>
            <a:ext cx="1512380" cy="188032"/>
          </a:xfrm>
          <a:prstGeom prst="rect">
            <a:avLst/>
          </a:prstGeom>
          <a:solidFill>
            <a:srgbClr val="7DC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3" name="TextBox 15"/>
          <p:cNvSpPr txBox="1"/>
          <p:nvPr/>
        </p:nvSpPr>
        <p:spPr>
          <a:xfrm>
            <a:off x="3600994" y="2893220"/>
            <a:ext cx="1503270" cy="759182"/>
          </a:xfrm>
          <a:prstGeom prst="rect">
            <a:avLst/>
          </a:prstGeom>
          <a:noFill/>
        </p:spPr>
        <p:txBody>
          <a:bodyPr wrap="square" rtlCol="0">
            <a:spAutoFit/>
          </a:bodyPr>
          <a:lstStyle/>
          <a:p>
            <a:pPr algn="ctr">
              <a:lnSpc>
                <a:spcPts val="1300"/>
              </a:lnSpc>
            </a:pPr>
            <a:r>
              <a:rPr lang="tr-TR" altLang="ko-KR" sz="1100" dirty="0">
                <a:solidFill>
                  <a:schemeClr val="tx1">
                    <a:lumMod val="85000"/>
                    <a:lumOff val="15000"/>
                  </a:schemeClr>
                </a:solidFill>
                <a:latin typeface="Arial" pitchFamily="34" charset="0"/>
                <a:ea typeface="-윤고딕330" pitchFamily="18" charset="-127"/>
                <a:cs typeface="Arial" pitchFamily="34" charset="0"/>
              </a:rPr>
              <a:t>KOTRA , fuarları sayesinde büyük bir ihracatçı otorite konumuna koyuldu. </a:t>
            </a:r>
            <a:endParaRPr lang="ko-KR" altLang="en-US" sz="1100" dirty="0">
              <a:solidFill>
                <a:schemeClr val="tx1">
                  <a:lumMod val="85000"/>
                  <a:lumOff val="15000"/>
                </a:schemeClr>
              </a:solidFill>
              <a:latin typeface="Arial" pitchFamily="34" charset="0"/>
              <a:ea typeface="-윤고딕340" pitchFamily="18" charset="-127"/>
              <a:cs typeface="Arial" pitchFamily="34" charset="0"/>
            </a:endParaRPr>
          </a:p>
        </p:txBody>
      </p:sp>
      <p:pic>
        <p:nvPicPr>
          <p:cNvPr id="14" name="Picture 6" descr="F:\진행중\코트라\img\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5199" y="2565432"/>
            <a:ext cx="1636997" cy="4752000"/>
          </a:xfrm>
          <a:prstGeom prst="rect">
            <a:avLst/>
          </a:prstGeom>
          <a:noFill/>
          <a:extLst>
            <a:ext uri="{909E8E84-426E-40DD-AFC4-6F175D3DCCD1}">
              <a14:hiddenFill xmlns:a14="http://schemas.microsoft.com/office/drawing/2010/main">
                <a:solidFill>
                  <a:srgbClr val="FFFFFF"/>
                </a:solidFill>
              </a14:hiddenFill>
            </a:ext>
          </a:extLst>
        </p:spPr>
      </p:pic>
      <p:sp>
        <p:nvSpPr>
          <p:cNvPr id="15" name="직사각형 17"/>
          <p:cNvSpPr/>
          <p:nvPr/>
        </p:nvSpPr>
        <p:spPr>
          <a:xfrm>
            <a:off x="6939886" y="2565432"/>
            <a:ext cx="1632310" cy="188032"/>
          </a:xfrm>
          <a:prstGeom prst="rect">
            <a:avLst/>
          </a:prstGeom>
          <a:solidFill>
            <a:srgbClr val="7BA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18"/>
          <p:cNvSpPr txBox="1"/>
          <p:nvPr/>
        </p:nvSpPr>
        <p:spPr>
          <a:xfrm>
            <a:off x="6939887" y="2893220"/>
            <a:ext cx="1617259" cy="759182"/>
          </a:xfrm>
          <a:prstGeom prst="rect">
            <a:avLst/>
          </a:prstGeom>
          <a:noFill/>
        </p:spPr>
        <p:txBody>
          <a:bodyPr wrap="square" rtlCol="0">
            <a:spAutoFit/>
          </a:bodyPr>
          <a:lstStyle/>
          <a:p>
            <a:pPr algn="ctr">
              <a:lnSpc>
                <a:spcPts val="1300"/>
              </a:lnSpc>
            </a:pPr>
            <a:r>
              <a:rPr lang="tr-TR" altLang="ko-KR" sz="1100" dirty="0">
                <a:solidFill>
                  <a:schemeClr val="tx1">
                    <a:lumMod val="85000"/>
                    <a:lumOff val="15000"/>
                  </a:schemeClr>
                </a:solidFill>
                <a:latin typeface="Arial" pitchFamily="34" charset="0"/>
                <a:ea typeface="-윤고딕330" pitchFamily="18" charset="-127"/>
                <a:cs typeface="Arial" pitchFamily="34" charset="0"/>
              </a:rPr>
              <a:t>Yönetimdeki devam eden yeniliklerle 1 trilyon $ ticari kulüp bir araya getirildi.</a:t>
            </a:r>
            <a:endParaRPr lang="ko-KR" altLang="en-US" sz="1100" dirty="0">
              <a:solidFill>
                <a:schemeClr val="tx1">
                  <a:lumMod val="85000"/>
                  <a:lumOff val="15000"/>
                </a:schemeClr>
              </a:solidFill>
              <a:latin typeface="Arial" pitchFamily="34" charset="0"/>
              <a:ea typeface="-윤고딕340" pitchFamily="18" charset="-127"/>
              <a:cs typeface="Arial" pitchFamily="34" charset="0"/>
            </a:endParaRPr>
          </a:p>
        </p:txBody>
      </p:sp>
      <p:pic>
        <p:nvPicPr>
          <p:cNvPr id="17" name="Picture 3" descr="F:\진행중\코트라\img\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38043" y="2565432"/>
            <a:ext cx="1442827" cy="3960000"/>
          </a:xfrm>
          <a:prstGeom prst="rect">
            <a:avLst/>
          </a:prstGeom>
          <a:noFill/>
          <a:extLst>
            <a:ext uri="{909E8E84-426E-40DD-AFC4-6F175D3DCCD1}">
              <a14:hiddenFill xmlns:a14="http://schemas.microsoft.com/office/drawing/2010/main">
                <a:solidFill>
                  <a:srgbClr val="FFFFFF"/>
                </a:solidFill>
              </a14:hiddenFill>
            </a:ext>
          </a:extLst>
        </p:spPr>
      </p:pic>
      <p:sp>
        <p:nvSpPr>
          <p:cNvPr id="18" name="직사각형 20"/>
          <p:cNvSpPr/>
          <p:nvPr/>
        </p:nvSpPr>
        <p:spPr>
          <a:xfrm>
            <a:off x="2041396" y="2565432"/>
            <a:ext cx="1439474" cy="188032"/>
          </a:xfrm>
          <a:prstGeom prst="rect">
            <a:avLst/>
          </a:prstGeom>
          <a:solidFill>
            <a:srgbClr val="B3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9" name="TextBox 21"/>
          <p:cNvSpPr txBox="1"/>
          <p:nvPr/>
        </p:nvSpPr>
        <p:spPr>
          <a:xfrm>
            <a:off x="2053988" y="2893221"/>
            <a:ext cx="1426882" cy="592470"/>
          </a:xfrm>
          <a:prstGeom prst="rect">
            <a:avLst/>
          </a:prstGeom>
          <a:noFill/>
        </p:spPr>
        <p:txBody>
          <a:bodyPr wrap="square" rtlCol="0">
            <a:spAutoFit/>
          </a:bodyPr>
          <a:lstStyle/>
          <a:p>
            <a:pPr algn="ctr">
              <a:lnSpc>
                <a:spcPts val="1300"/>
              </a:lnSpc>
            </a:pPr>
            <a:r>
              <a:rPr lang="tr-TR" altLang="ko-KR" sz="1100" dirty="0">
                <a:solidFill>
                  <a:schemeClr val="tx1">
                    <a:lumMod val="85000"/>
                    <a:lumOff val="15000"/>
                  </a:schemeClr>
                </a:solidFill>
                <a:latin typeface="Arial" pitchFamily="34" charset="0"/>
                <a:ea typeface="-윤고딕330" pitchFamily="18" charset="-127"/>
                <a:cs typeface="Arial" pitchFamily="34" charset="0"/>
              </a:rPr>
              <a:t>İhracat Bilgi Merkezi küresel piyasada yerini aldı</a:t>
            </a:r>
            <a:endParaRPr lang="ko-KR" altLang="en-US" sz="1100" dirty="0">
              <a:solidFill>
                <a:schemeClr val="tx1">
                  <a:lumMod val="85000"/>
                  <a:lumOff val="15000"/>
                </a:schemeClr>
              </a:solidFill>
              <a:latin typeface="Arial" pitchFamily="34" charset="0"/>
              <a:ea typeface="-윤고딕340" pitchFamily="18" charset="-127"/>
              <a:cs typeface="Arial" pitchFamily="34" charset="0"/>
            </a:endParaRPr>
          </a:p>
        </p:txBody>
      </p:sp>
      <p:sp>
        <p:nvSpPr>
          <p:cNvPr id="20" name="TextBox 22"/>
          <p:cNvSpPr txBox="1"/>
          <p:nvPr/>
        </p:nvSpPr>
        <p:spPr>
          <a:xfrm>
            <a:off x="536688" y="3717032"/>
            <a:ext cx="1295547" cy="253916"/>
          </a:xfrm>
          <a:prstGeom prst="rect">
            <a:avLst/>
          </a:prstGeom>
          <a:noFill/>
        </p:spPr>
        <p:txBody>
          <a:bodyPr wrap="none" rtlCol="0">
            <a:spAutoFit/>
          </a:bodyPr>
          <a:lstStyle/>
          <a:p>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a:t>
            </a:r>
            <a:r>
              <a:rPr lang="tr-TR"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100 milyon ihracat</a:t>
            </a:r>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a:t>
            </a:r>
            <a:endParaRPr lang="ko-KR" altLang="en-US"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endParaRPr>
          </a:p>
        </p:txBody>
      </p:sp>
      <p:sp>
        <p:nvSpPr>
          <p:cNvPr id="21" name="TextBox 23"/>
          <p:cNvSpPr txBox="1"/>
          <p:nvPr/>
        </p:nvSpPr>
        <p:spPr>
          <a:xfrm>
            <a:off x="2082646" y="3838880"/>
            <a:ext cx="1226618" cy="253916"/>
          </a:xfrm>
          <a:prstGeom prst="rect">
            <a:avLst/>
          </a:prstGeom>
          <a:noFill/>
        </p:spPr>
        <p:txBody>
          <a:bodyPr wrap="none" rtlCol="0">
            <a:spAutoFit/>
          </a:bodyPr>
          <a:lstStyle/>
          <a:p>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[$10 </a:t>
            </a:r>
            <a:r>
              <a:rPr lang="tr-TR"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milyon ihracat</a:t>
            </a:r>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a:t>
            </a:r>
            <a:endParaRPr lang="ko-KR" altLang="en-US"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endParaRPr>
          </a:p>
        </p:txBody>
      </p:sp>
      <p:sp>
        <p:nvSpPr>
          <p:cNvPr id="22" name="TextBox 24"/>
          <p:cNvSpPr txBox="1"/>
          <p:nvPr/>
        </p:nvSpPr>
        <p:spPr>
          <a:xfrm>
            <a:off x="3707904" y="3910888"/>
            <a:ext cx="1196161" cy="253916"/>
          </a:xfrm>
          <a:prstGeom prst="rect">
            <a:avLst/>
          </a:prstGeom>
          <a:noFill/>
        </p:spPr>
        <p:txBody>
          <a:bodyPr wrap="none" rtlCol="0">
            <a:spAutoFit/>
          </a:bodyPr>
          <a:lstStyle/>
          <a:p>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[$50 </a:t>
            </a:r>
            <a:r>
              <a:rPr lang="tr-TR"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milyar ihracat</a:t>
            </a:r>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a:t>
            </a:r>
            <a:endParaRPr lang="ko-KR" altLang="en-US"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endParaRPr>
          </a:p>
        </p:txBody>
      </p:sp>
      <p:sp>
        <p:nvSpPr>
          <p:cNvPr id="23" name="TextBox 25"/>
          <p:cNvSpPr txBox="1"/>
          <p:nvPr/>
        </p:nvSpPr>
        <p:spPr>
          <a:xfrm>
            <a:off x="5326086" y="4039180"/>
            <a:ext cx="1265090" cy="253916"/>
          </a:xfrm>
          <a:prstGeom prst="rect">
            <a:avLst/>
          </a:prstGeom>
          <a:noFill/>
        </p:spPr>
        <p:txBody>
          <a:bodyPr wrap="none" rtlCol="0">
            <a:spAutoFit/>
          </a:bodyPr>
          <a:lstStyle/>
          <a:p>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[$100 </a:t>
            </a:r>
            <a:r>
              <a:rPr lang="tr-TR"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milyar ihracat</a:t>
            </a:r>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a:t>
            </a:r>
            <a:endParaRPr lang="ko-KR" altLang="en-US"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endParaRPr>
          </a:p>
        </p:txBody>
      </p:sp>
      <p:sp>
        <p:nvSpPr>
          <p:cNvPr id="24" name="TextBox 26"/>
          <p:cNvSpPr txBox="1"/>
          <p:nvPr/>
        </p:nvSpPr>
        <p:spPr>
          <a:xfrm>
            <a:off x="7054278" y="4100104"/>
            <a:ext cx="1265090" cy="253916"/>
          </a:xfrm>
          <a:prstGeom prst="rect">
            <a:avLst/>
          </a:prstGeom>
          <a:noFill/>
        </p:spPr>
        <p:txBody>
          <a:bodyPr wrap="none" rtlCol="0">
            <a:spAutoFit/>
          </a:bodyPr>
          <a:lstStyle/>
          <a:p>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[$500 </a:t>
            </a:r>
            <a:r>
              <a:rPr lang="tr-TR"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milyar ihracat</a:t>
            </a:r>
            <a:r>
              <a:rPr lang="en-US" altLang="ko-KR"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rPr>
              <a:t>]</a:t>
            </a:r>
            <a:endParaRPr lang="ko-KR" altLang="en-US" sz="1050" spc="-50" dirty="0">
              <a:gradFill>
                <a:gsLst>
                  <a:gs pos="100000">
                    <a:schemeClr val="bg1">
                      <a:lumMod val="50000"/>
                    </a:schemeClr>
                  </a:gs>
                  <a:gs pos="100000">
                    <a:schemeClr val="bg1">
                      <a:lumMod val="75000"/>
                    </a:schemeClr>
                  </a:gs>
                  <a:gs pos="100000">
                    <a:schemeClr val="bg1">
                      <a:lumMod val="65000"/>
                    </a:schemeClr>
                  </a:gs>
                </a:gsLst>
                <a:lin ang="5400000" scaled="0"/>
              </a:gradFill>
              <a:latin typeface="Arial" pitchFamily="34" charset="0"/>
              <a:ea typeface="-윤고딕340" pitchFamily="18" charset="-127"/>
              <a:cs typeface="Arial" pitchFamily="34" charset="0"/>
            </a:endParaRPr>
          </a:p>
        </p:txBody>
      </p:sp>
      <p:sp>
        <p:nvSpPr>
          <p:cNvPr id="25" name="TextBox 27"/>
          <p:cNvSpPr txBox="1"/>
          <p:nvPr/>
        </p:nvSpPr>
        <p:spPr>
          <a:xfrm>
            <a:off x="949432" y="2523741"/>
            <a:ext cx="655949" cy="261610"/>
          </a:xfrm>
          <a:prstGeom prst="rect">
            <a:avLst/>
          </a:prstGeom>
          <a:noFill/>
        </p:spPr>
        <p:txBody>
          <a:bodyPr wrap="none" rtlCol="0">
            <a:spAutoFit/>
          </a:bodyPr>
          <a:lstStyle/>
          <a:p>
            <a:r>
              <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1960</a:t>
            </a:r>
            <a:r>
              <a:rPr lang="tr-TR" altLang="ko-KR" sz="1100" dirty="0" err="1">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lar</a:t>
            </a:r>
            <a:endPar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endParaRPr>
          </a:p>
        </p:txBody>
      </p:sp>
      <p:sp>
        <p:nvSpPr>
          <p:cNvPr id="26" name="TextBox 28"/>
          <p:cNvSpPr txBox="1"/>
          <p:nvPr/>
        </p:nvSpPr>
        <p:spPr>
          <a:xfrm>
            <a:off x="5746621" y="2523741"/>
            <a:ext cx="655949" cy="261610"/>
          </a:xfrm>
          <a:prstGeom prst="rect">
            <a:avLst/>
          </a:prstGeom>
          <a:noFill/>
        </p:spPr>
        <p:txBody>
          <a:bodyPr wrap="none" rtlCol="0">
            <a:spAutoFit/>
          </a:bodyPr>
          <a:lstStyle/>
          <a:p>
            <a:r>
              <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199</a:t>
            </a:r>
            <a:r>
              <a:rPr lang="tr-TR"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0lar</a:t>
            </a:r>
            <a:endPar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endParaRPr>
          </a:p>
        </p:txBody>
      </p:sp>
      <p:sp>
        <p:nvSpPr>
          <p:cNvPr id="27" name="TextBox 29"/>
          <p:cNvSpPr txBox="1"/>
          <p:nvPr/>
        </p:nvSpPr>
        <p:spPr>
          <a:xfrm>
            <a:off x="4095241" y="2523741"/>
            <a:ext cx="655949" cy="261610"/>
          </a:xfrm>
          <a:prstGeom prst="rect">
            <a:avLst/>
          </a:prstGeom>
          <a:noFill/>
        </p:spPr>
        <p:txBody>
          <a:bodyPr wrap="none" rtlCol="0">
            <a:spAutoFit/>
          </a:bodyPr>
          <a:lstStyle/>
          <a:p>
            <a:r>
              <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1980</a:t>
            </a:r>
            <a:r>
              <a:rPr lang="tr-TR" altLang="ko-KR" sz="1100" dirty="0" err="1">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ler</a:t>
            </a:r>
            <a:endPar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endParaRPr>
          </a:p>
        </p:txBody>
      </p:sp>
      <p:sp>
        <p:nvSpPr>
          <p:cNvPr id="28" name="TextBox 30"/>
          <p:cNvSpPr txBox="1"/>
          <p:nvPr/>
        </p:nvSpPr>
        <p:spPr>
          <a:xfrm>
            <a:off x="7456757" y="2523741"/>
            <a:ext cx="655949" cy="261610"/>
          </a:xfrm>
          <a:prstGeom prst="rect">
            <a:avLst/>
          </a:prstGeom>
          <a:noFill/>
        </p:spPr>
        <p:txBody>
          <a:bodyPr wrap="none" rtlCol="0">
            <a:spAutoFit/>
          </a:bodyPr>
          <a:lstStyle/>
          <a:p>
            <a:r>
              <a:rPr lang="en-US" altLang="ko-KR" sz="1100" dirty="0">
                <a:latin typeface="Arial" pitchFamily="34" charset="0"/>
                <a:ea typeface="-윤고딕340"/>
                <a:cs typeface="Arial" pitchFamily="34" charset="0"/>
              </a:rPr>
              <a:t>2000</a:t>
            </a:r>
            <a:r>
              <a:rPr lang="tr-TR" altLang="ko-KR" sz="1100" dirty="0" err="1">
                <a:latin typeface="Arial" pitchFamily="34" charset="0"/>
                <a:ea typeface="-윤고딕340"/>
                <a:cs typeface="Arial" pitchFamily="34" charset="0"/>
              </a:rPr>
              <a:t>ler</a:t>
            </a:r>
            <a:endParaRPr lang="ko-KR" altLang="en-US" sz="1100" dirty="0">
              <a:latin typeface="Arial" pitchFamily="34" charset="0"/>
              <a:ea typeface="-윤고딕340"/>
              <a:cs typeface="Arial" pitchFamily="34" charset="0"/>
            </a:endParaRPr>
          </a:p>
        </p:txBody>
      </p:sp>
      <p:sp>
        <p:nvSpPr>
          <p:cNvPr id="29" name="TextBox 31"/>
          <p:cNvSpPr txBox="1"/>
          <p:nvPr/>
        </p:nvSpPr>
        <p:spPr>
          <a:xfrm>
            <a:off x="2464333" y="2523741"/>
            <a:ext cx="655949" cy="261610"/>
          </a:xfrm>
          <a:prstGeom prst="rect">
            <a:avLst/>
          </a:prstGeom>
          <a:noFill/>
        </p:spPr>
        <p:txBody>
          <a:bodyPr wrap="none" rtlCol="0">
            <a:spAutoFit/>
          </a:bodyPr>
          <a:lstStyle/>
          <a:p>
            <a:r>
              <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1970</a:t>
            </a:r>
            <a:r>
              <a:rPr lang="tr-TR" altLang="ko-KR" sz="1100" dirty="0" err="1">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rPr>
              <a:t>ler</a:t>
            </a:r>
            <a:endParaRPr lang="en-US" altLang="ko-KR" sz="1100" dirty="0">
              <a:gradFill>
                <a:gsLst>
                  <a:gs pos="100000">
                    <a:schemeClr val="tx1">
                      <a:lumMod val="85000"/>
                      <a:lumOff val="15000"/>
                    </a:schemeClr>
                  </a:gs>
                  <a:gs pos="100000">
                    <a:schemeClr val="tx1">
                      <a:lumMod val="85000"/>
                      <a:lumOff val="15000"/>
                    </a:schemeClr>
                  </a:gs>
                </a:gsLst>
                <a:lin ang="5400000" scaled="0"/>
              </a:gradFill>
              <a:latin typeface="Arial" pitchFamily="34" charset="0"/>
              <a:ea typeface="-윤고딕330" pitchFamily="18" charset="-127"/>
              <a:cs typeface="Arial" pitchFamily="34" charset="0"/>
            </a:endParaRPr>
          </a:p>
        </p:txBody>
      </p:sp>
      <p:sp>
        <p:nvSpPr>
          <p:cNvPr id="30" name="직사각형 32"/>
          <p:cNvSpPr/>
          <p:nvPr/>
        </p:nvSpPr>
        <p:spPr>
          <a:xfrm>
            <a:off x="-12192" y="1157795"/>
            <a:ext cx="207748" cy="9527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nvGrpSpPr>
          <p:cNvPr id="31" name="그룹 2"/>
          <p:cNvGrpSpPr/>
          <p:nvPr/>
        </p:nvGrpSpPr>
        <p:grpSpPr>
          <a:xfrm>
            <a:off x="8537575" y="197335"/>
            <a:ext cx="1604963" cy="319088"/>
            <a:chOff x="7927975" y="1262063"/>
            <a:chExt cx="1604963" cy="319088"/>
          </a:xfrm>
        </p:grpSpPr>
        <p:sp>
          <p:nvSpPr>
            <p:cNvPr id="32"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48"/>
          <p:cNvSpPr>
            <a:spLocks noChangeShapeType="1"/>
          </p:cNvSpPr>
          <p:nvPr/>
        </p:nvSpPr>
        <p:spPr bwMode="auto">
          <a:xfrm>
            <a:off x="514350" y="792648"/>
            <a:ext cx="452438" cy="0"/>
          </a:xfrm>
          <a:prstGeom prst="line">
            <a:avLst/>
          </a:prstGeom>
          <a:noFill/>
          <a:ln w="9525" cap="flat">
            <a:solidFill>
              <a:srgbClr val="1C75B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3" name="Picture 10" descr="F:\진행중\코트라\img\원반.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513" y="2988396"/>
            <a:ext cx="729564" cy="735029"/>
          </a:xfrm>
          <a:prstGeom prst="rect">
            <a:avLst/>
          </a:prstGeom>
          <a:noFill/>
          <a:extLst>
            <a:ext uri="{909E8E84-426E-40DD-AFC4-6F175D3DCCD1}">
              <a14:hiddenFill xmlns:a14="http://schemas.microsoft.com/office/drawing/2010/main">
                <a:solidFill>
                  <a:srgbClr val="FFFFFF"/>
                </a:solidFill>
              </a14:hiddenFill>
            </a:ext>
          </a:extLst>
        </p:spPr>
      </p:pic>
      <p:sp>
        <p:nvSpPr>
          <p:cNvPr id="4" name="직사각형 11"/>
          <p:cNvSpPr/>
          <p:nvPr/>
        </p:nvSpPr>
        <p:spPr>
          <a:xfrm>
            <a:off x="1017416" y="3102697"/>
            <a:ext cx="657757" cy="253916"/>
          </a:xfrm>
          <a:prstGeom prst="rect">
            <a:avLst/>
          </a:prstGeom>
        </p:spPr>
        <p:txBody>
          <a:bodyPr wrap="square">
            <a:spAutoFit/>
          </a:bodyPr>
          <a:lstStyle/>
          <a:p>
            <a:pPr algn="ctr"/>
            <a:r>
              <a:rPr lang="en-US" altLang="ko-KR" sz="1050" dirty="0">
                <a:gradFill>
                  <a:gsLst>
                    <a:gs pos="100000">
                      <a:srgbClr val="007CA8"/>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Europe</a:t>
            </a:r>
            <a:endParaRPr lang="ko-KR" altLang="en-US" sz="1050" dirty="0">
              <a:gradFill>
                <a:gsLst>
                  <a:gs pos="100000">
                    <a:srgbClr val="007CA8"/>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5" name="직사각형 12"/>
          <p:cNvSpPr/>
          <p:nvPr/>
        </p:nvSpPr>
        <p:spPr>
          <a:xfrm>
            <a:off x="1016583" y="3313102"/>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23</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6" name="직선 연결선 13"/>
          <p:cNvCxnSpPr/>
          <p:nvPr/>
        </p:nvCxnSpPr>
        <p:spPr>
          <a:xfrm>
            <a:off x="1085926" y="3337668"/>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7" name="Picture 12" descr="F:\진행중\코트라\img\원반-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2702" y="3214587"/>
            <a:ext cx="730414" cy="735885"/>
          </a:xfrm>
          <a:prstGeom prst="rect">
            <a:avLst/>
          </a:prstGeom>
          <a:noFill/>
          <a:extLst>
            <a:ext uri="{909E8E84-426E-40DD-AFC4-6F175D3DCCD1}">
              <a14:hiddenFill xmlns:a14="http://schemas.microsoft.com/office/drawing/2010/main">
                <a:solidFill>
                  <a:srgbClr val="FFFFFF"/>
                </a:solidFill>
              </a14:hiddenFill>
            </a:ext>
          </a:extLst>
        </p:spPr>
      </p:pic>
      <p:sp>
        <p:nvSpPr>
          <p:cNvPr id="8" name="직사각형 15"/>
          <p:cNvSpPr/>
          <p:nvPr/>
        </p:nvSpPr>
        <p:spPr>
          <a:xfrm>
            <a:off x="3168519" y="3332022"/>
            <a:ext cx="657757" cy="253916"/>
          </a:xfrm>
          <a:prstGeom prst="rect">
            <a:avLst/>
          </a:prstGeom>
        </p:spPr>
        <p:txBody>
          <a:bodyPr wrap="square">
            <a:spAutoFit/>
          </a:bodyPr>
          <a:lstStyle/>
          <a:p>
            <a:pPr algn="ctr"/>
            <a:r>
              <a:rPr lang="en-US" altLang="ko-KR" sz="105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China</a:t>
            </a:r>
            <a:endParaRPr lang="ko-KR" altLang="en-US" sz="105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9" name="직사각형 16"/>
          <p:cNvSpPr/>
          <p:nvPr/>
        </p:nvSpPr>
        <p:spPr>
          <a:xfrm>
            <a:off x="3158161" y="3542427"/>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19</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10" name="직선 연결선 17"/>
          <p:cNvCxnSpPr/>
          <p:nvPr/>
        </p:nvCxnSpPr>
        <p:spPr>
          <a:xfrm>
            <a:off x="3237029" y="3566993"/>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11" name="Picture 11" descr="F:\진행중\코트라\img\원반-1 - 복사본.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87243" y="3140968"/>
            <a:ext cx="730414" cy="735885"/>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그룹 19"/>
          <p:cNvGrpSpPr/>
          <p:nvPr/>
        </p:nvGrpSpPr>
        <p:grpSpPr>
          <a:xfrm>
            <a:off x="6417098" y="3218142"/>
            <a:ext cx="668115" cy="516704"/>
            <a:chOff x="1007058" y="3058008"/>
            <a:chExt cx="668115" cy="516704"/>
          </a:xfrm>
        </p:grpSpPr>
        <p:sp>
          <p:nvSpPr>
            <p:cNvPr id="13" name="직사각형 20"/>
            <p:cNvSpPr/>
            <p:nvPr/>
          </p:nvSpPr>
          <p:spPr>
            <a:xfrm>
              <a:off x="1017416" y="3058008"/>
              <a:ext cx="657757" cy="338554"/>
            </a:xfrm>
            <a:prstGeom prst="rect">
              <a:avLst/>
            </a:prstGeom>
          </p:spPr>
          <p:txBody>
            <a:bodyPr wrap="square">
              <a:spAutoFit/>
            </a:bodyPr>
            <a:lstStyle/>
            <a:p>
              <a:pPr algn="ctr"/>
              <a:r>
                <a:rPr lang="en-US" altLang="ko-KR" sz="800" dirty="0">
                  <a:gradFill>
                    <a:gsLst>
                      <a:gs pos="100000">
                        <a:srgbClr val="1F497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North</a:t>
              </a:r>
            </a:p>
            <a:p>
              <a:pPr algn="ctr"/>
              <a:r>
                <a:rPr lang="en-US" altLang="ko-KR" sz="800" dirty="0">
                  <a:gradFill>
                    <a:gsLst>
                      <a:gs pos="100000">
                        <a:srgbClr val="1F497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America</a:t>
              </a:r>
              <a:endParaRPr lang="ko-KR" altLang="en-US" sz="800" dirty="0">
                <a:gradFill>
                  <a:gsLst>
                    <a:gs pos="100000">
                      <a:srgbClr val="1F497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14" name="직사각형 21"/>
            <p:cNvSpPr/>
            <p:nvPr/>
          </p:nvSpPr>
          <p:spPr>
            <a:xfrm>
              <a:off x="1007058" y="3313102"/>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10</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15" name="직선 연결선 22"/>
            <p:cNvCxnSpPr/>
            <p:nvPr/>
          </p:nvCxnSpPr>
          <p:spPr>
            <a:xfrm>
              <a:off x="1085926" y="3337668"/>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grpSp>
      <p:pic>
        <p:nvPicPr>
          <p:cNvPr id="16" name="Picture 11" descr="F:\진행중\코트라\img\원반-1 - 복사본.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2320" y="4756883"/>
            <a:ext cx="730414" cy="7358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F:\진행중\코트라\img\원반-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8255" y="3622633"/>
            <a:ext cx="730414" cy="735885"/>
          </a:xfrm>
          <a:prstGeom prst="rect">
            <a:avLst/>
          </a:prstGeom>
          <a:noFill/>
          <a:extLst>
            <a:ext uri="{909E8E84-426E-40DD-AFC4-6F175D3DCCD1}">
              <a14:hiddenFill xmlns:a14="http://schemas.microsoft.com/office/drawing/2010/main">
                <a:solidFill>
                  <a:srgbClr val="FFFFFF"/>
                </a:solidFill>
              </a14:hiddenFill>
            </a:ext>
          </a:extLst>
        </p:spPr>
      </p:pic>
      <p:sp>
        <p:nvSpPr>
          <p:cNvPr id="18" name="직사각형 29"/>
          <p:cNvSpPr/>
          <p:nvPr/>
        </p:nvSpPr>
        <p:spPr>
          <a:xfrm>
            <a:off x="4064072" y="3740068"/>
            <a:ext cx="657757" cy="253916"/>
          </a:xfrm>
          <a:prstGeom prst="rect">
            <a:avLst/>
          </a:prstGeom>
        </p:spPr>
        <p:txBody>
          <a:bodyPr wrap="square">
            <a:spAutoFit/>
          </a:bodyPr>
          <a:lstStyle/>
          <a:p>
            <a:pPr algn="ctr"/>
            <a:r>
              <a:rPr lang="en-US" altLang="ko-KR" sz="105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Japan</a:t>
            </a:r>
            <a:endParaRPr lang="ko-KR" altLang="en-US" sz="105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19" name="직사각형 30"/>
          <p:cNvSpPr/>
          <p:nvPr/>
        </p:nvSpPr>
        <p:spPr>
          <a:xfrm>
            <a:off x="4063239" y="3950473"/>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4</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20" name="직선 연결선 31"/>
          <p:cNvCxnSpPr/>
          <p:nvPr/>
        </p:nvCxnSpPr>
        <p:spPr>
          <a:xfrm>
            <a:off x="4132582" y="3975039"/>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21" name="Picture 12" descr="F:\진행중\코트라\img\원반-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4733" y="4377342"/>
            <a:ext cx="730414" cy="735885"/>
          </a:xfrm>
          <a:prstGeom prst="rect">
            <a:avLst/>
          </a:prstGeom>
          <a:noFill/>
          <a:extLst>
            <a:ext uri="{909E8E84-426E-40DD-AFC4-6F175D3DCCD1}">
              <a14:hiddenFill xmlns:a14="http://schemas.microsoft.com/office/drawing/2010/main">
                <a:solidFill>
                  <a:srgbClr val="FFFFFF"/>
                </a:solidFill>
              </a14:hiddenFill>
            </a:ext>
          </a:extLst>
        </p:spPr>
      </p:pic>
      <p:sp>
        <p:nvSpPr>
          <p:cNvPr id="22" name="직사각형 33"/>
          <p:cNvSpPr/>
          <p:nvPr/>
        </p:nvSpPr>
        <p:spPr>
          <a:xfrm>
            <a:off x="3290550" y="4494777"/>
            <a:ext cx="657757" cy="253916"/>
          </a:xfrm>
          <a:prstGeom prst="rect">
            <a:avLst/>
          </a:prstGeom>
        </p:spPr>
        <p:txBody>
          <a:bodyPr wrap="square">
            <a:spAutoFit/>
          </a:bodyPr>
          <a:lstStyle/>
          <a:p>
            <a:pPr algn="ctr"/>
            <a:r>
              <a:rPr lang="en-US" altLang="ko-KR" sz="1050" spc="-10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SE Asia</a:t>
            </a:r>
            <a:endParaRPr lang="ko-KR" altLang="en-US" sz="1050" spc="-10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23" name="직사각형 34"/>
          <p:cNvSpPr/>
          <p:nvPr/>
        </p:nvSpPr>
        <p:spPr>
          <a:xfrm>
            <a:off x="3289717" y="4705182"/>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14</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24" name="직선 연결선 35"/>
          <p:cNvCxnSpPr/>
          <p:nvPr/>
        </p:nvCxnSpPr>
        <p:spPr>
          <a:xfrm>
            <a:off x="3359060" y="4729748"/>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25" name="Picture 12" descr="F:\진행중\코트라\img\원반-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2929529"/>
            <a:ext cx="730414" cy="735885"/>
          </a:xfrm>
          <a:prstGeom prst="rect">
            <a:avLst/>
          </a:prstGeom>
          <a:noFill/>
          <a:extLst>
            <a:ext uri="{909E8E84-426E-40DD-AFC4-6F175D3DCCD1}">
              <a14:hiddenFill xmlns:a14="http://schemas.microsoft.com/office/drawing/2010/main">
                <a:solidFill>
                  <a:srgbClr val="FFFFFF"/>
                </a:solidFill>
              </a14:hiddenFill>
            </a:ext>
          </a:extLst>
        </p:spPr>
      </p:pic>
      <p:sp>
        <p:nvSpPr>
          <p:cNvPr id="26" name="직사각형 37"/>
          <p:cNvSpPr/>
          <p:nvPr/>
        </p:nvSpPr>
        <p:spPr>
          <a:xfrm>
            <a:off x="2375569" y="3046964"/>
            <a:ext cx="657757" cy="253916"/>
          </a:xfrm>
          <a:prstGeom prst="rect">
            <a:avLst/>
          </a:prstGeom>
        </p:spPr>
        <p:txBody>
          <a:bodyPr wrap="square">
            <a:spAutoFit/>
          </a:bodyPr>
          <a:lstStyle/>
          <a:p>
            <a:pPr algn="ctr"/>
            <a:r>
              <a:rPr lang="en-US" altLang="ko-KR" sz="105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CIS</a:t>
            </a:r>
            <a:endParaRPr lang="ko-KR" altLang="en-US" sz="105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27" name="직사각형 38"/>
          <p:cNvSpPr/>
          <p:nvPr/>
        </p:nvSpPr>
        <p:spPr>
          <a:xfrm>
            <a:off x="2384261" y="3257369"/>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10</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28" name="직선 연결선 39"/>
          <p:cNvCxnSpPr/>
          <p:nvPr/>
        </p:nvCxnSpPr>
        <p:spPr>
          <a:xfrm>
            <a:off x="2444079" y="3281935"/>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29" name="Picture 10" descr="F:\진행중\코트라\img\원반.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7439" y="3846816"/>
            <a:ext cx="729564" cy="735029"/>
          </a:xfrm>
          <a:prstGeom prst="rect">
            <a:avLst/>
          </a:prstGeom>
          <a:noFill/>
          <a:extLst>
            <a:ext uri="{909E8E84-426E-40DD-AFC4-6F175D3DCCD1}">
              <a14:hiddenFill xmlns:a14="http://schemas.microsoft.com/office/drawing/2010/main">
                <a:solidFill>
                  <a:srgbClr val="FFFFFF"/>
                </a:solidFill>
              </a14:hiddenFill>
            </a:ext>
          </a:extLst>
        </p:spPr>
      </p:pic>
      <p:sp>
        <p:nvSpPr>
          <p:cNvPr id="30" name="직사각형 41"/>
          <p:cNvSpPr/>
          <p:nvPr/>
        </p:nvSpPr>
        <p:spPr>
          <a:xfrm>
            <a:off x="1846701" y="4002445"/>
            <a:ext cx="729739" cy="215444"/>
          </a:xfrm>
          <a:prstGeom prst="rect">
            <a:avLst/>
          </a:prstGeom>
        </p:spPr>
        <p:txBody>
          <a:bodyPr wrap="square">
            <a:spAutoFit/>
          </a:bodyPr>
          <a:lstStyle/>
          <a:p>
            <a:pPr algn="ctr"/>
            <a:r>
              <a:rPr lang="en-US" altLang="ko-KR" sz="800" spc="-100" dirty="0">
                <a:gradFill>
                  <a:gsLst>
                    <a:gs pos="100000">
                      <a:srgbClr val="007CA8"/>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Middle East</a:t>
            </a:r>
            <a:endParaRPr lang="ko-KR" altLang="en-US" sz="800" spc="-100" dirty="0">
              <a:gradFill>
                <a:gsLst>
                  <a:gs pos="100000">
                    <a:srgbClr val="007CA8"/>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31" name="직사각형 42"/>
          <p:cNvSpPr/>
          <p:nvPr/>
        </p:nvSpPr>
        <p:spPr>
          <a:xfrm>
            <a:off x="1862984" y="4180668"/>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15</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32" name="직선 연결선 43"/>
          <p:cNvCxnSpPr/>
          <p:nvPr/>
        </p:nvCxnSpPr>
        <p:spPr>
          <a:xfrm>
            <a:off x="1941852" y="4196088"/>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3" name="Picture 10" descr="F:\진행중\코트라\img\원반.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5074" y="4377342"/>
            <a:ext cx="729564" cy="735029"/>
          </a:xfrm>
          <a:prstGeom prst="rect">
            <a:avLst/>
          </a:prstGeom>
          <a:noFill/>
          <a:extLst>
            <a:ext uri="{909E8E84-426E-40DD-AFC4-6F175D3DCCD1}">
              <a14:hiddenFill xmlns:a14="http://schemas.microsoft.com/office/drawing/2010/main">
                <a:solidFill>
                  <a:srgbClr val="FFFFFF"/>
                </a:solidFill>
              </a14:hiddenFill>
            </a:ext>
          </a:extLst>
        </p:spPr>
      </p:pic>
      <p:sp>
        <p:nvSpPr>
          <p:cNvPr id="34" name="직사각형 45"/>
          <p:cNvSpPr/>
          <p:nvPr/>
        </p:nvSpPr>
        <p:spPr>
          <a:xfrm>
            <a:off x="1206915" y="4521333"/>
            <a:ext cx="657757" cy="246221"/>
          </a:xfrm>
          <a:prstGeom prst="rect">
            <a:avLst/>
          </a:prstGeom>
        </p:spPr>
        <p:txBody>
          <a:bodyPr wrap="square">
            <a:spAutoFit/>
          </a:bodyPr>
          <a:lstStyle/>
          <a:p>
            <a:pPr algn="ctr"/>
            <a:r>
              <a:rPr lang="en-US" altLang="ko-KR" sz="1000" dirty="0">
                <a:gradFill>
                  <a:gsLst>
                    <a:gs pos="100000">
                      <a:srgbClr val="007CA8"/>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Africa</a:t>
            </a:r>
            <a:endParaRPr lang="ko-KR" altLang="en-US" sz="1000" dirty="0">
              <a:gradFill>
                <a:gsLst>
                  <a:gs pos="100000">
                    <a:srgbClr val="007CA8"/>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35" name="직사각형 46"/>
          <p:cNvSpPr/>
          <p:nvPr/>
        </p:nvSpPr>
        <p:spPr>
          <a:xfrm>
            <a:off x="1200144" y="4702048"/>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10</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36" name="직선 연결선 47"/>
          <p:cNvCxnSpPr/>
          <p:nvPr/>
        </p:nvCxnSpPr>
        <p:spPr>
          <a:xfrm>
            <a:off x="1269487" y="4726614"/>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7" name="Picture 12" descr="F:\진행중\코트라\img\원반-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4077072"/>
            <a:ext cx="730414" cy="735885"/>
          </a:xfrm>
          <a:prstGeom prst="rect">
            <a:avLst/>
          </a:prstGeom>
          <a:noFill/>
          <a:extLst>
            <a:ext uri="{909E8E84-426E-40DD-AFC4-6F175D3DCCD1}">
              <a14:hiddenFill xmlns:a14="http://schemas.microsoft.com/office/drawing/2010/main">
                <a:solidFill>
                  <a:srgbClr val="FFFFFF"/>
                </a:solidFill>
              </a14:hiddenFill>
            </a:ext>
          </a:extLst>
        </p:spPr>
      </p:pic>
      <p:sp>
        <p:nvSpPr>
          <p:cNvPr id="38" name="직사각형 49"/>
          <p:cNvSpPr/>
          <p:nvPr/>
        </p:nvSpPr>
        <p:spPr>
          <a:xfrm>
            <a:off x="2524575" y="4215470"/>
            <a:ext cx="657757" cy="253916"/>
          </a:xfrm>
          <a:prstGeom prst="rect">
            <a:avLst/>
          </a:prstGeom>
        </p:spPr>
        <p:txBody>
          <a:bodyPr wrap="square">
            <a:spAutoFit/>
          </a:bodyPr>
          <a:lstStyle/>
          <a:p>
            <a:pPr algn="ctr"/>
            <a:r>
              <a:rPr lang="en-US" altLang="ko-KR" sz="1050" spc="-10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SW Asia</a:t>
            </a:r>
            <a:endParaRPr lang="ko-KR" altLang="en-US" sz="1050" spc="-100" dirty="0">
              <a:gradFill>
                <a:gsLst>
                  <a:gs pos="100000">
                    <a:srgbClr val="C0504D">
                      <a:lumMod val="75000"/>
                    </a:srgb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cxnSp>
        <p:nvCxnSpPr>
          <p:cNvPr id="39" name="직선 연결선 50"/>
          <p:cNvCxnSpPr/>
          <p:nvPr/>
        </p:nvCxnSpPr>
        <p:spPr>
          <a:xfrm>
            <a:off x="2595510" y="4447870"/>
            <a:ext cx="50405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40" name="직사각형 51"/>
          <p:cNvSpPr/>
          <p:nvPr/>
        </p:nvSpPr>
        <p:spPr>
          <a:xfrm>
            <a:off x="2523502" y="4415596"/>
            <a:ext cx="657757" cy="261610"/>
          </a:xfrm>
          <a:prstGeom prst="rect">
            <a:avLst/>
          </a:prstGeom>
        </p:spPr>
        <p:txBody>
          <a:bodyPr wrap="square">
            <a:spAutoFit/>
          </a:bodyPr>
          <a:lstStyle/>
          <a:p>
            <a:pPr algn="ctr"/>
            <a:r>
              <a:rPr lang="en-US" altLang="ko-KR"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rPr>
              <a:t>7</a:t>
            </a:r>
            <a:endParaRPr lang="ko-KR" altLang="en-US" sz="1050" dirty="0">
              <a:gradFill>
                <a:gsLst>
                  <a:gs pos="100000">
                    <a:prstClr val="black">
                      <a:lumMod val="75000"/>
                      <a:lumOff val="25000"/>
                    </a:prstClr>
                  </a:gs>
                  <a:gs pos="100000">
                    <a:prstClr val="white">
                      <a:lumMod val="75000"/>
                    </a:prstClr>
                  </a:gs>
                  <a:gs pos="100000">
                    <a:prstClr val="white">
                      <a:lumMod val="65000"/>
                    </a:prstClr>
                  </a:gs>
                </a:gsLst>
                <a:lin ang="5400000" scaled="0"/>
              </a:gradFill>
              <a:latin typeface="Arial" pitchFamily="34" charset="0"/>
              <a:ea typeface="-윤고딕330" pitchFamily="18" charset="-127"/>
              <a:cs typeface="Arial" pitchFamily="34" charset="0"/>
            </a:endParaRPr>
          </a:p>
        </p:txBody>
      </p:sp>
      <p:sp>
        <p:nvSpPr>
          <p:cNvPr id="41" name="TextBox 52"/>
          <p:cNvSpPr txBox="1"/>
          <p:nvPr/>
        </p:nvSpPr>
        <p:spPr>
          <a:xfrm>
            <a:off x="351980" y="1052736"/>
            <a:ext cx="9230170" cy="1138773"/>
          </a:xfrm>
          <a:prstGeom prst="rect">
            <a:avLst/>
          </a:prstGeom>
          <a:noFill/>
        </p:spPr>
        <p:txBody>
          <a:bodyPr wrap="square" rtlCol="0">
            <a:spAutoFit/>
          </a:bodyPr>
          <a:lstStyle/>
          <a:p>
            <a:r>
              <a:rPr lang="tr-TR" altLang="ko-KR" sz="2800" b="1" dirty="0">
                <a:latin typeface="Arial" pitchFamily="34" charset="0"/>
                <a:cs typeface="Arial" pitchFamily="34" charset="0"/>
              </a:rPr>
              <a:t>Dünya Çapında Konumlanma</a:t>
            </a:r>
            <a:endParaRPr lang="en-US" altLang="ko-KR" sz="2800" b="1" dirty="0">
              <a:latin typeface="Arial" pitchFamily="34" charset="0"/>
              <a:cs typeface="Arial" pitchFamily="34" charset="0"/>
            </a:endParaRPr>
          </a:p>
          <a:p>
            <a:r>
              <a:rPr lang="tr-TR" altLang="ko-KR" sz="2000" spc="-150" dirty="0">
                <a:solidFill>
                  <a:schemeClr val="accent6"/>
                </a:solidFill>
                <a:latin typeface="Arial" pitchFamily="34" charset="0"/>
                <a:ea typeface="-윤고딕340" pitchFamily="18" charset="-127"/>
                <a:cs typeface="Arial" pitchFamily="34" charset="0"/>
              </a:rPr>
              <a:t>KOTRA  bugün, İstanbul Maslak’taki ofisi de içeren 10 yerel merkezde, 186 ülkede  127 Kore  iş merkezi ile hizmet sağlıyor.</a:t>
            </a:r>
            <a:endParaRPr lang="ko-KR" altLang="en-US" sz="2000" spc="-150" dirty="0">
              <a:solidFill>
                <a:schemeClr val="accent6"/>
              </a:solidFill>
              <a:latin typeface="Arial" pitchFamily="34" charset="0"/>
              <a:ea typeface="-윤고딕340" pitchFamily="18" charset="-127"/>
              <a:cs typeface="Arial" pitchFamily="34" charset="0"/>
            </a:endParaRPr>
          </a:p>
        </p:txBody>
      </p:sp>
      <p:sp>
        <p:nvSpPr>
          <p:cNvPr id="42" name="직사각형 53"/>
          <p:cNvSpPr/>
          <p:nvPr/>
        </p:nvSpPr>
        <p:spPr>
          <a:xfrm>
            <a:off x="-12192" y="1157795"/>
            <a:ext cx="207748" cy="9527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nvGrpSpPr>
          <p:cNvPr id="43" name="그룹 3"/>
          <p:cNvGrpSpPr/>
          <p:nvPr/>
        </p:nvGrpSpPr>
        <p:grpSpPr>
          <a:xfrm>
            <a:off x="539552" y="2077516"/>
            <a:ext cx="7993013" cy="4305401"/>
            <a:chOff x="0" y="1196752"/>
            <a:chExt cx="8964613" cy="5170488"/>
          </a:xfrm>
        </p:grpSpPr>
        <p:grpSp>
          <p:nvGrpSpPr>
            <p:cNvPr id="44" name="그룹 4"/>
            <p:cNvGrpSpPr/>
            <p:nvPr/>
          </p:nvGrpSpPr>
          <p:grpSpPr>
            <a:xfrm>
              <a:off x="0" y="1288734"/>
              <a:ext cx="5341377" cy="5078506"/>
              <a:chOff x="0" y="1806878"/>
              <a:chExt cx="5341377" cy="5078506"/>
            </a:xfrm>
          </p:grpSpPr>
          <p:pic>
            <p:nvPicPr>
              <p:cNvPr id="48" name="Picture 2" descr="C:\Users\User\Desktop\CJ\source\51.png"/>
              <p:cNvPicPr>
                <a:picLocks noChangeAspect="1" noChangeArrowheads="1"/>
              </p:cNvPicPr>
              <p:nvPr/>
            </p:nvPicPr>
            <p:blipFill>
              <a:blip r:embed="rId5" cstate="print">
                <a:duotone>
                  <a:prstClr val="black"/>
                  <a:schemeClr val="tx1">
                    <a:lumMod val="95000"/>
                    <a:lumOff val="5000"/>
                    <a:tint val="45000"/>
                    <a:satMod val="400000"/>
                  </a:schemeClr>
                </a:duotone>
                <a:extLst>
                  <a:ext uri="{28A0092B-C50C-407E-A947-70E740481C1C}">
                    <a14:useLocalDpi xmlns:a14="http://schemas.microsoft.com/office/drawing/2010/main" val="0"/>
                  </a:ext>
                </a:extLst>
              </a:blip>
              <a:srcRect r="39673"/>
              <a:stretch>
                <a:fillRect/>
              </a:stretch>
            </p:blipFill>
            <p:spPr bwMode="auto">
              <a:xfrm>
                <a:off x="0" y="1806878"/>
                <a:ext cx="5341377" cy="507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 descr="C:\Users\User\Desktop\CJ\source\51.png"/>
              <p:cNvPicPr>
                <a:picLocks noChangeAspect="1" noChangeArrowheads="1"/>
              </p:cNvPicPr>
              <p:nvPr/>
            </p:nvPicPr>
            <p:blipFill>
              <a:blip r:embed="rId5" cstate="print">
                <a:duotone>
                  <a:prstClr val="black"/>
                  <a:schemeClr val="tx1">
                    <a:lumMod val="95000"/>
                    <a:lumOff val="5000"/>
                    <a:tint val="45000"/>
                    <a:satMod val="400000"/>
                  </a:schemeClr>
                </a:duotone>
                <a:extLst>
                  <a:ext uri="{28A0092B-C50C-407E-A947-70E740481C1C}">
                    <a14:useLocalDpi xmlns:a14="http://schemas.microsoft.com/office/drawing/2010/main" val="0"/>
                  </a:ext>
                </a:extLst>
              </a:blip>
              <a:srcRect r="39673"/>
              <a:stretch>
                <a:fillRect/>
              </a:stretch>
            </p:blipFill>
            <p:spPr bwMode="auto">
              <a:xfrm>
                <a:off x="0" y="1806878"/>
                <a:ext cx="5341377" cy="507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그룹 5"/>
            <p:cNvGrpSpPr/>
            <p:nvPr/>
          </p:nvGrpSpPr>
          <p:grpSpPr>
            <a:xfrm>
              <a:off x="5588991" y="1196752"/>
              <a:ext cx="3375622" cy="5170488"/>
              <a:chOff x="5588991" y="1714896"/>
              <a:chExt cx="3375622" cy="5170488"/>
            </a:xfrm>
          </p:grpSpPr>
          <p:pic>
            <p:nvPicPr>
              <p:cNvPr id="46" name="Picture 2" descr="C:\Users\User\Desktop\CJ\source\51.png"/>
              <p:cNvPicPr>
                <a:picLocks noChangeAspect="1" noChangeArrowheads="1"/>
              </p:cNvPicPr>
              <p:nvPr/>
            </p:nvPicPr>
            <p:blipFill>
              <a:blip r:embed="rId6" cstate="print">
                <a:duotone>
                  <a:prstClr val="black"/>
                  <a:schemeClr val="tx1">
                    <a:lumMod val="95000"/>
                    <a:lumOff val="5000"/>
                    <a:tint val="45000"/>
                    <a:satMod val="400000"/>
                  </a:schemeClr>
                </a:duotone>
                <a:extLst>
                  <a:ext uri="{28A0092B-C50C-407E-A947-70E740481C1C}">
                    <a14:useLocalDpi xmlns:a14="http://schemas.microsoft.com/office/drawing/2010/main" val="0"/>
                  </a:ext>
                </a:extLst>
              </a:blip>
              <a:srcRect l="60748"/>
              <a:stretch>
                <a:fillRect/>
              </a:stretch>
            </p:blipFill>
            <p:spPr bwMode="auto">
              <a:xfrm>
                <a:off x="5588991" y="1714896"/>
                <a:ext cx="3375622"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2" descr="C:\Users\User\Desktop\CJ\source\51.png"/>
              <p:cNvPicPr>
                <a:picLocks noChangeAspect="1" noChangeArrowheads="1"/>
              </p:cNvPicPr>
              <p:nvPr/>
            </p:nvPicPr>
            <p:blipFill>
              <a:blip r:embed="rId6" cstate="print">
                <a:duotone>
                  <a:prstClr val="black"/>
                  <a:schemeClr val="tx1">
                    <a:lumMod val="95000"/>
                    <a:lumOff val="5000"/>
                    <a:tint val="45000"/>
                    <a:satMod val="400000"/>
                  </a:schemeClr>
                </a:duotone>
                <a:extLst>
                  <a:ext uri="{28A0092B-C50C-407E-A947-70E740481C1C}">
                    <a14:useLocalDpi xmlns:a14="http://schemas.microsoft.com/office/drawing/2010/main" val="0"/>
                  </a:ext>
                </a:extLst>
              </a:blip>
              <a:srcRect l="60748"/>
              <a:stretch>
                <a:fillRect/>
              </a:stretch>
            </p:blipFill>
            <p:spPr bwMode="auto">
              <a:xfrm>
                <a:off x="5588991" y="1714896"/>
                <a:ext cx="3375622"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0" name="49 Dikdörtgen"/>
          <p:cNvSpPr/>
          <p:nvPr/>
        </p:nvSpPr>
        <p:spPr>
          <a:xfrm>
            <a:off x="127932" y="396359"/>
            <a:ext cx="3877985" cy="369332"/>
          </a:xfrm>
          <a:prstGeom prst="rect">
            <a:avLst/>
          </a:prstGeom>
        </p:spPr>
        <p:txBody>
          <a:bodyPr wrap="none">
            <a:spAutoFit/>
          </a:bodyPr>
          <a:lstStyle/>
          <a:p>
            <a:r>
              <a:rPr lang="en-US" altLang="ko-KR"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Appendix. Introduction of KOTRA</a:t>
            </a:r>
            <a:endParaRPr lang="ko-KR" altLang="en-US"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grpSp>
        <p:nvGrpSpPr>
          <p:cNvPr id="51" name="그룹 2"/>
          <p:cNvGrpSpPr/>
          <p:nvPr/>
        </p:nvGrpSpPr>
        <p:grpSpPr>
          <a:xfrm>
            <a:off x="8537575" y="197335"/>
            <a:ext cx="1604963" cy="319088"/>
            <a:chOff x="7927975" y="1262063"/>
            <a:chExt cx="1604963" cy="319088"/>
          </a:xfrm>
        </p:grpSpPr>
        <p:sp>
          <p:nvSpPr>
            <p:cNvPr id="52"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48"/>
          <p:cNvSpPr>
            <a:spLocks noChangeShapeType="1"/>
          </p:cNvSpPr>
          <p:nvPr/>
        </p:nvSpPr>
        <p:spPr bwMode="auto">
          <a:xfrm>
            <a:off x="514350" y="1656248"/>
            <a:ext cx="452438" cy="0"/>
          </a:xfrm>
          <a:prstGeom prst="line">
            <a:avLst/>
          </a:prstGeom>
          <a:noFill/>
          <a:ln w="9525" cap="flat">
            <a:solidFill>
              <a:srgbClr val="1C75B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latin typeface="Arial" panose="020B0604020202020204" pitchFamily="34" charset="0"/>
              <a:cs typeface="Arial" panose="020B0604020202020204" pitchFamily="34" charset="0"/>
            </a:endParaRPr>
          </a:p>
        </p:txBody>
      </p:sp>
      <p:pic>
        <p:nvPicPr>
          <p:cNvPr id="3" name="그림 34"/>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101181"/>
            <a:ext cx="8866108" cy="5366293"/>
          </a:xfrm>
          <a:prstGeom prst="rect">
            <a:avLst/>
          </a:prstGeom>
        </p:spPr>
      </p:pic>
      <p:sp>
        <p:nvSpPr>
          <p:cNvPr id="4" name="TextBox 35"/>
          <p:cNvSpPr txBox="1"/>
          <p:nvPr/>
        </p:nvSpPr>
        <p:spPr>
          <a:xfrm>
            <a:off x="183364" y="1347089"/>
            <a:ext cx="1626920" cy="569387"/>
          </a:xfrm>
          <a:prstGeom prst="rect">
            <a:avLst/>
          </a:prstGeom>
          <a:noFill/>
        </p:spPr>
        <p:txBody>
          <a:bodyPr wrap="none" rtlCol="0">
            <a:spAutoFit/>
          </a:bodyPr>
          <a:lstStyle/>
          <a:p>
            <a:r>
              <a:rPr lang="en-US" altLang="ko-KR" sz="3100" b="1" dirty="0">
                <a:solidFill>
                  <a:srgbClr val="F79646"/>
                </a:solidFill>
                <a:latin typeface="Segoe UI" panose="020B0502040204020203" pitchFamily="34" charset="0"/>
                <a:ea typeface="Segoe UI" panose="020B0502040204020203" pitchFamily="34" charset="0"/>
                <a:cs typeface="Segoe UI" panose="020B0502040204020203" pitchFamily="34" charset="0"/>
              </a:rPr>
              <a:t>FTA </a:t>
            </a:r>
            <a:r>
              <a:rPr lang="tr-TR" altLang="ko-KR" sz="3100" b="1" dirty="0">
                <a:solidFill>
                  <a:srgbClr val="F79646"/>
                </a:solidFill>
                <a:latin typeface="Segoe UI" panose="020B0502040204020203" pitchFamily="34" charset="0"/>
                <a:ea typeface="Segoe UI" panose="020B0502040204020203" pitchFamily="34" charset="0"/>
                <a:cs typeface="Segoe UI" panose="020B0502040204020203" pitchFamily="34" charset="0"/>
              </a:rPr>
              <a:t>Ağı</a:t>
            </a:r>
            <a:endParaRPr lang="ko-KR" altLang="en-US" sz="3100" b="1" dirty="0">
              <a:solidFill>
                <a:srgbClr val="F79646"/>
              </a:solidFill>
              <a:latin typeface="Segoe UI" panose="020B0502040204020203" pitchFamily="34" charset="0"/>
              <a:cs typeface="Segoe UI" panose="020B0502040204020203" pitchFamily="34" charset="0"/>
            </a:endParaRPr>
          </a:p>
        </p:txBody>
      </p:sp>
      <p:sp>
        <p:nvSpPr>
          <p:cNvPr id="5" name="직사각형 36"/>
          <p:cNvSpPr/>
          <p:nvPr/>
        </p:nvSpPr>
        <p:spPr>
          <a:xfrm>
            <a:off x="-12192" y="1162984"/>
            <a:ext cx="207748" cy="648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6" name="텍스트 개체 틀 2"/>
          <p:cNvSpPr txBox="1">
            <a:spLocks/>
          </p:cNvSpPr>
          <p:nvPr/>
        </p:nvSpPr>
        <p:spPr>
          <a:xfrm>
            <a:off x="183363" y="1089324"/>
            <a:ext cx="3744417" cy="500786"/>
          </a:xfrm>
          <a:prstGeom prst="rect">
            <a:avLst/>
          </a:prstGeom>
        </p:spPr>
        <p:txBody>
          <a:bodyPr/>
          <a:lst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tr-TR" altLang="ko-KR" sz="1600" spc="-100" dirty="0">
                <a:solidFill>
                  <a:prstClr val="black">
                    <a:lumMod val="65000"/>
                    <a:lumOff val="35000"/>
                  </a:prstClr>
                </a:solidFill>
                <a:latin typeface="Segoe UI" panose="020B0502040204020203" pitchFamily="34" charset="0"/>
                <a:ea typeface="Segoe UI" panose="020B0502040204020203" pitchFamily="34" charset="0"/>
                <a:cs typeface="Segoe UI" panose="020B0502040204020203" pitchFamily="34" charset="0"/>
              </a:rPr>
              <a:t>Yeni Yatırım Fırsatı:FTA(</a:t>
            </a:r>
            <a:r>
              <a:rPr lang="tr-TR" altLang="ko-KR" sz="1600" spc="-100" dirty="0" err="1">
                <a:solidFill>
                  <a:prstClr val="black">
                    <a:lumMod val="65000"/>
                    <a:lumOff val="35000"/>
                  </a:prstClr>
                </a:solidFill>
                <a:latin typeface="Segoe UI" panose="020B0502040204020203" pitchFamily="34" charset="0"/>
                <a:ea typeface="Segoe UI" panose="020B0502040204020203" pitchFamily="34" charset="0"/>
                <a:cs typeface="Segoe UI" panose="020B0502040204020203" pitchFamily="34" charset="0"/>
              </a:rPr>
              <a:t>Free</a:t>
            </a:r>
            <a:r>
              <a:rPr lang="tr-TR" altLang="ko-KR" sz="1600" spc="-100" dirty="0">
                <a:solidFill>
                  <a:prstClr val="black">
                    <a:lumMod val="65000"/>
                    <a:lumOff val="35000"/>
                  </a:prstClr>
                </a:solidFill>
                <a:latin typeface="Segoe UI" panose="020B0502040204020203" pitchFamily="34" charset="0"/>
                <a:ea typeface="Segoe UI" panose="020B0502040204020203" pitchFamily="34" charset="0"/>
                <a:cs typeface="Segoe UI" panose="020B0502040204020203" pitchFamily="34" charset="0"/>
              </a:rPr>
              <a:t> </a:t>
            </a:r>
            <a:r>
              <a:rPr lang="tr-TR" altLang="ko-KR" sz="1600" spc="-100" dirty="0" err="1">
                <a:solidFill>
                  <a:prstClr val="black">
                    <a:lumMod val="65000"/>
                    <a:lumOff val="35000"/>
                  </a:prstClr>
                </a:solidFill>
                <a:latin typeface="Segoe UI" panose="020B0502040204020203" pitchFamily="34" charset="0"/>
                <a:ea typeface="Segoe UI" panose="020B0502040204020203" pitchFamily="34" charset="0"/>
                <a:cs typeface="Segoe UI" panose="020B0502040204020203" pitchFamily="34" charset="0"/>
              </a:rPr>
              <a:t>to</a:t>
            </a:r>
            <a:r>
              <a:rPr lang="tr-TR" altLang="ko-KR" sz="1600" spc="-100" dirty="0">
                <a:solidFill>
                  <a:prstClr val="black">
                    <a:lumMod val="65000"/>
                    <a:lumOff val="35000"/>
                  </a:prstClr>
                </a:solidFill>
                <a:latin typeface="Segoe UI" panose="020B0502040204020203" pitchFamily="34" charset="0"/>
                <a:ea typeface="Segoe UI" panose="020B0502040204020203" pitchFamily="34" charset="0"/>
                <a:cs typeface="Segoe UI" panose="020B0502040204020203" pitchFamily="34" charset="0"/>
              </a:rPr>
              <a:t> </a:t>
            </a:r>
            <a:r>
              <a:rPr lang="tr-TR" altLang="ko-KR" sz="1600" spc="-100" dirty="0" err="1">
                <a:solidFill>
                  <a:prstClr val="black">
                    <a:lumMod val="65000"/>
                    <a:lumOff val="35000"/>
                  </a:prstClr>
                </a:solidFill>
                <a:latin typeface="Segoe UI" panose="020B0502040204020203" pitchFamily="34" charset="0"/>
                <a:ea typeface="Segoe UI" panose="020B0502040204020203" pitchFamily="34" charset="0"/>
                <a:cs typeface="Segoe UI" panose="020B0502040204020203" pitchFamily="34" charset="0"/>
              </a:rPr>
              <a:t>Air</a:t>
            </a:r>
            <a:endParaRPr lang="en-US" altLang="ko-KR" sz="1600" spc="-100" dirty="0">
              <a:solidFill>
                <a:prstClr val="black">
                  <a:lumMod val="65000"/>
                  <a:lumOff val="35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7" name="TextBox 38"/>
          <p:cNvSpPr txBox="1"/>
          <p:nvPr/>
        </p:nvSpPr>
        <p:spPr>
          <a:xfrm>
            <a:off x="1450714" y="1289490"/>
            <a:ext cx="4954131" cy="1144929"/>
          </a:xfrm>
          <a:prstGeom prst="rect">
            <a:avLst/>
          </a:prstGeom>
          <a:noFill/>
        </p:spPr>
        <p:txBody>
          <a:bodyPr wrap="square" rtlCol="0">
            <a:spAutoFit/>
          </a:bodyPr>
          <a:lstStyle/>
          <a:p>
            <a:pPr algn="ctr">
              <a:lnSpc>
                <a:spcPct val="95000"/>
              </a:lnSpc>
            </a:pPr>
            <a:r>
              <a:rPr lang="tr-TR" altLang="ko-KR" sz="3600" b="1" spc="-150" dirty="0">
                <a:solidFill>
                  <a:srgbClr val="F79646">
                    <a:lumMod val="75000"/>
                  </a:srgbClr>
                </a:solidFill>
                <a:latin typeface="Century Gothic" panose="020B0502020202020204" pitchFamily="34" charset="0"/>
                <a:ea typeface="Segoe UI" panose="020B0502040204020203" pitchFamily="34" charset="0"/>
                <a:cs typeface="Segoe UI" panose="020B0502040204020203" pitchFamily="34" charset="0"/>
              </a:rPr>
              <a:t>Kore de Yapılan ITS Çözümleri</a:t>
            </a:r>
            <a:endParaRPr lang="en-US" altLang="ko-KR" sz="4000" b="1" spc="-150" dirty="0">
              <a:solidFill>
                <a:srgbClr val="F79646">
                  <a:lumMod val="75000"/>
                </a:srgbClr>
              </a:solidFill>
              <a:latin typeface="Century Gothic" panose="020B0502020202020204" pitchFamily="34" charset="0"/>
              <a:ea typeface="Segoe UI" panose="020B0502040204020203" pitchFamily="34" charset="0"/>
              <a:cs typeface="Segoe UI" panose="020B0502040204020203" pitchFamily="34" charset="0"/>
            </a:endParaRPr>
          </a:p>
        </p:txBody>
      </p:sp>
      <p:grpSp>
        <p:nvGrpSpPr>
          <p:cNvPr id="8" name="그룹 41"/>
          <p:cNvGrpSpPr/>
          <p:nvPr/>
        </p:nvGrpSpPr>
        <p:grpSpPr>
          <a:xfrm>
            <a:off x="971983" y="3450858"/>
            <a:ext cx="216024" cy="576667"/>
            <a:chOff x="2267744" y="4941962"/>
            <a:chExt cx="296416" cy="725446"/>
          </a:xfrm>
        </p:grpSpPr>
        <p:sp>
          <p:nvSpPr>
            <p:cNvPr id="9" name="타원 42"/>
            <p:cNvSpPr/>
            <p:nvPr/>
          </p:nvSpPr>
          <p:spPr>
            <a:xfrm>
              <a:off x="2267744" y="4941962"/>
              <a:ext cx="288032" cy="288032"/>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43"/>
            <p:cNvSpPr/>
            <p:nvPr/>
          </p:nvSpPr>
          <p:spPr>
            <a:xfrm>
              <a:off x="2276128" y="5379376"/>
              <a:ext cx="288032" cy="288032"/>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44"/>
            <p:cNvSpPr/>
            <p:nvPr/>
          </p:nvSpPr>
          <p:spPr>
            <a:xfrm>
              <a:off x="2271365" y="5081215"/>
              <a:ext cx="279648" cy="43741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2" name="그룹 45"/>
          <p:cNvGrpSpPr/>
          <p:nvPr/>
        </p:nvGrpSpPr>
        <p:grpSpPr>
          <a:xfrm rot="3110680">
            <a:off x="1079291" y="3613203"/>
            <a:ext cx="216024" cy="468458"/>
            <a:chOff x="2267744" y="4941962"/>
            <a:chExt cx="296416" cy="725446"/>
          </a:xfrm>
          <a:solidFill>
            <a:schemeClr val="accent6">
              <a:lumMod val="40000"/>
              <a:lumOff val="60000"/>
            </a:schemeClr>
          </a:solidFill>
        </p:grpSpPr>
        <p:sp>
          <p:nvSpPr>
            <p:cNvPr id="13" name="타원 46"/>
            <p:cNvSpPr/>
            <p:nvPr/>
          </p:nvSpPr>
          <p:spPr>
            <a:xfrm>
              <a:off x="2267744" y="4941962"/>
              <a:ext cx="288032" cy="2880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타원 47"/>
            <p:cNvSpPr/>
            <p:nvPr/>
          </p:nvSpPr>
          <p:spPr>
            <a:xfrm>
              <a:off x="2276128" y="5379376"/>
              <a:ext cx="288032" cy="2880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48"/>
            <p:cNvSpPr/>
            <p:nvPr/>
          </p:nvSpPr>
          <p:spPr>
            <a:xfrm>
              <a:off x="2271365" y="5081215"/>
              <a:ext cx="279648" cy="4374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그룹 49"/>
          <p:cNvGrpSpPr/>
          <p:nvPr/>
        </p:nvGrpSpPr>
        <p:grpSpPr>
          <a:xfrm rot="18804914">
            <a:off x="883428" y="3603402"/>
            <a:ext cx="216024" cy="468458"/>
            <a:chOff x="2267744" y="4941962"/>
            <a:chExt cx="296416" cy="725446"/>
          </a:xfrm>
          <a:solidFill>
            <a:schemeClr val="accent6">
              <a:lumMod val="60000"/>
              <a:lumOff val="40000"/>
            </a:schemeClr>
          </a:solidFill>
        </p:grpSpPr>
        <p:sp>
          <p:nvSpPr>
            <p:cNvPr id="17" name="타원 50"/>
            <p:cNvSpPr/>
            <p:nvPr/>
          </p:nvSpPr>
          <p:spPr>
            <a:xfrm>
              <a:off x="2267744" y="4941962"/>
              <a:ext cx="288032" cy="2880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타원 51"/>
            <p:cNvSpPr/>
            <p:nvPr/>
          </p:nvSpPr>
          <p:spPr>
            <a:xfrm>
              <a:off x="2276128" y="5379376"/>
              <a:ext cx="288032" cy="2880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52"/>
            <p:cNvSpPr/>
            <p:nvPr/>
          </p:nvSpPr>
          <p:spPr>
            <a:xfrm>
              <a:off x="2271365" y="5081215"/>
              <a:ext cx="279648" cy="4374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0" name="타원 53"/>
          <p:cNvSpPr/>
          <p:nvPr/>
        </p:nvSpPr>
        <p:spPr>
          <a:xfrm>
            <a:off x="5862238" y="2780787"/>
            <a:ext cx="914400" cy="9144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1" name="타원 54"/>
          <p:cNvSpPr/>
          <p:nvPr/>
        </p:nvSpPr>
        <p:spPr>
          <a:xfrm>
            <a:off x="7895385" y="2780787"/>
            <a:ext cx="914400" cy="9144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타원 55"/>
          <p:cNvSpPr/>
          <p:nvPr/>
        </p:nvSpPr>
        <p:spPr>
          <a:xfrm>
            <a:off x="6878812" y="2780787"/>
            <a:ext cx="914400" cy="9144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타원 56"/>
          <p:cNvSpPr/>
          <p:nvPr/>
        </p:nvSpPr>
        <p:spPr>
          <a:xfrm>
            <a:off x="5846110" y="4315956"/>
            <a:ext cx="914400" cy="9144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타원 57"/>
          <p:cNvSpPr/>
          <p:nvPr/>
        </p:nvSpPr>
        <p:spPr>
          <a:xfrm>
            <a:off x="7879257" y="4315956"/>
            <a:ext cx="914400" cy="9144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타원 58"/>
          <p:cNvSpPr/>
          <p:nvPr/>
        </p:nvSpPr>
        <p:spPr>
          <a:xfrm>
            <a:off x="6862684" y="4315956"/>
            <a:ext cx="914400" cy="9144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TextBox 59"/>
          <p:cNvSpPr txBox="1"/>
          <p:nvPr/>
        </p:nvSpPr>
        <p:spPr>
          <a:xfrm>
            <a:off x="5753483" y="2965114"/>
            <a:ext cx="990217" cy="523220"/>
          </a:xfrm>
          <a:prstGeom prst="rect">
            <a:avLst/>
          </a:prstGeom>
          <a:noFill/>
        </p:spPr>
        <p:txBody>
          <a:bodyPr wrap="square" rtlCol="0">
            <a:spAutoFit/>
          </a:bodyPr>
          <a:lstStyle/>
          <a:p>
            <a:pPr algn="ctr"/>
            <a:r>
              <a:rPr lang="tr-TR"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rPr>
              <a:t>Trafik Yönetimi</a:t>
            </a:r>
            <a:endParaRPr lang="en-US"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27" name="TextBox 60"/>
          <p:cNvSpPr txBox="1"/>
          <p:nvPr/>
        </p:nvSpPr>
        <p:spPr>
          <a:xfrm>
            <a:off x="6624626" y="3065859"/>
            <a:ext cx="1442715" cy="307777"/>
          </a:xfrm>
          <a:prstGeom prst="rect">
            <a:avLst/>
          </a:prstGeom>
          <a:noFill/>
        </p:spPr>
        <p:txBody>
          <a:bodyPr wrap="square" rtlCol="0">
            <a:spAutoFit/>
          </a:bodyPr>
          <a:lstStyle/>
          <a:p>
            <a:pPr algn="ctr"/>
            <a:r>
              <a:rPr lang="tr-TR"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rPr>
              <a:t>Ödeme </a:t>
            </a:r>
            <a:endParaRPr lang="en-US"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28" name="TextBox 61"/>
          <p:cNvSpPr txBox="1"/>
          <p:nvPr/>
        </p:nvSpPr>
        <p:spPr>
          <a:xfrm>
            <a:off x="7864323" y="2935790"/>
            <a:ext cx="993928" cy="523220"/>
          </a:xfrm>
          <a:prstGeom prst="rect">
            <a:avLst/>
          </a:prstGeom>
          <a:noFill/>
        </p:spPr>
        <p:txBody>
          <a:bodyPr wrap="square" rtlCol="0">
            <a:spAutoFit/>
          </a:bodyPr>
          <a:lstStyle/>
          <a:p>
            <a:pPr algn="ctr"/>
            <a:r>
              <a:rPr lang="tr-TR"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rPr>
              <a:t>Kamu Taşıma</a:t>
            </a:r>
            <a:endParaRPr lang="en-US"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29" name="TextBox 62"/>
          <p:cNvSpPr txBox="1"/>
          <p:nvPr/>
        </p:nvSpPr>
        <p:spPr>
          <a:xfrm>
            <a:off x="5594480" y="4501799"/>
            <a:ext cx="1442715" cy="307777"/>
          </a:xfrm>
          <a:prstGeom prst="rect">
            <a:avLst/>
          </a:prstGeom>
          <a:noFill/>
        </p:spPr>
        <p:txBody>
          <a:bodyPr wrap="square" rtlCol="0">
            <a:spAutoFit/>
          </a:bodyPr>
          <a:lstStyle/>
          <a:p>
            <a:pPr algn="ctr"/>
            <a:r>
              <a:rPr lang="tr-TR"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rPr>
              <a:t>Akıllı  Yol</a:t>
            </a:r>
            <a:endParaRPr lang="en-US"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30" name="TextBox 63"/>
          <p:cNvSpPr txBox="1"/>
          <p:nvPr/>
        </p:nvSpPr>
        <p:spPr>
          <a:xfrm>
            <a:off x="6793093" y="4441495"/>
            <a:ext cx="960258" cy="523220"/>
          </a:xfrm>
          <a:prstGeom prst="rect">
            <a:avLst/>
          </a:prstGeom>
          <a:noFill/>
        </p:spPr>
        <p:txBody>
          <a:bodyPr wrap="square" rtlCol="0">
            <a:spAutoFit/>
          </a:bodyPr>
          <a:lstStyle/>
          <a:p>
            <a:pPr algn="ctr"/>
            <a:r>
              <a:rPr lang="tr-TR"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rPr>
              <a:t>Kargo Taşıma</a:t>
            </a:r>
            <a:endParaRPr lang="en-US"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31" name="TextBox 64"/>
          <p:cNvSpPr txBox="1"/>
          <p:nvPr/>
        </p:nvSpPr>
        <p:spPr>
          <a:xfrm>
            <a:off x="7708938" y="4501592"/>
            <a:ext cx="1235037" cy="307777"/>
          </a:xfrm>
          <a:prstGeom prst="rect">
            <a:avLst/>
          </a:prstGeom>
          <a:noFill/>
        </p:spPr>
        <p:txBody>
          <a:bodyPr wrap="square" rtlCol="0">
            <a:spAutoFit/>
          </a:bodyPr>
          <a:lstStyle/>
          <a:p>
            <a:pPr algn="ctr"/>
            <a:r>
              <a:rPr lang="tr-TR"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rPr>
              <a:t>Trafik Bilgi</a:t>
            </a:r>
            <a:endParaRPr lang="en-US" altLang="ko-KR" sz="1400" b="1" dirty="0">
              <a:solidFill>
                <a:schemeClr val="bg1"/>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32" name="TextBox 39"/>
          <p:cNvSpPr txBox="1"/>
          <p:nvPr/>
        </p:nvSpPr>
        <p:spPr>
          <a:xfrm>
            <a:off x="-399187" y="2413769"/>
            <a:ext cx="3784515" cy="369332"/>
          </a:xfrm>
          <a:prstGeom prst="rect">
            <a:avLst/>
          </a:prstGeom>
          <a:noFill/>
        </p:spPr>
        <p:txBody>
          <a:bodyPr wrap="square" rtlCol="0">
            <a:spAutoFit/>
          </a:bodyPr>
          <a:lstStyle/>
          <a:p>
            <a:pPr algn="ctr">
              <a:lnSpc>
                <a:spcPct val="90000"/>
              </a:lnSpc>
            </a:pPr>
            <a:r>
              <a:rPr lang="tr-TR" altLang="ko-KR" sz="2000" b="1" dirty="0">
                <a:solidFill>
                  <a:prstClr val="black">
                    <a:lumMod val="85000"/>
                    <a:lumOff val="15000"/>
                  </a:prstClr>
                </a:solidFill>
                <a:latin typeface="Century Gothic" panose="020B0502020202020204" pitchFamily="34" charset="0"/>
                <a:ea typeface="Segoe UI" panose="020B0502040204020203" pitchFamily="34" charset="0"/>
                <a:cs typeface="Segoe UI" panose="020B0502040204020203" pitchFamily="34" charset="0"/>
              </a:rPr>
              <a:t>Türk Şirketleri /Hükümet</a:t>
            </a:r>
            <a:endParaRPr lang="en-US" altLang="ko-KR" sz="2000" b="1" dirty="0">
              <a:solidFill>
                <a:prstClr val="black">
                  <a:lumMod val="85000"/>
                  <a:lumOff val="15000"/>
                </a:prstClr>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33" name="TextBox 40"/>
          <p:cNvSpPr txBox="1"/>
          <p:nvPr/>
        </p:nvSpPr>
        <p:spPr>
          <a:xfrm>
            <a:off x="-808762" y="4295631"/>
            <a:ext cx="3784515" cy="867930"/>
          </a:xfrm>
          <a:prstGeom prst="rect">
            <a:avLst/>
          </a:prstGeom>
          <a:noFill/>
        </p:spPr>
        <p:txBody>
          <a:bodyPr wrap="square" rtlCol="0">
            <a:spAutoFit/>
          </a:bodyPr>
          <a:lstStyle/>
          <a:p>
            <a:pPr algn="ctr">
              <a:lnSpc>
                <a:spcPct val="90000"/>
              </a:lnSpc>
            </a:pPr>
            <a:r>
              <a:rPr lang="en-US" altLang="ko-KR" sz="2000" b="1" dirty="0">
                <a:solidFill>
                  <a:prstClr val="black">
                    <a:lumMod val="85000"/>
                    <a:lumOff val="15000"/>
                  </a:prstClr>
                </a:solidFill>
                <a:latin typeface="Century Gothic" panose="020B0502020202020204" pitchFamily="34" charset="0"/>
                <a:ea typeface="Segoe UI" panose="020B0502040204020203" pitchFamily="34" charset="0"/>
                <a:cs typeface="Segoe UI" panose="020B0502040204020203" pitchFamily="34" charset="0"/>
              </a:rPr>
              <a:t>KOTRA</a:t>
            </a:r>
          </a:p>
          <a:p>
            <a:pPr algn="ctr">
              <a:lnSpc>
                <a:spcPct val="90000"/>
              </a:lnSpc>
            </a:pPr>
            <a:r>
              <a:rPr lang="en-US" altLang="ko-KR" sz="2000" b="1" dirty="0">
                <a:solidFill>
                  <a:prstClr val="black">
                    <a:lumMod val="85000"/>
                    <a:lumOff val="15000"/>
                  </a:prstClr>
                </a:solidFill>
                <a:latin typeface="Century Gothic" panose="020B0502020202020204" pitchFamily="34" charset="0"/>
                <a:ea typeface="Segoe UI" panose="020B0502040204020203" pitchFamily="34" charset="0"/>
                <a:cs typeface="Segoe UI" panose="020B0502040204020203" pitchFamily="34" charset="0"/>
              </a:rPr>
              <a:t>Istanbul Office</a:t>
            </a:r>
          </a:p>
          <a:p>
            <a:pPr algn="ctr">
              <a:lnSpc>
                <a:spcPct val="90000"/>
              </a:lnSpc>
            </a:pPr>
            <a:r>
              <a:rPr lang="en-US" altLang="ko-KR" sz="1600" b="1" dirty="0">
                <a:solidFill>
                  <a:prstClr val="black">
                    <a:lumMod val="85000"/>
                    <a:lumOff val="15000"/>
                  </a:prstClr>
                </a:solidFill>
                <a:latin typeface="Century Gothic" panose="020B0502020202020204" pitchFamily="34" charset="0"/>
                <a:ea typeface="Segoe UI" panose="020B0502040204020203" pitchFamily="34" charset="0"/>
                <a:cs typeface="Segoe UI" panose="020B0502040204020203" pitchFamily="34" charset="0"/>
              </a:rPr>
              <a:t>hongsm@kotra.or.kr</a:t>
            </a:r>
          </a:p>
        </p:txBody>
      </p:sp>
      <p:grpSp>
        <p:nvGrpSpPr>
          <p:cNvPr id="34" name="그룹 2"/>
          <p:cNvGrpSpPr/>
          <p:nvPr/>
        </p:nvGrpSpPr>
        <p:grpSpPr>
          <a:xfrm>
            <a:off x="9432925" y="454510"/>
            <a:ext cx="1604963" cy="319088"/>
            <a:chOff x="7927975" y="1262063"/>
            <a:chExt cx="1604963" cy="319088"/>
          </a:xfrm>
        </p:grpSpPr>
        <p:sp>
          <p:nvSpPr>
            <p:cNvPr id="35" name="Freeform 5"/>
            <p:cNvSpPr>
              <a:spLocks/>
            </p:cNvSpPr>
            <p:nvPr/>
          </p:nvSpPr>
          <p:spPr bwMode="auto">
            <a:xfrm>
              <a:off x="7927975" y="1262063"/>
              <a:ext cx="317500" cy="315913"/>
            </a:xfrm>
            <a:custGeom>
              <a:avLst/>
              <a:gdLst>
                <a:gd name="T0" fmla="*/ 77 w 100"/>
                <a:gd name="T1" fmla="*/ 47 h 98"/>
                <a:gd name="T2" fmla="*/ 52 w 100"/>
                <a:gd name="T3" fmla="*/ 52 h 98"/>
                <a:gd name="T4" fmla="*/ 37 w 100"/>
                <a:gd name="T5" fmla="*/ 61 h 98"/>
                <a:gd name="T6" fmla="*/ 19 w 100"/>
                <a:gd name="T7" fmla="*/ 47 h 98"/>
                <a:gd name="T8" fmla="*/ 19 w 100"/>
                <a:gd name="T9" fmla="*/ 47 h 98"/>
                <a:gd name="T10" fmla="*/ 19 w 100"/>
                <a:gd name="T11" fmla="*/ 47 h 98"/>
                <a:gd name="T12" fmla="*/ 19 w 100"/>
                <a:gd name="T13" fmla="*/ 47 h 98"/>
                <a:gd name="T14" fmla="*/ 18 w 100"/>
                <a:gd name="T15" fmla="*/ 40 h 98"/>
                <a:gd name="T16" fmla="*/ 58 w 100"/>
                <a:gd name="T17" fmla="*/ 6 h 98"/>
                <a:gd name="T18" fmla="*/ 100 w 100"/>
                <a:gd name="T19" fmla="*/ 35 h 98"/>
                <a:gd name="T20" fmla="*/ 100 w 100"/>
                <a:gd name="T21" fmla="*/ 34 h 98"/>
                <a:gd name="T22" fmla="*/ 52 w 100"/>
                <a:gd name="T23" fmla="*/ 0 h 98"/>
                <a:gd name="T24" fmla="*/ 0 w 100"/>
                <a:gd name="T25" fmla="*/ 51 h 98"/>
                <a:gd name="T26" fmla="*/ 44 w 100"/>
                <a:gd name="T27" fmla="*/ 98 h 98"/>
                <a:gd name="T28" fmla="*/ 84 w 100"/>
                <a:gd name="T29" fmla="*/ 71 h 98"/>
                <a:gd name="T30" fmla="*/ 77 w 100"/>
                <a:gd name="T3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98">
                  <a:moveTo>
                    <a:pt x="77" y="47"/>
                  </a:moveTo>
                  <a:cubicBezTo>
                    <a:pt x="68" y="41"/>
                    <a:pt x="57" y="43"/>
                    <a:pt x="52" y="52"/>
                  </a:cubicBezTo>
                  <a:cubicBezTo>
                    <a:pt x="47" y="60"/>
                    <a:pt x="39" y="61"/>
                    <a:pt x="37" y="61"/>
                  </a:cubicBezTo>
                  <a:cubicBezTo>
                    <a:pt x="27" y="61"/>
                    <a:pt x="21" y="54"/>
                    <a:pt x="19" y="47"/>
                  </a:cubicBezTo>
                  <a:cubicBezTo>
                    <a:pt x="19" y="47"/>
                    <a:pt x="19" y="47"/>
                    <a:pt x="19" y="47"/>
                  </a:cubicBezTo>
                  <a:cubicBezTo>
                    <a:pt x="19" y="47"/>
                    <a:pt x="19" y="47"/>
                    <a:pt x="19" y="47"/>
                  </a:cubicBezTo>
                  <a:cubicBezTo>
                    <a:pt x="19" y="47"/>
                    <a:pt x="19" y="47"/>
                    <a:pt x="19" y="47"/>
                  </a:cubicBezTo>
                  <a:cubicBezTo>
                    <a:pt x="18" y="44"/>
                    <a:pt x="18" y="43"/>
                    <a:pt x="18" y="40"/>
                  </a:cubicBezTo>
                  <a:cubicBezTo>
                    <a:pt x="18" y="24"/>
                    <a:pt x="35" y="6"/>
                    <a:pt x="58" y="6"/>
                  </a:cubicBezTo>
                  <a:cubicBezTo>
                    <a:pt x="83" y="6"/>
                    <a:pt x="97" y="24"/>
                    <a:pt x="100" y="35"/>
                  </a:cubicBezTo>
                  <a:cubicBezTo>
                    <a:pt x="100" y="35"/>
                    <a:pt x="100" y="34"/>
                    <a:pt x="100" y="34"/>
                  </a:cubicBezTo>
                  <a:cubicBezTo>
                    <a:pt x="93" y="14"/>
                    <a:pt x="74" y="0"/>
                    <a:pt x="52" y="0"/>
                  </a:cubicBezTo>
                  <a:cubicBezTo>
                    <a:pt x="23" y="0"/>
                    <a:pt x="0" y="22"/>
                    <a:pt x="0" y="51"/>
                  </a:cubicBezTo>
                  <a:cubicBezTo>
                    <a:pt x="0" y="76"/>
                    <a:pt x="19" y="98"/>
                    <a:pt x="44" y="98"/>
                  </a:cubicBezTo>
                  <a:cubicBezTo>
                    <a:pt x="64" y="98"/>
                    <a:pt x="78" y="86"/>
                    <a:pt x="84" y="71"/>
                  </a:cubicBezTo>
                  <a:cubicBezTo>
                    <a:pt x="87" y="62"/>
                    <a:pt x="85" y="52"/>
                    <a:pt x="77" y="47"/>
                  </a:cubicBezTo>
                  <a:close/>
                </a:path>
              </a:pathLst>
            </a:custGeom>
            <a:solidFill>
              <a:srgbClr val="003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6"/>
            <p:cNvSpPr>
              <a:spLocks/>
            </p:cNvSpPr>
            <p:nvPr/>
          </p:nvSpPr>
          <p:spPr bwMode="auto">
            <a:xfrm>
              <a:off x="7985125" y="1281113"/>
              <a:ext cx="269875" cy="300038"/>
            </a:xfrm>
            <a:custGeom>
              <a:avLst/>
              <a:gdLst>
                <a:gd name="T0" fmla="*/ 83 w 85"/>
                <a:gd name="T1" fmla="*/ 30 h 93"/>
                <a:gd name="T2" fmla="*/ 40 w 85"/>
                <a:gd name="T3" fmla="*/ 0 h 93"/>
                <a:gd name="T4" fmla="*/ 0 w 85"/>
                <a:gd name="T5" fmla="*/ 34 h 93"/>
                <a:gd name="T6" fmla="*/ 1 w 85"/>
                <a:gd name="T7" fmla="*/ 41 h 93"/>
                <a:gd name="T8" fmla="*/ 1 w 85"/>
                <a:gd name="T9" fmla="*/ 37 h 93"/>
                <a:gd name="T10" fmla="*/ 35 w 85"/>
                <a:gd name="T11" fmla="*/ 9 h 93"/>
                <a:gd name="T12" fmla="*/ 77 w 85"/>
                <a:gd name="T13" fmla="*/ 51 h 93"/>
                <a:gd name="T14" fmla="*/ 51 w 85"/>
                <a:gd name="T15" fmla="*/ 93 h 93"/>
                <a:gd name="T16" fmla="*/ 51 w 85"/>
                <a:gd name="T17" fmla="*/ 93 h 93"/>
                <a:gd name="T18" fmla="*/ 85 w 85"/>
                <a:gd name="T19" fmla="*/ 45 h 93"/>
                <a:gd name="T20" fmla="*/ 83 w 85"/>
                <a:gd name="T21" fmla="*/ 3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93">
                  <a:moveTo>
                    <a:pt x="83" y="30"/>
                  </a:moveTo>
                  <a:cubicBezTo>
                    <a:pt x="80" y="20"/>
                    <a:pt x="65" y="0"/>
                    <a:pt x="40" y="0"/>
                  </a:cubicBezTo>
                  <a:cubicBezTo>
                    <a:pt x="17" y="0"/>
                    <a:pt x="0" y="18"/>
                    <a:pt x="0" y="34"/>
                  </a:cubicBezTo>
                  <a:cubicBezTo>
                    <a:pt x="0" y="37"/>
                    <a:pt x="0" y="38"/>
                    <a:pt x="1" y="41"/>
                  </a:cubicBezTo>
                  <a:cubicBezTo>
                    <a:pt x="1" y="40"/>
                    <a:pt x="1" y="39"/>
                    <a:pt x="1" y="37"/>
                  </a:cubicBezTo>
                  <a:cubicBezTo>
                    <a:pt x="1" y="21"/>
                    <a:pt x="17" y="9"/>
                    <a:pt x="35" y="9"/>
                  </a:cubicBezTo>
                  <a:cubicBezTo>
                    <a:pt x="58" y="9"/>
                    <a:pt x="77" y="28"/>
                    <a:pt x="77" y="51"/>
                  </a:cubicBezTo>
                  <a:cubicBezTo>
                    <a:pt x="77" y="69"/>
                    <a:pt x="66" y="85"/>
                    <a:pt x="51" y="93"/>
                  </a:cubicBezTo>
                  <a:cubicBezTo>
                    <a:pt x="51" y="93"/>
                    <a:pt x="51" y="93"/>
                    <a:pt x="51" y="93"/>
                  </a:cubicBezTo>
                  <a:cubicBezTo>
                    <a:pt x="71" y="86"/>
                    <a:pt x="85" y="67"/>
                    <a:pt x="85" y="45"/>
                  </a:cubicBezTo>
                  <a:cubicBezTo>
                    <a:pt x="85" y="40"/>
                    <a:pt x="84" y="35"/>
                    <a:pt x="83" y="30"/>
                  </a:cubicBezTo>
                  <a:close/>
                </a:path>
              </a:pathLst>
            </a:custGeom>
            <a:solidFill>
              <a:srgbClr val="ED1A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7"/>
            <p:cNvSpPr>
              <a:spLocks/>
            </p:cNvSpPr>
            <p:nvPr/>
          </p:nvSpPr>
          <p:spPr bwMode="auto">
            <a:xfrm>
              <a:off x="8334375" y="1336676"/>
              <a:ext cx="66675" cy="63500"/>
            </a:xfrm>
            <a:custGeom>
              <a:avLst/>
              <a:gdLst>
                <a:gd name="T0" fmla="*/ 42 w 42"/>
                <a:gd name="T1" fmla="*/ 0 h 40"/>
                <a:gd name="T2" fmla="*/ 42 w 42"/>
                <a:gd name="T3" fmla="*/ 40 h 40"/>
                <a:gd name="T4" fmla="*/ 34 w 42"/>
                <a:gd name="T5" fmla="*/ 40 h 40"/>
                <a:gd name="T6" fmla="*/ 34 w 42"/>
                <a:gd name="T7" fmla="*/ 8 h 40"/>
                <a:gd name="T8" fmla="*/ 24 w 42"/>
                <a:gd name="T9" fmla="*/ 40 h 40"/>
                <a:gd name="T10" fmla="*/ 18 w 42"/>
                <a:gd name="T11" fmla="*/ 40 h 40"/>
                <a:gd name="T12" fmla="*/ 8 w 42"/>
                <a:gd name="T13" fmla="*/ 8 h 40"/>
                <a:gd name="T14" fmla="*/ 8 w 42"/>
                <a:gd name="T15" fmla="*/ 40 h 40"/>
                <a:gd name="T16" fmla="*/ 0 w 42"/>
                <a:gd name="T17" fmla="*/ 40 h 40"/>
                <a:gd name="T18" fmla="*/ 0 w 42"/>
                <a:gd name="T19" fmla="*/ 0 h 40"/>
                <a:gd name="T20" fmla="*/ 10 w 42"/>
                <a:gd name="T21" fmla="*/ 0 h 40"/>
                <a:gd name="T22" fmla="*/ 22 w 42"/>
                <a:gd name="T23" fmla="*/ 30 h 40"/>
                <a:gd name="T24" fmla="*/ 32 w 42"/>
                <a:gd name="T25" fmla="*/ 0 h 40"/>
                <a:gd name="T26" fmla="*/ 42 w 42"/>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0">
                  <a:moveTo>
                    <a:pt x="42" y="0"/>
                  </a:moveTo>
                  <a:lnTo>
                    <a:pt x="42" y="40"/>
                  </a:lnTo>
                  <a:lnTo>
                    <a:pt x="34" y="40"/>
                  </a:lnTo>
                  <a:lnTo>
                    <a:pt x="34" y="8"/>
                  </a:lnTo>
                  <a:lnTo>
                    <a:pt x="24" y="40"/>
                  </a:lnTo>
                  <a:lnTo>
                    <a:pt x="18" y="40"/>
                  </a:lnTo>
                  <a:lnTo>
                    <a:pt x="8" y="8"/>
                  </a:lnTo>
                  <a:lnTo>
                    <a:pt x="8" y="40"/>
                  </a:lnTo>
                  <a:lnTo>
                    <a:pt x="0" y="40"/>
                  </a:lnTo>
                  <a:lnTo>
                    <a:pt x="0" y="0"/>
                  </a:lnTo>
                  <a:lnTo>
                    <a:pt x="10" y="0"/>
                  </a:lnTo>
                  <a:lnTo>
                    <a:pt x="22" y="30"/>
                  </a:lnTo>
                  <a:lnTo>
                    <a:pt x="32" y="0"/>
                  </a:lnTo>
                  <a:lnTo>
                    <a:pt x="42"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8"/>
            <p:cNvSpPr>
              <a:spLocks noEditPoints="1"/>
            </p:cNvSpPr>
            <p:nvPr/>
          </p:nvSpPr>
          <p:spPr bwMode="auto">
            <a:xfrm>
              <a:off x="8410575" y="1333501"/>
              <a:ext cx="15875" cy="66675"/>
            </a:xfrm>
            <a:custGeom>
              <a:avLst/>
              <a:gdLst>
                <a:gd name="T0" fmla="*/ 5 w 5"/>
                <a:gd name="T1" fmla="*/ 2 h 21"/>
                <a:gd name="T2" fmla="*/ 4 w 5"/>
                <a:gd name="T3" fmla="*/ 4 h 21"/>
                <a:gd name="T4" fmla="*/ 2 w 5"/>
                <a:gd name="T5" fmla="*/ 4 h 21"/>
                <a:gd name="T6" fmla="*/ 1 w 5"/>
                <a:gd name="T7" fmla="*/ 4 h 21"/>
                <a:gd name="T8" fmla="*/ 0 w 5"/>
                <a:gd name="T9" fmla="*/ 2 h 21"/>
                <a:gd name="T10" fmla="*/ 1 w 5"/>
                <a:gd name="T11" fmla="*/ 1 h 21"/>
                <a:gd name="T12" fmla="*/ 2 w 5"/>
                <a:gd name="T13" fmla="*/ 0 h 21"/>
                <a:gd name="T14" fmla="*/ 4 w 5"/>
                <a:gd name="T15" fmla="*/ 1 h 21"/>
                <a:gd name="T16" fmla="*/ 5 w 5"/>
                <a:gd name="T17" fmla="*/ 2 h 21"/>
                <a:gd name="T18" fmla="*/ 1 w 5"/>
                <a:gd name="T19" fmla="*/ 21 h 21"/>
                <a:gd name="T20" fmla="*/ 1 w 5"/>
                <a:gd name="T21" fmla="*/ 6 h 21"/>
                <a:gd name="T22" fmla="*/ 4 w 5"/>
                <a:gd name="T23" fmla="*/ 6 h 21"/>
                <a:gd name="T24" fmla="*/ 4 w 5"/>
                <a:gd name="T25" fmla="*/ 21 h 21"/>
                <a:gd name="T26" fmla="*/ 1 w 5"/>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5" y="2"/>
                  </a:moveTo>
                  <a:cubicBezTo>
                    <a:pt x="5" y="3"/>
                    <a:pt x="4" y="3"/>
                    <a:pt x="4" y="4"/>
                  </a:cubicBezTo>
                  <a:cubicBezTo>
                    <a:pt x="4" y="4"/>
                    <a:pt x="3" y="4"/>
                    <a:pt x="2" y="4"/>
                  </a:cubicBezTo>
                  <a:cubicBezTo>
                    <a:pt x="2" y="4"/>
                    <a:pt x="1" y="4"/>
                    <a:pt x="1" y="4"/>
                  </a:cubicBezTo>
                  <a:cubicBezTo>
                    <a:pt x="1" y="3"/>
                    <a:pt x="0" y="3"/>
                    <a:pt x="0" y="2"/>
                  </a:cubicBezTo>
                  <a:cubicBezTo>
                    <a:pt x="0" y="2"/>
                    <a:pt x="1" y="1"/>
                    <a:pt x="1" y="1"/>
                  </a:cubicBezTo>
                  <a:cubicBezTo>
                    <a:pt x="1" y="0"/>
                    <a:pt x="2" y="0"/>
                    <a:pt x="2" y="0"/>
                  </a:cubicBezTo>
                  <a:cubicBezTo>
                    <a:pt x="3" y="0"/>
                    <a:pt x="4" y="0"/>
                    <a:pt x="4" y="1"/>
                  </a:cubicBezTo>
                  <a:cubicBezTo>
                    <a:pt x="4" y="1"/>
                    <a:pt x="5" y="2"/>
                    <a:pt x="5" y="2"/>
                  </a:cubicBezTo>
                  <a:close/>
                  <a:moveTo>
                    <a:pt x="1" y="21"/>
                  </a:moveTo>
                  <a:cubicBezTo>
                    <a:pt x="1" y="6"/>
                    <a:pt x="1" y="6"/>
                    <a:pt x="1" y="6"/>
                  </a:cubicBezTo>
                  <a:cubicBezTo>
                    <a:pt x="4" y="6"/>
                    <a:pt x="4" y="6"/>
                    <a:pt x="4" y="6"/>
                  </a:cubicBezTo>
                  <a:cubicBezTo>
                    <a:pt x="4" y="21"/>
                    <a:pt x="4" y="21"/>
                    <a:pt x="4" y="21"/>
                  </a:cubicBezTo>
                  <a:lnTo>
                    <a:pt x="1"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9"/>
            <p:cNvSpPr>
              <a:spLocks/>
            </p:cNvSpPr>
            <p:nvPr/>
          </p:nvSpPr>
          <p:spPr bwMode="auto">
            <a:xfrm>
              <a:off x="8435975" y="1352551"/>
              <a:ext cx="41275" cy="47625"/>
            </a:xfrm>
            <a:custGeom>
              <a:avLst/>
              <a:gdLst>
                <a:gd name="T0" fmla="*/ 4 w 13"/>
                <a:gd name="T1" fmla="*/ 8 h 15"/>
                <a:gd name="T2" fmla="*/ 4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8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4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4" y="8"/>
                  </a:moveTo>
                  <a:cubicBezTo>
                    <a:pt x="4" y="15"/>
                    <a:pt x="4" y="15"/>
                    <a:pt x="4" y="15"/>
                  </a:cubicBezTo>
                  <a:cubicBezTo>
                    <a:pt x="0" y="15"/>
                    <a:pt x="0" y="15"/>
                    <a:pt x="0" y="15"/>
                  </a:cubicBez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9" y="0"/>
                    <a:pt x="11" y="1"/>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5"/>
                    <a:pt x="9" y="4"/>
                  </a:cubicBezTo>
                  <a:cubicBezTo>
                    <a:pt x="9" y="3"/>
                    <a:pt x="8" y="3"/>
                    <a:pt x="7" y="3"/>
                  </a:cubicBezTo>
                  <a:cubicBezTo>
                    <a:pt x="6" y="3"/>
                    <a:pt x="6" y="3"/>
                    <a:pt x="5" y="3"/>
                  </a:cubicBezTo>
                  <a:cubicBezTo>
                    <a:pt x="5" y="4"/>
                    <a:pt x="4" y="4"/>
                    <a:pt x="4" y="5"/>
                  </a:cubicBezTo>
                  <a:cubicBezTo>
                    <a:pt x="4" y="5"/>
                    <a:pt x="4" y="6"/>
                    <a:pt x="4"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10"/>
            <p:cNvSpPr>
              <a:spLocks noEditPoints="1"/>
            </p:cNvSpPr>
            <p:nvPr/>
          </p:nvSpPr>
          <p:spPr bwMode="auto">
            <a:xfrm>
              <a:off x="8489950" y="1333501"/>
              <a:ext cx="12700" cy="66675"/>
            </a:xfrm>
            <a:custGeom>
              <a:avLst/>
              <a:gdLst>
                <a:gd name="T0" fmla="*/ 4 w 4"/>
                <a:gd name="T1" fmla="*/ 2 h 21"/>
                <a:gd name="T2" fmla="*/ 3 w 4"/>
                <a:gd name="T3" fmla="*/ 4 h 21"/>
                <a:gd name="T4" fmla="*/ 2 w 4"/>
                <a:gd name="T5" fmla="*/ 4 h 21"/>
                <a:gd name="T6" fmla="*/ 0 w 4"/>
                <a:gd name="T7" fmla="*/ 4 h 21"/>
                <a:gd name="T8" fmla="*/ 0 w 4"/>
                <a:gd name="T9" fmla="*/ 2 h 21"/>
                <a:gd name="T10" fmla="*/ 0 w 4"/>
                <a:gd name="T11" fmla="*/ 1 h 21"/>
                <a:gd name="T12" fmla="*/ 2 w 4"/>
                <a:gd name="T13" fmla="*/ 0 h 21"/>
                <a:gd name="T14" fmla="*/ 3 w 4"/>
                <a:gd name="T15" fmla="*/ 1 h 21"/>
                <a:gd name="T16" fmla="*/ 4 w 4"/>
                <a:gd name="T17" fmla="*/ 2 h 21"/>
                <a:gd name="T18" fmla="*/ 0 w 4"/>
                <a:gd name="T19" fmla="*/ 21 h 21"/>
                <a:gd name="T20" fmla="*/ 0 w 4"/>
                <a:gd name="T21" fmla="*/ 6 h 21"/>
                <a:gd name="T22" fmla="*/ 4 w 4"/>
                <a:gd name="T23" fmla="*/ 6 h 21"/>
                <a:gd name="T24" fmla="*/ 4 w 4"/>
                <a:gd name="T25" fmla="*/ 21 h 21"/>
                <a:gd name="T26" fmla="*/ 0 w 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1">
                  <a:moveTo>
                    <a:pt x="4" y="2"/>
                  </a:moveTo>
                  <a:cubicBezTo>
                    <a:pt x="4" y="3"/>
                    <a:pt x="4" y="3"/>
                    <a:pt x="3" y="4"/>
                  </a:cubicBezTo>
                  <a:cubicBezTo>
                    <a:pt x="3" y="4"/>
                    <a:pt x="2" y="4"/>
                    <a:pt x="2" y="4"/>
                  </a:cubicBezTo>
                  <a:cubicBezTo>
                    <a:pt x="1" y="4"/>
                    <a:pt x="1" y="4"/>
                    <a:pt x="0" y="4"/>
                  </a:cubicBezTo>
                  <a:cubicBezTo>
                    <a:pt x="0" y="3"/>
                    <a:pt x="0" y="3"/>
                    <a:pt x="0" y="2"/>
                  </a:cubicBezTo>
                  <a:cubicBezTo>
                    <a:pt x="0" y="2"/>
                    <a:pt x="0" y="1"/>
                    <a:pt x="0" y="1"/>
                  </a:cubicBezTo>
                  <a:cubicBezTo>
                    <a:pt x="1" y="0"/>
                    <a:pt x="1" y="0"/>
                    <a:pt x="2" y="0"/>
                  </a:cubicBezTo>
                  <a:cubicBezTo>
                    <a:pt x="2" y="0"/>
                    <a:pt x="3" y="0"/>
                    <a:pt x="3" y="1"/>
                  </a:cubicBezTo>
                  <a:cubicBezTo>
                    <a:pt x="4" y="1"/>
                    <a:pt x="4" y="2"/>
                    <a:pt x="4" y="2"/>
                  </a:cubicBezTo>
                  <a:close/>
                  <a:moveTo>
                    <a:pt x="0" y="21"/>
                  </a:moveTo>
                  <a:cubicBezTo>
                    <a:pt x="0" y="6"/>
                    <a:pt x="0" y="6"/>
                    <a:pt x="0" y="6"/>
                  </a:cubicBezTo>
                  <a:cubicBezTo>
                    <a:pt x="4" y="6"/>
                    <a:pt x="4" y="6"/>
                    <a:pt x="4" y="6"/>
                  </a:cubicBezTo>
                  <a:cubicBezTo>
                    <a:pt x="4" y="21"/>
                    <a:pt x="4" y="21"/>
                    <a:pt x="4" y="21"/>
                  </a:cubicBezTo>
                  <a:lnTo>
                    <a:pt x="0" y="21"/>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11"/>
            <p:cNvSpPr>
              <a:spLocks/>
            </p:cNvSpPr>
            <p:nvPr/>
          </p:nvSpPr>
          <p:spPr bwMode="auto">
            <a:xfrm>
              <a:off x="8509000" y="1352551"/>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7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2"/>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7"/>
                  </a:cubicBezTo>
                  <a:cubicBezTo>
                    <a:pt x="1" y="6"/>
                    <a:pt x="1" y="5"/>
                    <a:pt x="1" y="4"/>
                  </a:cubicBezTo>
                  <a:cubicBezTo>
                    <a:pt x="1" y="3"/>
                    <a:pt x="1" y="2"/>
                    <a:pt x="3" y="1"/>
                  </a:cubicBezTo>
                  <a:cubicBezTo>
                    <a:pt x="4" y="0"/>
                    <a:pt x="5" y="0"/>
                    <a:pt x="7" y="0"/>
                  </a:cubicBezTo>
                  <a:cubicBezTo>
                    <a:pt x="8" y="0"/>
                    <a:pt x="10" y="0"/>
                    <a:pt x="11" y="1"/>
                  </a:cubicBezTo>
                  <a:cubicBezTo>
                    <a:pt x="11" y="2"/>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5"/>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12"/>
            <p:cNvSpPr>
              <a:spLocks/>
            </p:cNvSpPr>
            <p:nvPr/>
          </p:nvSpPr>
          <p:spPr bwMode="auto">
            <a:xfrm>
              <a:off x="8553450" y="1339851"/>
              <a:ext cx="28575" cy="60325"/>
            </a:xfrm>
            <a:custGeom>
              <a:avLst/>
              <a:gdLst>
                <a:gd name="T0" fmla="*/ 6 w 9"/>
                <a:gd name="T1" fmla="*/ 0 h 19"/>
                <a:gd name="T2" fmla="*/ 6 w 9"/>
                <a:gd name="T3" fmla="*/ 4 h 19"/>
                <a:gd name="T4" fmla="*/ 9 w 9"/>
                <a:gd name="T5" fmla="*/ 4 h 19"/>
                <a:gd name="T6" fmla="*/ 9 w 9"/>
                <a:gd name="T7" fmla="*/ 7 h 19"/>
                <a:gd name="T8" fmla="*/ 6 w 9"/>
                <a:gd name="T9" fmla="*/ 7 h 19"/>
                <a:gd name="T10" fmla="*/ 6 w 9"/>
                <a:gd name="T11" fmla="*/ 14 h 19"/>
                <a:gd name="T12" fmla="*/ 6 w 9"/>
                <a:gd name="T13" fmla="*/ 16 h 19"/>
                <a:gd name="T14" fmla="*/ 7 w 9"/>
                <a:gd name="T15" fmla="*/ 16 h 19"/>
                <a:gd name="T16" fmla="*/ 9 w 9"/>
                <a:gd name="T17" fmla="*/ 16 h 19"/>
                <a:gd name="T18" fmla="*/ 9 w 9"/>
                <a:gd name="T19" fmla="*/ 19 h 19"/>
                <a:gd name="T20" fmla="*/ 7 w 9"/>
                <a:gd name="T21" fmla="*/ 19 h 19"/>
                <a:gd name="T22" fmla="*/ 3 w 9"/>
                <a:gd name="T23" fmla="*/ 18 h 19"/>
                <a:gd name="T24" fmla="*/ 2 w 9"/>
                <a:gd name="T25" fmla="*/ 15 h 19"/>
                <a:gd name="T26" fmla="*/ 2 w 9"/>
                <a:gd name="T27" fmla="*/ 7 h 19"/>
                <a:gd name="T28" fmla="*/ 0 w 9"/>
                <a:gd name="T29" fmla="*/ 7 h 19"/>
                <a:gd name="T30" fmla="*/ 0 w 9"/>
                <a:gd name="T31" fmla="*/ 4 h 19"/>
                <a:gd name="T32" fmla="*/ 2 w 9"/>
                <a:gd name="T33" fmla="*/ 4 h 19"/>
                <a:gd name="T34" fmla="*/ 2 w 9"/>
                <a:gd name="T35" fmla="*/ 0 h 19"/>
                <a:gd name="T36" fmla="*/ 6 w 9"/>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9">
                  <a:moveTo>
                    <a:pt x="6" y="0"/>
                  </a:moveTo>
                  <a:cubicBezTo>
                    <a:pt x="6" y="4"/>
                    <a:pt x="6" y="4"/>
                    <a:pt x="6" y="4"/>
                  </a:cubicBezTo>
                  <a:cubicBezTo>
                    <a:pt x="9" y="4"/>
                    <a:pt x="9" y="4"/>
                    <a:pt x="9" y="4"/>
                  </a:cubicBezTo>
                  <a:cubicBezTo>
                    <a:pt x="9" y="7"/>
                    <a:pt x="9" y="7"/>
                    <a:pt x="9" y="7"/>
                  </a:cubicBezTo>
                  <a:cubicBezTo>
                    <a:pt x="6" y="7"/>
                    <a:pt x="6" y="7"/>
                    <a:pt x="6" y="7"/>
                  </a:cubicBezTo>
                  <a:cubicBezTo>
                    <a:pt x="6" y="14"/>
                    <a:pt x="6" y="14"/>
                    <a:pt x="6" y="14"/>
                  </a:cubicBezTo>
                  <a:cubicBezTo>
                    <a:pt x="6" y="15"/>
                    <a:pt x="6" y="16"/>
                    <a:pt x="6" y="16"/>
                  </a:cubicBezTo>
                  <a:cubicBezTo>
                    <a:pt x="6" y="16"/>
                    <a:pt x="7" y="16"/>
                    <a:pt x="7" y="16"/>
                  </a:cubicBezTo>
                  <a:cubicBezTo>
                    <a:pt x="9" y="16"/>
                    <a:pt x="9" y="16"/>
                    <a:pt x="9" y="16"/>
                  </a:cubicBezTo>
                  <a:cubicBezTo>
                    <a:pt x="9" y="19"/>
                    <a:pt x="9" y="19"/>
                    <a:pt x="9" y="19"/>
                  </a:cubicBezTo>
                  <a:cubicBezTo>
                    <a:pt x="7" y="19"/>
                    <a:pt x="7" y="19"/>
                    <a:pt x="7" y="19"/>
                  </a:cubicBezTo>
                  <a:cubicBezTo>
                    <a:pt x="5" y="19"/>
                    <a:pt x="4" y="19"/>
                    <a:pt x="3" y="18"/>
                  </a:cubicBezTo>
                  <a:cubicBezTo>
                    <a:pt x="2" y="17"/>
                    <a:pt x="2" y="16"/>
                    <a:pt x="2" y="15"/>
                  </a:cubicBezTo>
                  <a:cubicBezTo>
                    <a:pt x="2" y="7"/>
                    <a:pt x="2" y="7"/>
                    <a:pt x="2" y="7"/>
                  </a:cubicBezTo>
                  <a:cubicBezTo>
                    <a:pt x="0" y="7"/>
                    <a:pt x="0" y="7"/>
                    <a:pt x="0" y="7"/>
                  </a:cubicBezTo>
                  <a:cubicBezTo>
                    <a:pt x="0" y="4"/>
                    <a:pt x="0" y="4"/>
                    <a:pt x="0" y="4"/>
                  </a:cubicBezTo>
                  <a:cubicBezTo>
                    <a:pt x="2" y="4"/>
                    <a:pt x="2" y="4"/>
                    <a:pt x="2" y="4"/>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13"/>
            <p:cNvSpPr>
              <a:spLocks/>
            </p:cNvSpPr>
            <p:nvPr/>
          </p:nvSpPr>
          <p:spPr bwMode="auto">
            <a:xfrm>
              <a:off x="8588375" y="1352551"/>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14"/>
            <p:cNvSpPr>
              <a:spLocks/>
            </p:cNvSpPr>
            <p:nvPr/>
          </p:nvSpPr>
          <p:spPr bwMode="auto">
            <a:xfrm>
              <a:off x="8620125" y="1352551"/>
              <a:ext cx="47625" cy="66675"/>
            </a:xfrm>
            <a:custGeom>
              <a:avLst/>
              <a:gdLst>
                <a:gd name="T0" fmla="*/ 12 w 30"/>
                <a:gd name="T1" fmla="*/ 28 h 42"/>
                <a:gd name="T2" fmla="*/ 0 w 30"/>
                <a:gd name="T3" fmla="*/ 0 h 42"/>
                <a:gd name="T4" fmla="*/ 6 w 30"/>
                <a:gd name="T5" fmla="*/ 0 h 42"/>
                <a:gd name="T6" fmla="*/ 14 w 30"/>
                <a:gd name="T7" fmla="*/ 20 h 42"/>
                <a:gd name="T8" fmla="*/ 22 w 30"/>
                <a:gd name="T9" fmla="*/ 0 h 42"/>
                <a:gd name="T10" fmla="*/ 30 w 30"/>
                <a:gd name="T11" fmla="*/ 0 h 42"/>
                <a:gd name="T12" fmla="*/ 14 w 30"/>
                <a:gd name="T13" fmla="*/ 42 h 42"/>
                <a:gd name="T14" fmla="*/ 6 w 30"/>
                <a:gd name="T15" fmla="*/ 42 h 42"/>
                <a:gd name="T16" fmla="*/ 12 w 30"/>
                <a:gd name="T17"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2">
                  <a:moveTo>
                    <a:pt x="12" y="28"/>
                  </a:moveTo>
                  <a:lnTo>
                    <a:pt x="0" y="0"/>
                  </a:lnTo>
                  <a:lnTo>
                    <a:pt x="6" y="0"/>
                  </a:lnTo>
                  <a:lnTo>
                    <a:pt x="14" y="20"/>
                  </a:lnTo>
                  <a:lnTo>
                    <a:pt x="22" y="0"/>
                  </a:lnTo>
                  <a:lnTo>
                    <a:pt x="30" y="0"/>
                  </a:lnTo>
                  <a:lnTo>
                    <a:pt x="14" y="42"/>
                  </a:lnTo>
                  <a:lnTo>
                    <a:pt x="6" y="42"/>
                  </a:lnTo>
                  <a:lnTo>
                    <a:pt x="12" y="28"/>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15"/>
            <p:cNvSpPr>
              <a:spLocks noEditPoints="1"/>
            </p:cNvSpPr>
            <p:nvPr/>
          </p:nvSpPr>
          <p:spPr bwMode="auto">
            <a:xfrm>
              <a:off x="8693150" y="1352551"/>
              <a:ext cx="50800" cy="47625"/>
            </a:xfrm>
            <a:custGeom>
              <a:avLst/>
              <a:gdLst>
                <a:gd name="T0" fmla="*/ 8 w 16"/>
                <a:gd name="T1" fmla="*/ 15 h 15"/>
                <a:gd name="T2" fmla="*/ 2 w 16"/>
                <a:gd name="T3" fmla="*/ 13 h 15"/>
                <a:gd name="T4" fmla="*/ 0 w 16"/>
                <a:gd name="T5" fmla="*/ 8 h 15"/>
                <a:gd name="T6" fmla="*/ 2 w 16"/>
                <a:gd name="T7" fmla="*/ 2 h 15"/>
                <a:gd name="T8" fmla="*/ 8 w 16"/>
                <a:gd name="T9" fmla="*/ 0 h 15"/>
                <a:gd name="T10" fmla="*/ 13 w 16"/>
                <a:gd name="T11" fmla="*/ 2 h 15"/>
                <a:gd name="T12" fmla="*/ 16 w 16"/>
                <a:gd name="T13" fmla="*/ 8 h 15"/>
                <a:gd name="T14" fmla="*/ 13 w 16"/>
                <a:gd name="T15" fmla="*/ 13 h 15"/>
                <a:gd name="T16" fmla="*/ 8 w 16"/>
                <a:gd name="T17" fmla="*/ 15 h 15"/>
                <a:gd name="T18" fmla="*/ 8 w 16"/>
                <a:gd name="T19" fmla="*/ 13 h 15"/>
                <a:gd name="T20" fmla="*/ 11 w 16"/>
                <a:gd name="T21" fmla="*/ 11 h 15"/>
                <a:gd name="T22" fmla="*/ 12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5"/>
                    <a:pt x="2" y="13"/>
                  </a:cubicBezTo>
                  <a:cubicBezTo>
                    <a:pt x="1" y="12"/>
                    <a:pt x="0" y="10"/>
                    <a:pt x="0" y="8"/>
                  </a:cubicBezTo>
                  <a:cubicBezTo>
                    <a:pt x="0" y="5"/>
                    <a:pt x="1" y="4"/>
                    <a:pt x="2" y="2"/>
                  </a:cubicBezTo>
                  <a:cubicBezTo>
                    <a:pt x="4" y="1"/>
                    <a:pt x="6" y="0"/>
                    <a:pt x="8" y="0"/>
                  </a:cubicBezTo>
                  <a:cubicBezTo>
                    <a:pt x="10" y="0"/>
                    <a:pt x="12" y="1"/>
                    <a:pt x="13" y="2"/>
                  </a:cubicBezTo>
                  <a:cubicBezTo>
                    <a:pt x="15" y="4"/>
                    <a:pt x="16" y="5"/>
                    <a:pt x="16" y="8"/>
                  </a:cubicBezTo>
                  <a:cubicBezTo>
                    <a:pt x="16" y="10"/>
                    <a:pt x="15" y="12"/>
                    <a:pt x="13" y="13"/>
                  </a:cubicBezTo>
                  <a:cubicBezTo>
                    <a:pt x="12" y="15"/>
                    <a:pt x="10" y="15"/>
                    <a:pt x="8" y="15"/>
                  </a:cubicBezTo>
                  <a:close/>
                  <a:moveTo>
                    <a:pt x="8" y="13"/>
                  </a:moveTo>
                  <a:cubicBezTo>
                    <a:pt x="9" y="13"/>
                    <a:pt x="10" y="12"/>
                    <a:pt x="11" y="11"/>
                  </a:cubicBezTo>
                  <a:cubicBezTo>
                    <a:pt x="12" y="10"/>
                    <a:pt x="12" y="9"/>
                    <a:pt x="12" y="8"/>
                  </a:cubicBezTo>
                  <a:cubicBezTo>
                    <a:pt x="12"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3"/>
                    <a:pt x="8"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16"/>
            <p:cNvSpPr>
              <a:spLocks/>
            </p:cNvSpPr>
            <p:nvPr/>
          </p:nvSpPr>
          <p:spPr bwMode="auto">
            <a:xfrm>
              <a:off x="8747125" y="1336676"/>
              <a:ext cx="28575" cy="63500"/>
            </a:xfrm>
            <a:custGeom>
              <a:avLst/>
              <a:gdLst>
                <a:gd name="T0" fmla="*/ 2 w 9"/>
                <a:gd name="T1" fmla="*/ 4 h 20"/>
                <a:gd name="T2" fmla="*/ 3 w 9"/>
                <a:gd name="T3" fmla="*/ 1 h 20"/>
                <a:gd name="T4" fmla="*/ 7 w 9"/>
                <a:gd name="T5" fmla="*/ 0 h 20"/>
                <a:gd name="T6" fmla="*/ 9 w 9"/>
                <a:gd name="T7" fmla="*/ 0 h 20"/>
                <a:gd name="T8" fmla="*/ 9 w 9"/>
                <a:gd name="T9" fmla="*/ 2 h 20"/>
                <a:gd name="T10" fmla="*/ 8 w 9"/>
                <a:gd name="T11" fmla="*/ 2 h 20"/>
                <a:gd name="T12" fmla="*/ 6 w 9"/>
                <a:gd name="T13" fmla="*/ 3 h 20"/>
                <a:gd name="T14" fmla="*/ 6 w 9"/>
                <a:gd name="T15" fmla="*/ 4 h 20"/>
                <a:gd name="T16" fmla="*/ 6 w 9"/>
                <a:gd name="T17" fmla="*/ 5 h 20"/>
                <a:gd name="T18" fmla="*/ 9 w 9"/>
                <a:gd name="T19" fmla="*/ 5 h 20"/>
                <a:gd name="T20" fmla="*/ 9 w 9"/>
                <a:gd name="T21" fmla="*/ 8 h 20"/>
                <a:gd name="T22" fmla="*/ 6 w 9"/>
                <a:gd name="T23" fmla="*/ 8 h 20"/>
                <a:gd name="T24" fmla="*/ 6 w 9"/>
                <a:gd name="T25" fmla="*/ 20 h 20"/>
                <a:gd name="T26" fmla="*/ 2 w 9"/>
                <a:gd name="T27" fmla="*/ 20 h 20"/>
                <a:gd name="T28" fmla="*/ 2 w 9"/>
                <a:gd name="T29" fmla="*/ 8 h 20"/>
                <a:gd name="T30" fmla="*/ 0 w 9"/>
                <a:gd name="T31" fmla="*/ 8 h 20"/>
                <a:gd name="T32" fmla="*/ 0 w 9"/>
                <a:gd name="T33" fmla="*/ 5 h 20"/>
                <a:gd name="T34" fmla="*/ 2 w 9"/>
                <a:gd name="T35" fmla="*/ 5 h 20"/>
                <a:gd name="T36" fmla="*/ 2 w 9"/>
                <a:gd name="T3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2" y="4"/>
                  </a:moveTo>
                  <a:cubicBezTo>
                    <a:pt x="2" y="2"/>
                    <a:pt x="3" y="1"/>
                    <a:pt x="3" y="1"/>
                  </a:cubicBezTo>
                  <a:cubicBezTo>
                    <a:pt x="4" y="0"/>
                    <a:pt x="5" y="0"/>
                    <a:pt x="7" y="0"/>
                  </a:cubicBezTo>
                  <a:cubicBezTo>
                    <a:pt x="9" y="0"/>
                    <a:pt x="9" y="0"/>
                    <a:pt x="9" y="0"/>
                  </a:cubicBezTo>
                  <a:cubicBezTo>
                    <a:pt x="9" y="2"/>
                    <a:pt x="9" y="2"/>
                    <a:pt x="9" y="2"/>
                  </a:cubicBezTo>
                  <a:cubicBezTo>
                    <a:pt x="8" y="2"/>
                    <a:pt x="8" y="2"/>
                    <a:pt x="8" y="2"/>
                  </a:cubicBezTo>
                  <a:cubicBezTo>
                    <a:pt x="7" y="2"/>
                    <a:pt x="7" y="2"/>
                    <a:pt x="6" y="3"/>
                  </a:cubicBezTo>
                  <a:cubicBezTo>
                    <a:pt x="6" y="3"/>
                    <a:pt x="6" y="3"/>
                    <a:pt x="6" y="4"/>
                  </a:cubicBezTo>
                  <a:cubicBezTo>
                    <a:pt x="6" y="5"/>
                    <a:pt x="6" y="5"/>
                    <a:pt x="6" y="5"/>
                  </a:cubicBezTo>
                  <a:cubicBezTo>
                    <a:pt x="9" y="5"/>
                    <a:pt x="9" y="5"/>
                    <a:pt x="9" y="5"/>
                  </a:cubicBezTo>
                  <a:cubicBezTo>
                    <a:pt x="9" y="8"/>
                    <a:pt x="9" y="8"/>
                    <a:pt x="9" y="8"/>
                  </a:cubicBezTo>
                  <a:cubicBezTo>
                    <a:pt x="6" y="8"/>
                    <a:pt x="6" y="8"/>
                    <a:pt x="6" y="8"/>
                  </a:cubicBezTo>
                  <a:cubicBezTo>
                    <a:pt x="6" y="20"/>
                    <a:pt x="6" y="20"/>
                    <a:pt x="6" y="20"/>
                  </a:cubicBezTo>
                  <a:cubicBezTo>
                    <a:pt x="2" y="20"/>
                    <a:pt x="2" y="20"/>
                    <a:pt x="2" y="20"/>
                  </a:cubicBezTo>
                  <a:cubicBezTo>
                    <a:pt x="2" y="8"/>
                    <a:pt x="2" y="8"/>
                    <a:pt x="2" y="8"/>
                  </a:cubicBezTo>
                  <a:cubicBezTo>
                    <a:pt x="0" y="8"/>
                    <a:pt x="0" y="8"/>
                    <a:pt x="0" y="8"/>
                  </a:cubicBezTo>
                  <a:cubicBezTo>
                    <a:pt x="0" y="5"/>
                    <a:pt x="0" y="5"/>
                    <a:pt x="0" y="5"/>
                  </a:cubicBezTo>
                  <a:cubicBezTo>
                    <a:pt x="2" y="5"/>
                    <a:pt x="2" y="5"/>
                    <a:pt x="2" y="5"/>
                  </a:cubicBezTo>
                  <a:lnTo>
                    <a:pt x="2" y="4"/>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17"/>
            <p:cNvSpPr>
              <a:spLocks/>
            </p:cNvSpPr>
            <p:nvPr/>
          </p:nvSpPr>
          <p:spPr bwMode="auto">
            <a:xfrm>
              <a:off x="8810625" y="1336676"/>
              <a:ext cx="38100" cy="63500"/>
            </a:xfrm>
            <a:custGeom>
              <a:avLst/>
              <a:gdLst>
                <a:gd name="T0" fmla="*/ 24 w 24"/>
                <a:gd name="T1" fmla="*/ 40 h 40"/>
                <a:gd name="T2" fmla="*/ 0 w 24"/>
                <a:gd name="T3" fmla="*/ 40 h 40"/>
                <a:gd name="T4" fmla="*/ 0 w 24"/>
                <a:gd name="T5" fmla="*/ 0 h 40"/>
                <a:gd name="T6" fmla="*/ 8 w 24"/>
                <a:gd name="T7" fmla="*/ 0 h 40"/>
                <a:gd name="T8" fmla="*/ 8 w 24"/>
                <a:gd name="T9" fmla="*/ 34 h 40"/>
                <a:gd name="T10" fmla="*/ 24 w 24"/>
                <a:gd name="T11" fmla="*/ 34 h 40"/>
                <a:gd name="T12" fmla="*/ 24 w 2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4" h="40">
                  <a:moveTo>
                    <a:pt x="24" y="40"/>
                  </a:moveTo>
                  <a:lnTo>
                    <a:pt x="0" y="40"/>
                  </a:lnTo>
                  <a:lnTo>
                    <a:pt x="0" y="0"/>
                  </a:lnTo>
                  <a:lnTo>
                    <a:pt x="8" y="0"/>
                  </a:lnTo>
                  <a:lnTo>
                    <a:pt x="8" y="34"/>
                  </a:lnTo>
                  <a:lnTo>
                    <a:pt x="24" y="34"/>
                  </a:lnTo>
                  <a:lnTo>
                    <a:pt x="24" y="4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18"/>
            <p:cNvSpPr>
              <a:spLocks noEditPoints="1"/>
            </p:cNvSpPr>
            <p:nvPr/>
          </p:nvSpPr>
          <p:spPr bwMode="auto">
            <a:xfrm>
              <a:off x="8855075" y="1352551"/>
              <a:ext cx="44450" cy="47625"/>
            </a:xfrm>
            <a:custGeom>
              <a:avLst/>
              <a:gdLst>
                <a:gd name="T0" fmla="*/ 7 w 14"/>
                <a:gd name="T1" fmla="*/ 6 h 15"/>
                <a:gd name="T2" fmla="*/ 11 w 14"/>
                <a:gd name="T3" fmla="*/ 6 h 15"/>
                <a:gd name="T4" fmla="*/ 9 w 14"/>
                <a:gd name="T5" fmla="*/ 3 h 15"/>
                <a:gd name="T6" fmla="*/ 6 w 14"/>
                <a:gd name="T7" fmla="*/ 3 h 15"/>
                <a:gd name="T8" fmla="*/ 6 w 14"/>
                <a:gd name="T9" fmla="*/ 3 h 15"/>
                <a:gd name="T10" fmla="*/ 2 w 14"/>
                <a:gd name="T11" fmla="*/ 4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1 h 15"/>
                <a:gd name="T36" fmla="*/ 2 w 14"/>
                <a:gd name="T37" fmla="*/ 7 h 15"/>
                <a:gd name="T38" fmla="*/ 7 w 14"/>
                <a:gd name="T39" fmla="*/ 6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1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6"/>
                  </a:moveTo>
                  <a:cubicBezTo>
                    <a:pt x="8" y="6"/>
                    <a:pt x="9" y="6"/>
                    <a:pt x="11" y="6"/>
                  </a:cubicBezTo>
                  <a:cubicBezTo>
                    <a:pt x="11" y="5"/>
                    <a:pt x="10" y="4"/>
                    <a:pt x="9" y="3"/>
                  </a:cubicBezTo>
                  <a:cubicBezTo>
                    <a:pt x="9" y="3"/>
                    <a:pt x="8" y="3"/>
                    <a:pt x="6" y="3"/>
                  </a:cubicBezTo>
                  <a:cubicBezTo>
                    <a:pt x="6" y="3"/>
                    <a:pt x="6" y="3"/>
                    <a:pt x="6" y="3"/>
                  </a:cubicBezTo>
                  <a:cubicBezTo>
                    <a:pt x="5" y="3"/>
                    <a:pt x="3" y="3"/>
                    <a:pt x="2" y="4"/>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8" y="15"/>
                    <a:pt x="7" y="15"/>
                    <a:pt x="6" y="15"/>
                  </a:cubicBezTo>
                  <a:cubicBezTo>
                    <a:pt x="4" y="15"/>
                    <a:pt x="2" y="15"/>
                    <a:pt x="1" y="14"/>
                  </a:cubicBezTo>
                  <a:cubicBezTo>
                    <a:pt x="0" y="13"/>
                    <a:pt x="0" y="12"/>
                    <a:pt x="0" y="11"/>
                  </a:cubicBezTo>
                  <a:cubicBezTo>
                    <a:pt x="0" y="9"/>
                    <a:pt x="0" y="8"/>
                    <a:pt x="2" y="7"/>
                  </a:cubicBezTo>
                  <a:cubicBezTo>
                    <a:pt x="3" y="6"/>
                    <a:pt x="5" y="6"/>
                    <a:pt x="7" y="6"/>
                  </a:cubicBezTo>
                  <a:close/>
                  <a:moveTo>
                    <a:pt x="6" y="13"/>
                  </a:moveTo>
                  <a:cubicBezTo>
                    <a:pt x="7" y="13"/>
                    <a:pt x="8" y="12"/>
                    <a:pt x="9" y="12"/>
                  </a:cubicBezTo>
                  <a:cubicBezTo>
                    <a:pt x="10" y="12"/>
                    <a:pt x="10" y="11"/>
                    <a:pt x="11" y="11"/>
                  </a:cubicBezTo>
                  <a:cubicBezTo>
                    <a:pt x="11" y="8"/>
                    <a:pt x="11" y="8"/>
                    <a:pt x="11" y="8"/>
                  </a:cubicBezTo>
                  <a:cubicBezTo>
                    <a:pt x="9" y="8"/>
                    <a:pt x="8" y="8"/>
                    <a:pt x="8" y="8"/>
                  </a:cubicBezTo>
                  <a:cubicBezTo>
                    <a:pt x="6" y="8"/>
                    <a:pt x="5" y="8"/>
                    <a:pt x="4" y="9"/>
                  </a:cubicBezTo>
                  <a:cubicBezTo>
                    <a:pt x="3" y="9"/>
                    <a:pt x="3" y="10"/>
                    <a:pt x="3" y="11"/>
                  </a:cubicBezTo>
                  <a:cubicBezTo>
                    <a:pt x="3" y="11"/>
                    <a:pt x="3"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19"/>
            <p:cNvSpPr>
              <a:spLocks/>
            </p:cNvSpPr>
            <p:nvPr/>
          </p:nvSpPr>
          <p:spPr bwMode="auto">
            <a:xfrm>
              <a:off x="8912225" y="1352551"/>
              <a:ext cx="41275" cy="47625"/>
            </a:xfrm>
            <a:custGeom>
              <a:avLst/>
              <a:gdLst>
                <a:gd name="T0" fmla="*/ 3 w 13"/>
                <a:gd name="T1" fmla="*/ 8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1 h 15"/>
                <a:gd name="T14" fmla="*/ 7 w 13"/>
                <a:gd name="T15" fmla="*/ 0 h 15"/>
                <a:gd name="T16" fmla="*/ 11 w 13"/>
                <a:gd name="T17" fmla="*/ 2 h 15"/>
                <a:gd name="T18" fmla="*/ 13 w 13"/>
                <a:gd name="T19" fmla="*/ 6 h 15"/>
                <a:gd name="T20" fmla="*/ 13 w 13"/>
                <a:gd name="T21" fmla="*/ 15 h 15"/>
                <a:gd name="T22" fmla="*/ 9 w 13"/>
                <a:gd name="T23" fmla="*/ 15 h 15"/>
                <a:gd name="T24" fmla="*/ 9 w 13"/>
                <a:gd name="T25" fmla="*/ 7 h 15"/>
                <a:gd name="T26" fmla="*/ 9 w 13"/>
                <a:gd name="T27" fmla="*/ 4 h 15"/>
                <a:gd name="T28" fmla="*/ 6 w 13"/>
                <a:gd name="T29" fmla="*/ 3 h 15"/>
                <a:gd name="T30" fmla="*/ 5 w 13"/>
                <a:gd name="T31" fmla="*/ 3 h 15"/>
                <a:gd name="T32" fmla="*/ 4 w 13"/>
                <a:gd name="T33" fmla="*/ 5 h 15"/>
                <a:gd name="T34" fmla="*/ 3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8"/>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2"/>
                    <a:pt x="4" y="1"/>
                    <a:pt x="5" y="1"/>
                  </a:cubicBezTo>
                  <a:cubicBezTo>
                    <a:pt x="5" y="0"/>
                    <a:pt x="6" y="0"/>
                    <a:pt x="7" y="0"/>
                  </a:cubicBezTo>
                  <a:cubicBezTo>
                    <a:pt x="9" y="0"/>
                    <a:pt x="10" y="1"/>
                    <a:pt x="11" y="2"/>
                  </a:cubicBezTo>
                  <a:cubicBezTo>
                    <a:pt x="12" y="3"/>
                    <a:pt x="13" y="4"/>
                    <a:pt x="13" y="6"/>
                  </a:cubicBezTo>
                  <a:cubicBezTo>
                    <a:pt x="13" y="15"/>
                    <a:pt x="13" y="15"/>
                    <a:pt x="13" y="15"/>
                  </a:cubicBezTo>
                  <a:cubicBezTo>
                    <a:pt x="9" y="15"/>
                    <a:pt x="9" y="15"/>
                    <a:pt x="9" y="15"/>
                  </a:cubicBezTo>
                  <a:cubicBezTo>
                    <a:pt x="9" y="7"/>
                    <a:pt x="9" y="7"/>
                    <a:pt x="9" y="7"/>
                  </a:cubicBezTo>
                  <a:cubicBezTo>
                    <a:pt x="9" y="6"/>
                    <a:pt x="9" y="5"/>
                    <a:pt x="9" y="4"/>
                  </a:cubicBezTo>
                  <a:cubicBezTo>
                    <a:pt x="8" y="3"/>
                    <a:pt x="7" y="3"/>
                    <a:pt x="6" y="3"/>
                  </a:cubicBezTo>
                  <a:cubicBezTo>
                    <a:pt x="6" y="3"/>
                    <a:pt x="5" y="3"/>
                    <a:pt x="5" y="3"/>
                  </a:cubicBezTo>
                  <a:cubicBezTo>
                    <a:pt x="4" y="4"/>
                    <a:pt x="4" y="4"/>
                    <a:pt x="4" y="5"/>
                  </a:cubicBezTo>
                  <a:cubicBezTo>
                    <a:pt x="3" y="5"/>
                    <a:pt x="3" y="6"/>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20"/>
            <p:cNvSpPr>
              <a:spLocks noEditPoints="1"/>
            </p:cNvSpPr>
            <p:nvPr/>
          </p:nvSpPr>
          <p:spPr bwMode="auto">
            <a:xfrm>
              <a:off x="8963025" y="1336676"/>
              <a:ext cx="47625" cy="63500"/>
            </a:xfrm>
            <a:custGeom>
              <a:avLst/>
              <a:gdLst>
                <a:gd name="T0" fmla="*/ 7 w 15"/>
                <a:gd name="T1" fmla="*/ 5 h 20"/>
                <a:gd name="T2" fmla="*/ 11 w 15"/>
                <a:gd name="T3" fmla="*/ 7 h 20"/>
                <a:gd name="T4" fmla="*/ 11 w 15"/>
                <a:gd name="T5" fmla="*/ 0 h 20"/>
                <a:gd name="T6" fmla="*/ 15 w 15"/>
                <a:gd name="T7" fmla="*/ 0 h 20"/>
                <a:gd name="T8" fmla="*/ 15 w 15"/>
                <a:gd name="T9" fmla="*/ 20 h 20"/>
                <a:gd name="T10" fmla="*/ 11 w 15"/>
                <a:gd name="T11" fmla="*/ 20 h 20"/>
                <a:gd name="T12" fmla="*/ 11 w 15"/>
                <a:gd name="T13" fmla="*/ 18 h 20"/>
                <a:gd name="T14" fmla="*/ 7 w 15"/>
                <a:gd name="T15" fmla="*/ 20 h 20"/>
                <a:gd name="T16" fmla="*/ 2 w 15"/>
                <a:gd name="T17" fmla="*/ 18 h 20"/>
                <a:gd name="T18" fmla="*/ 0 w 15"/>
                <a:gd name="T19" fmla="*/ 13 h 20"/>
                <a:gd name="T20" fmla="*/ 2 w 15"/>
                <a:gd name="T21" fmla="*/ 7 h 20"/>
                <a:gd name="T22" fmla="*/ 7 w 15"/>
                <a:gd name="T23" fmla="*/ 5 h 20"/>
                <a:gd name="T24" fmla="*/ 11 w 15"/>
                <a:gd name="T25" fmla="*/ 14 h 20"/>
                <a:gd name="T26" fmla="*/ 11 w 15"/>
                <a:gd name="T27" fmla="*/ 12 h 20"/>
                <a:gd name="T28" fmla="*/ 10 w 15"/>
                <a:gd name="T29" fmla="*/ 9 h 20"/>
                <a:gd name="T30" fmla="*/ 7 w 15"/>
                <a:gd name="T31" fmla="*/ 8 h 20"/>
                <a:gd name="T32" fmla="*/ 4 w 15"/>
                <a:gd name="T33" fmla="*/ 9 h 20"/>
                <a:gd name="T34" fmla="*/ 3 w 15"/>
                <a:gd name="T35" fmla="*/ 13 h 20"/>
                <a:gd name="T36" fmla="*/ 4 w 15"/>
                <a:gd name="T37" fmla="*/ 16 h 20"/>
                <a:gd name="T38" fmla="*/ 7 w 15"/>
                <a:gd name="T39" fmla="*/ 18 h 20"/>
                <a:gd name="T40" fmla="*/ 10 w 15"/>
                <a:gd name="T41" fmla="*/ 16 h 20"/>
                <a:gd name="T42" fmla="*/ 11 w 15"/>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0">
                  <a:moveTo>
                    <a:pt x="7" y="5"/>
                  </a:moveTo>
                  <a:cubicBezTo>
                    <a:pt x="9" y="5"/>
                    <a:pt x="10" y="6"/>
                    <a:pt x="11" y="7"/>
                  </a:cubicBezTo>
                  <a:cubicBezTo>
                    <a:pt x="11" y="0"/>
                    <a:pt x="11" y="0"/>
                    <a:pt x="11" y="0"/>
                  </a:cubicBezTo>
                  <a:cubicBezTo>
                    <a:pt x="15" y="0"/>
                    <a:pt x="15" y="0"/>
                    <a:pt x="15" y="0"/>
                  </a:cubicBezTo>
                  <a:cubicBezTo>
                    <a:pt x="15" y="20"/>
                    <a:pt x="15" y="20"/>
                    <a:pt x="15" y="20"/>
                  </a:cubicBezTo>
                  <a:cubicBezTo>
                    <a:pt x="11" y="20"/>
                    <a:pt x="11" y="20"/>
                    <a:pt x="11" y="20"/>
                  </a:cubicBezTo>
                  <a:cubicBezTo>
                    <a:pt x="11" y="18"/>
                    <a:pt x="11" y="18"/>
                    <a:pt x="11" y="18"/>
                  </a:cubicBezTo>
                  <a:cubicBezTo>
                    <a:pt x="10" y="20"/>
                    <a:pt x="9" y="20"/>
                    <a:pt x="7" y="20"/>
                  </a:cubicBezTo>
                  <a:cubicBezTo>
                    <a:pt x="5" y="20"/>
                    <a:pt x="3" y="20"/>
                    <a:pt x="2" y="18"/>
                  </a:cubicBezTo>
                  <a:cubicBezTo>
                    <a:pt x="0" y="17"/>
                    <a:pt x="0" y="15"/>
                    <a:pt x="0" y="13"/>
                  </a:cubicBezTo>
                  <a:cubicBezTo>
                    <a:pt x="0" y="11"/>
                    <a:pt x="0" y="9"/>
                    <a:pt x="2" y="7"/>
                  </a:cubicBezTo>
                  <a:cubicBezTo>
                    <a:pt x="3" y="6"/>
                    <a:pt x="5" y="5"/>
                    <a:pt x="7" y="5"/>
                  </a:cubicBezTo>
                  <a:close/>
                  <a:moveTo>
                    <a:pt x="11" y="14"/>
                  </a:moveTo>
                  <a:cubicBezTo>
                    <a:pt x="11" y="13"/>
                    <a:pt x="11" y="12"/>
                    <a:pt x="11" y="12"/>
                  </a:cubicBezTo>
                  <a:cubicBezTo>
                    <a:pt x="11" y="11"/>
                    <a:pt x="11" y="10"/>
                    <a:pt x="10" y="9"/>
                  </a:cubicBezTo>
                  <a:cubicBezTo>
                    <a:pt x="9" y="8"/>
                    <a:pt x="8" y="8"/>
                    <a:pt x="7" y="8"/>
                  </a:cubicBezTo>
                  <a:cubicBezTo>
                    <a:pt x="6" y="8"/>
                    <a:pt x="5" y="8"/>
                    <a:pt x="4" y="9"/>
                  </a:cubicBezTo>
                  <a:cubicBezTo>
                    <a:pt x="3" y="10"/>
                    <a:pt x="3" y="11"/>
                    <a:pt x="3" y="13"/>
                  </a:cubicBezTo>
                  <a:cubicBezTo>
                    <a:pt x="3" y="14"/>
                    <a:pt x="3" y="15"/>
                    <a:pt x="4" y="16"/>
                  </a:cubicBezTo>
                  <a:cubicBezTo>
                    <a:pt x="5" y="17"/>
                    <a:pt x="6" y="18"/>
                    <a:pt x="7" y="18"/>
                  </a:cubicBezTo>
                  <a:cubicBezTo>
                    <a:pt x="8" y="18"/>
                    <a:pt x="9" y="17"/>
                    <a:pt x="10" y="16"/>
                  </a:cubicBezTo>
                  <a:cubicBezTo>
                    <a:pt x="11" y="16"/>
                    <a:pt x="11" y="15"/>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21"/>
            <p:cNvSpPr>
              <a:spLocks/>
            </p:cNvSpPr>
            <p:nvPr/>
          </p:nvSpPr>
          <p:spPr bwMode="auto">
            <a:xfrm>
              <a:off x="9020175" y="1390651"/>
              <a:ext cx="15875" cy="25400"/>
            </a:xfrm>
            <a:custGeom>
              <a:avLst/>
              <a:gdLst>
                <a:gd name="T0" fmla="*/ 3 w 5"/>
                <a:gd name="T1" fmla="*/ 4 h 8"/>
                <a:gd name="T2" fmla="*/ 3 w 5"/>
                <a:gd name="T3" fmla="*/ 4 h 8"/>
                <a:gd name="T4" fmla="*/ 1 w 5"/>
                <a:gd name="T5" fmla="*/ 4 h 8"/>
                <a:gd name="T6" fmla="*/ 0 w 5"/>
                <a:gd name="T7" fmla="*/ 2 h 8"/>
                <a:gd name="T8" fmla="*/ 1 w 5"/>
                <a:gd name="T9" fmla="*/ 1 h 8"/>
                <a:gd name="T10" fmla="*/ 3 w 5"/>
                <a:gd name="T11" fmla="*/ 0 h 8"/>
                <a:gd name="T12" fmla="*/ 4 w 5"/>
                <a:gd name="T13" fmla="*/ 1 h 8"/>
                <a:gd name="T14" fmla="*/ 5 w 5"/>
                <a:gd name="T15" fmla="*/ 3 h 8"/>
                <a:gd name="T16" fmla="*/ 4 w 5"/>
                <a:gd name="T17" fmla="*/ 6 h 8"/>
                <a:gd name="T18" fmla="*/ 1 w 5"/>
                <a:gd name="T19" fmla="*/ 8 h 8"/>
                <a:gd name="T20" fmla="*/ 0 w 5"/>
                <a:gd name="T21" fmla="*/ 7 h 8"/>
                <a:gd name="T22" fmla="*/ 2 w 5"/>
                <a:gd name="T23" fmla="*/ 5 h 8"/>
                <a:gd name="T24" fmla="*/ 3 w 5"/>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3" y="4"/>
                  </a:moveTo>
                  <a:cubicBezTo>
                    <a:pt x="3" y="4"/>
                    <a:pt x="3" y="4"/>
                    <a:pt x="3" y="4"/>
                  </a:cubicBezTo>
                  <a:cubicBezTo>
                    <a:pt x="2" y="4"/>
                    <a:pt x="1" y="4"/>
                    <a:pt x="1" y="4"/>
                  </a:cubicBezTo>
                  <a:cubicBezTo>
                    <a:pt x="1" y="3"/>
                    <a:pt x="0" y="3"/>
                    <a:pt x="0" y="2"/>
                  </a:cubicBezTo>
                  <a:cubicBezTo>
                    <a:pt x="0" y="2"/>
                    <a:pt x="1" y="1"/>
                    <a:pt x="1" y="1"/>
                  </a:cubicBezTo>
                  <a:cubicBezTo>
                    <a:pt x="1" y="0"/>
                    <a:pt x="2" y="0"/>
                    <a:pt x="3" y="0"/>
                  </a:cubicBezTo>
                  <a:cubicBezTo>
                    <a:pt x="3" y="0"/>
                    <a:pt x="4" y="0"/>
                    <a:pt x="4" y="1"/>
                  </a:cubicBezTo>
                  <a:cubicBezTo>
                    <a:pt x="5" y="1"/>
                    <a:pt x="5" y="2"/>
                    <a:pt x="5" y="3"/>
                  </a:cubicBezTo>
                  <a:cubicBezTo>
                    <a:pt x="5" y="4"/>
                    <a:pt x="4" y="5"/>
                    <a:pt x="4" y="6"/>
                  </a:cubicBezTo>
                  <a:cubicBezTo>
                    <a:pt x="3" y="7"/>
                    <a:pt x="2" y="8"/>
                    <a:pt x="1" y="8"/>
                  </a:cubicBezTo>
                  <a:cubicBezTo>
                    <a:pt x="0" y="7"/>
                    <a:pt x="0" y="7"/>
                    <a:pt x="0" y="7"/>
                  </a:cubicBezTo>
                  <a:cubicBezTo>
                    <a:pt x="1" y="6"/>
                    <a:pt x="2" y="6"/>
                    <a:pt x="2" y="5"/>
                  </a:cubicBezTo>
                  <a:cubicBezTo>
                    <a:pt x="2" y="5"/>
                    <a:pt x="3" y="5"/>
                    <a:pt x="3" y="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22"/>
            <p:cNvSpPr>
              <a:spLocks noChangeArrowheads="1"/>
            </p:cNvSpPr>
            <p:nvPr/>
          </p:nvSpPr>
          <p:spPr bwMode="auto">
            <a:xfrm>
              <a:off x="8334375" y="1449388"/>
              <a:ext cx="12700" cy="66675"/>
            </a:xfrm>
            <a:prstGeom prst="rect">
              <a:avLst/>
            </a:prstGeom>
            <a:solidFill>
              <a:srgbClr val="5757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23"/>
            <p:cNvSpPr>
              <a:spLocks/>
            </p:cNvSpPr>
            <p:nvPr/>
          </p:nvSpPr>
          <p:spPr bwMode="auto">
            <a:xfrm>
              <a:off x="8359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24"/>
            <p:cNvSpPr>
              <a:spLocks/>
            </p:cNvSpPr>
            <p:nvPr/>
          </p:nvSpPr>
          <p:spPr bwMode="auto">
            <a:xfrm>
              <a:off x="8407400" y="1449388"/>
              <a:ext cx="28575" cy="66675"/>
            </a:xfrm>
            <a:custGeom>
              <a:avLst/>
              <a:gdLst>
                <a:gd name="T0" fmla="*/ 2 w 9"/>
                <a:gd name="T1" fmla="*/ 5 h 21"/>
                <a:gd name="T2" fmla="*/ 4 w 9"/>
                <a:gd name="T3" fmla="*/ 2 h 21"/>
                <a:gd name="T4" fmla="*/ 7 w 9"/>
                <a:gd name="T5" fmla="*/ 0 h 21"/>
                <a:gd name="T6" fmla="*/ 9 w 9"/>
                <a:gd name="T7" fmla="*/ 0 h 21"/>
                <a:gd name="T8" fmla="*/ 9 w 9"/>
                <a:gd name="T9" fmla="*/ 3 h 21"/>
                <a:gd name="T10" fmla="*/ 8 w 9"/>
                <a:gd name="T11" fmla="*/ 3 h 21"/>
                <a:gd name="T12" fmla="*/ 6 w 9"/>
                <a:gd name="T13" fmla="*/ 4 h 21"/>
                <a:gd name="T14" fmla="*/ 6 w 9"/>
                <a:gd name="T15" fmla="*/ 5 h 21"/>
                <a:gd name="T16" fmla="*/ 6 w 9"/>
                <a:gd name="T17" fmla="*/ 6 h 21"/>
                <a:gd name="T18" fmla="*/ 9 w 9"/>
                <a:gd name="T19" fmla="*/ 6 h 21"/>
                <a:gd name="T20" fmla="*/ 9 w 9"/>
                <a:gd name="T21" fmla="*/ 9 h 21"/>
                <a:gd name="T22" fmla="*/ 6 w 9"/>
                <a:gd name="T23" fmla="*/ 9 h 21"/>
                <a:gd name="T24" fmla="*/ 6 w 9"/>
                <a:gd name="T25" fmla="*/ 21 h 21"/>
                <a:gd name="T26" fmla="*/ 2 w 9"/>
                <a:gd name="T27" fmla="*/ 21 h 21"/>
                <a:gd name="T28" fmla="*/ 2 w 9"/>
                <a:gd name="T29" fmla="*/ 9 h 21"/>
                <a:gd name="T30" fmla="*/ 0 w 9"/>
                <a:gd name="T31" fmla="*/ 9 h 21"/>
                <a:gd name="T32" fmla="*/ 0 w 9"/>
                <a:gd name="T33" fmla="*/ 6 h 21"/>
                <a:gd name="T34" fmla="*/ 2 w 9"/>
                <a:gd name="T35" fmla="*/ 6 h 21"/>
                <a:gd name="T36" fmla="*/ 2 w 9"/>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1">
                  <a:moveTo>
                    <a:pt x="2" y="5"/>
                  </a:moveTo>
                  <a:cubicBezTo>
                    <a:pt x="2" y="3"/>
                    <a:pt x="3" y="2"/>
                    <a:pt x="4" y="2"/>
                  </a:cubicBezTo>
                  <a:cubicBezTo>
                    <a:pt x="4" y="1"/>
                    <a:pt x="5" y="0"/>
                    <a:pt x="7" y="0"/>
                  </a:cubicBezTo>
                  <a:cubicBezTo>
                    <a:pt x="9" y="0"/>
                    <a:pt x="9" y="0"/>
                    <a:pt x="9" y="0"/>
                  </a:cubicBezTo>
                  <a:cubicBezTo>
                    <a:pt x="9" y="3"/>
                    <a:pt x="9" y="3"/>
                    <a:pt x="9" y="3"/>
                  </a:cubicBezTo>
                  <a:cubicBezTo>
                    <a:pt x="8" y="3"/>
                    <a:pt x="8" y="3"/>
                    <a:pt x="8" y="3"/>
                  </a:cubicBezTo>
                  <a:cubicBezTo>
                    <a:pt x="7" y="3"/>
                    <a:pt x="7" y="3"/>
                    <a:pt x="6" y="4"/>
                  </a:cubicBezTo>
                  <a:cubicBezTo>
                    <a:pt x="6" y="4"/>
                    <a:pt x="6" y="4"/>
                    <a:pt x="6" y="5"/>
                  </a:cubicBezTo>
                  <a:cubicBezTo>
                    <a:pt x="6" y="6"/>
                    <a:pt x="6" y="6"/>
                    <a:pt x="6" y="6"/>
                  </a:cubicBezTo>
                  <a:cubicBezTo>
                    <a:pt x="9" y="6"/>
                    <a:pt x="9" y="6"/>
                    <a:pt x="9" y="6"/>
                  </a:cubicBezTo>
                  <a:cubicBezTo>
                    <a:pt x="9" y="9"/>
                    <a:pt x="9" y="9"/>
                    <a:pt x="9" y="9"/>
                  </a:cubicBezTo>
                  <a:cubicBezTo>
                    <a:pt x="6" y="9"/>
                    <a:pt x="6" y="9"/>
                    <a:pt x="6" y="9"/>
                  </a:cubicBezTo>
                  <a:cubicBezTo>
                    <a:pt x="6" y="21"/>
                    <a:pt x="6" y="21"/>
                    <a:pt x="6" y="21"/>
                  </a:cubicBezTo>
                  <a:cubicBezTo>
                    <a:pt x="2" y="21"/>
                    <a:pt x="2" y="21"/>
                    <a:pt x="2" y="21"/>
                  </a:cubicBezTo>
                  <a:cubicBezTo>
                    <a:pt x="2" y="9"/>
                    <a:pt x="2" y="9"/>
                    <a:pt x="2" y="9"/>
                  </a:cubicBezTo>
                  <a:cubicBezTo>
                    <a:pt x="0" y="9"/>
                    <a:pt x="0" y="9"/>
                    <a:pt x="0" y="9"/>
                  </a:cubicBezTo>
                  <a:cubicBezTo>
                    <a:pt x="0" y="6"/>
                    <a:pt x="0" y="6"/>
                    <a:pt x="0" y="6"/>
                  </a:cubicBezTo>
                  <a:cubicBezTo>
                    <a:pt x="2" y="6"/>
                    <a:pt x="2" y="6"/>
                    <a:pt x="2" y="6"/>
                  </a:cubicBezTo>
                  <a:lnTo>
                    <a:pt x="2" y="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25"/>
            <p:cNvSpPr>
              <a:spLocks/>
            </p:cNvSpPr>
            <p:nvPr/>
          </p:nvSpPr>
          <p:spPr bwMode="auto">
            <a:xfrm>
              <a:off x="8442325" y="1468438"/>
              <a:ext cx="25400" cy="47625"/>
            </a:xfrm>
            <a:custGeom>
              <a:avLst/>
              <a:gdLst>
                <a:gd name="T0" fmla="*/ 0 w 8"/>
                <a:gd name="T1" fmla="*/ 15 h 15"/>
                <a:gd name="T2" fmla="*/ 0 w 8"/>
                <a:gd name="T3" fmla="*/ 0 h 15"/>
                <a:gd name="T4" fmla="*/ 4 w 8"/>
                <a:gd name="T5" fmla="*/ 0 h 15"/>
                <a:gd name="T6" fmla="*/ 4 w 8"/>
                <a:gd name="T7" fmla="*/ 2 h 15"/>
                <a:gd name="T8" fmla="*/ 5 w 8"/>
                <a:gd name="T9" fmla="*/ 1 h 15"/>
                <a:gd name="T10" fmla="*/ 8 w 8"/>
                <a:gd name="T11" fmla="*/ 0 h 15"/>
                <a:gd name="T12" fmla="*/ 8 w 8"/>
                <a:gd name="T13" fmla="*/ 0 h 15"/>
                <a:gd name="T14" fmla="*/ 8 w 8"/>
                <a:gd name="T15" fmla="*/ 3 h 15"/>
                <a:gd name="T16" fmla="*/ 8 w 8"/>
                <a:gd name="T17" fmla="*/ 3 h 15"/>
                <a:gd name="T18" fmla="*/ 5 w 8"/>
                <a:gd name="T19" fmla="*/ 4 h 15"/>
                <a:gd name="T20" fmla="*/ 4 w 8"/>
                <a:gd name="T21" fmla="*/ 8 h 15"/>
                <a:gd name="T22" fmla="*/ 4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8" y="0"/>
                    <a:pt x="8" y="0"/>
                    <a:pt x="8" y="0"/>
                  </a:cubicBezTo>
                  <a:cubicBezTo>
                    <a:pt x="8" y="3"/>
                    <a:pt x="8" y="3"/>
                    <a:pt x="8"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26"/>
            <p:cNvSpPr>
              <a:spLocks noEditPoints="1"/>
            </p:cNvSpPr>
            <p:nvPr/>
          </p:nvSpPr>
          <p:spPr bwMode="auto">
            <a:xfrm>
              <a:off x="8474075" y="1468438"/>
              <a:ext cx="44450" cy="47625"/>
            </a:xfrm>
            <a:custGeom>
              <a:avLst/>
              <a:gdLst>
                <a:gd name="T0" fmla="*/ 7 w 14"/>
                <a:gd name="T1" fmla="*/ 5 h 15"/>
                <a:gd name="T2" fmla="*/ 10 w 14"/>
                <a:gd name="T3" fmla="*/ 5 h 15"/>
                <a:gd name="T4" fmla="*/ 9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8 w 14"/>
                <a:gd name="T29" fmla="*/ 15 h 15"/>
                <a:gd name="T30" fmla="*/ 6 w 14"/>
                <a:gd name="T31" fmla="*/ 15 h 15"/>
                <a:gd name="T32" fmla="*/ 1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0 w 14"/>
                <a:gd name="T45" fmla="*/ 11 h 15"/>
                <a:gd name="T46" fmla="*/ 10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9" y="5"/>
                    <a:pt x="10" y="5"/>
                  </a:cubicBezTo>
                  <a:cubicBezTo>
                    <a:pt x="10" y="4"/>
                    <a:pt x="10" y="4"/>
                    <a:pt x="9" y="3"/>
                  </a:cubicBezTo>
                  <a:cubicBezTo>
                    <a:pt x="9" y="3"/>
                    <a:pt x="8" y="3"/>
                    <a:pt x="6" y="3"/>
                  </a:cubicBezTo>
                  <a:cubicBezTo>
                    <a:pt x="6" y="3"/>
                    <a:pt x="6" y="3"/>
                    <a:pt x="6" y="3"/>
                  </a:cubicBezTo>
                  <a:cubicBezTo>
                    <a:pt x="5" y="3"/>
                    <a:pt x="3" y="3"/>
                    <a:pt x="2" y="3"/>
                  </a:cubicBezTo>
                  <a:cubicBezTo>
                    <a:pt x="1" y="1"/>
                    <a:pt x="1" y="1"/>
                    <a:pt x="1" y="1"/>
                  </a:cubicBezTo>
                  <a:cubicBezTo>
                    <a:pt x="3" y="0"/>
                    <a:pt x="4" y="0"/>
                    <a:pt x="6" y="0"/>
                  </a:cubicBezTo>
                  <a:cubicBezTo>
                    <a:pt x="6" y="0"/>
                    <a:pt x="6" y="0"/>
                    <a:pt x="6" y="0"/>
                  </a:cubicBezTo>
                  <a:cubicBezTo>
                    <a:pt x="9" y="0"/>
                    <a:pt x="10"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8" y="15"/>
                  </a:cubicBezTo>
                  <a:cubicBezTo>
                    <a:pt x="7" y="15"/>
                    <a:pt x="6" y="15"/>
                    <a:pt x="6" y="15"/>
                  </a:cubicBezTo>
                  <a:cubicBezTo>
                    <a:pt x="4" y="15"/>
                    <a:pt x="2" y="15"/>
                    <a:pt x="1" y="14"/>
                  </a:cubicBezTo>
                  <a:cubicBezTo>
                    <a:pt x="0" y="13"/>
                    <a:pt x="0" y="12"/>
                    <a:pt x="0" y="10"/>
                  </a:cubicBezTo>
                  <a:cubicBezTo>
                    <a:pt x="0" y="9"/>
                    <a:pt x="0" y="8"/>
                    <a:pt x="2" y="7"/>
                  </a:cubicBezTo>
                  <a:cubicBezTo>
                    <a:pt x="3" y="6"/>
                    <a:pt x="5" y="5"/>
                    <a:pt x="7" y="5"/>
                  </a:cubicBezTo>
                  <a:close/>
                  <a:moveTo>
                    <a:pt x="6" y="13"/>
                  </a:moveTo>
                  <a:cubicBezTo>
                    <a:pt x="7" y="13"/>
                    <a:pt x="8" y="12"/>
                    <a:pt x="9" y="12"/>
                  </a:cubicBezTo>
                  <a:cubicBezTo>
                    <a:pt x="9" y="12"/>
                    <a:pt x="10" y="11"/>
                    <a:pt x="10" y="11"/>
                  </a:cubicBezTo>
                  <a:cubicBezTo>
                    <a:pt x="10" y="8"/>
                    <a:pt x="10" y="8"/>
                    <a:pt x="10" y="8"/>
                  </a:cubicBezTo>
                  <a:cubicBezTo>
                    <a:pt x="9" y="8"/>
                    <a:pt x="8" y="8"/>
                    <a:pt x="8" y="8"/>
                  </a:cubicBezTo>
                  <a:cubicBezTo>
                    <a:pt x="6" y="8"/>
                    <a:pt x="5" y="8"/>
                    <a:pt x="4" y="9"/>
                  </a:cubicBezTo>
                  <a:cubicBezTo>
                    <a:pt x="3" y="9"/>
                    <a:pt x="3" y="10"/>
                    <a:pt x="3" y="10"/>
                  </a:cubicBezTo>
                  <a:cubicBezTo>
                    <a:pt x="3" y="11"/>
                    <a:pt x="3" y="12"/>
                    <a:pt x="4" y="12"/>
                  </a:cubicBezTo>
                  <a:cubicBezTo>
                    <a:pt x="4"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27"/>
            <p:cNvSpPr>
              <a:spLocks/>
            </p:cNvSpPr>
            <p:nvPr/>
          </p:nvSpPr>
          <p:spPr bwMode="auto">
            <a:xfrm>
              <a:off x="8524875" y="1468438"/>
              <a:ext cx="41275" cy="47625"/>
            </a:xfrm>
            <a:custGeom>
              <a:avLst/>
              <a:gdLst>
                <a:gd name="T0" fmla="*/ 0 w 13"/>
                <a:gd name="T1" fmla="*/ 12 h 15"/>
                <a:gd name="T2" fmla="*/ 2 w 13"/>
                <a:gd name="T3" fmla="*/ 10 h 15"/>
                <a:gd name="T4" fmla="*/ 4 w 13"/>
                <a:gd name="T5" fmla="*/ 12 h 15"/>
                <a:gd name="T6" fmla="*/ 7 w 13"/>
                <a:gd name="T7" fmla="*/ 13 h 15"/>
                <a:gd name="T8" fmla="*/ 8 w 13"/>
                <a:gd name="T9" fmla="*/ 12 h 15"/>
                <a:gd name="T10" fmla="*/ 9 w 13"/>
                <a:gd name="T11" fmla="*/ 11 h 15"/>
                <a:gd name="T12" fmla="*/ 8 w 13"/>
                <a:gd name="T13" fmla="*/ 10 h 15"/>
                <a:gd name="T14" fmla="*/ 7 w 13"/>
                <a:gd name="T15" fmla="*/ 9 h 15"/>
                <a:gd name="T16" fmla="*/ 4 w 13"/>
                <a:gd name="T17" fmla="*/ 8 h 15"/>
                <a:gd name="T18" fmla="*/ 2 w 13"/>
                <a:gd name="T19" fmla="*/ 6 h 15"/>
                <a:gd name="T20" fmla="*/ 1 w 13"/>
                <a:gd name="T21" fmla="*/ 4 h 15"/>
                <a:gd name="T22" fmla="*/ 3 w 13"/>
                <a:gd name="T23" fmla="*/ 1 h 15"/>
                <a:gd name="T24" fmla="*/ 7 w 13"/>
                <a:gd name="T25" fmla="*/ 0 h 15"/>
                <a:gd name="T26" fmla="*/ 11 w 13"/>
                <a:gd name="T27" fmla="*/ 1 h 15"/>
                <a:gd name="T28" fmla="*/ 12 w 13"/>
                <a:gd name="T29" fmla="*/ 3 h 15"/>
                <a:gd name="T30" fmla="*/ 10 w 13"/>
                <a:gd name="T31" fmla="*/ 5 h 15"/>
                <a:gd name="T32" fmla="*/ 9 w 13"/>
                <a:gd name="T33" fmla="*/ 3 h 15"/>
                <a:gd name="T34" fmla="*/ 6 w 13"/>
                <a:gd name="T35" fmla="*/ 3 h 15"/>
                <a:gd name="T36" fmla="*/ 5 w 13"/>
                <a:gd name="T37" fmla="*/ 3 h 15"/>
                <a:gd name="T38" fmla="*/ 4 w 13"/>
                <a:gd name="T39" fmla="*/ 4 h 15"/>
                <a:gd name="T40" fmla="*/ 5 w 13"/>
                <a:gd name="T41" fmla="*/ 5 h 15"/>
                <a:gd name="T42" fmla="*/ 7 w 13"/>
                <a:gd name="T43" fmla="*/ 6 h 15"/>
                <a:gd name="T44" fmla="*/ 8 w 13"/>
                <a:gd name="T45" fmla="*/ 6 h 15"/>
                <a:gd name="T46" fmla="*/ 12 w 13"/>
                <a:gd name="T47" fmla="*/ 8 h 15"/>
                <a:gd name="T48" fmla="*/ 13 w 13"/>
                <a:gd name="T49" fmla="*/ 11 h 15"/>
                <a:gd name="T50" fmla="*/ 11 w 13"/>
                <a:gd name="T51" fmla="*/ 14 h 15"/>
                <a:gd name="T52" fmla="*/ 6 w 13"/>
                <a:gd name="T53" fmla="*/ 15 h 15"/>
                <a:gd name="T54" fmla="*/ 2 w 13"/>
                <a:gd name="T55" fmla="*/ 14 h 15"/>
                <a:gd name="T56" fmla="*/ 0 w 13"/>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5">
                  <a:moveTo>
                    <a:pt x="0" y="12"/>
                  </a:moveTo>
                  <a:cubicBezTo>
                    <a:pt x="2" y="10"/>
                    <a:pt x="2" y="10"/>
                    <a:pt x="2" y="10"/>
                  </a:cubicBezTo>
                  <a:cubicBezTo>
                    <a:pt x="3" y="11"/>
                    <a:pt x="4" y="11"/>
                    <a:pt x="4" y="12"/>
                  </a:cubicBezTo>
                  <a:cubicBezTo>
                    <a:pt x="5" y="12"/>
                    <a:pt x="6" y="13"/>
                    <a:pt x="7" y="13"/>
                  </a:cubicBezTo>
                  <a:cubicBezTo>
                    <a:pt x="7" y="13"/>
                    <a:pt x="8" y="12"/>
                    <a:pt x="8" y="12"/>
                  </a:cubicBezTo>
                  <a:cubicBezTo>
                    <a:pt x="9" y="12"/>
                    <a:pt x="9" y="11"/>
                    <a:pt x="9" y="11"/>
                  </a:cubicBezTo>
                  <a:cubicBezTo>
                    <a:pt x="9" y="10"/>
                    <a:pt x="9" y="10"/>
                    <a:pt x="8" y="10"/>
                  </a:cubicBezTo>
                  <a:cubicBezTo>
                    <a:pt x="8" y="9"/>
                    <a:pt x="7" y="9"/>
                    <a:pt x="7" y="9"/>
                  </a:cubicBezTo>
                  <a:cubicBezTo>
                    <a:pt x="6" y="9"/>
                    <a:pt x="5" y="8"/>
                    <a:pt x="4" y="8"/>
                  </a:cubicBezTo>
                  <a:cubicBezTo>
                    <a:pt x="3" y="8"/>
                    <a:pt x="2" y="7"/>
                    <a:pt x="2" y="6"/>
                  </a:cubicBezTo>
                  <a:cubicBezTo>
                    <a:pt x="1" y="6"/>
                    <a:pt x="1" y="5"/>
                    <a:pt x="1" y="4"/>
                  </a:cubicBezTo>
                  <a:cubicBezTo>
                    <a:pt x="1" y="3"/>
                    <a:pt x="1" y="2"/>
                    <a:pt x="3" y="1"/>
                  </a:cubicBezTo>
                  <a:cubicBezTo>
                    <a:pt x="4" y="0"/>
                    <a:pt x="5" y="0"/>
                    <a:pt x="7" y="0"/>
                  </a:cubicBezTo>
                  <a:cubicBezTo>
                    <a:pt x="8" y="0"/>
                    <a:pt x="10" y="0"/>
                    <a:pt x="11" y="1"/>
                  </a:cubicBezTo>
                  <a:cubicBezTo>
                    <a:pt x="11" y="1"/>
                    <a:pt x="12" y="2"/>
                    <a:pt x="12" y="3"/>
                  </a:cubicBezTo>
                  <a:cubicBezTo>
                    <a:pt x="10" y="5"/>
                    <a:pt x="10" y="5"/>
                    <a:pt x="10" y="5"/>
                  </a:cubicBezTo>
                  <a:cubicBezTo>
                    <a:pt x="10" y="4"/>
                    <a:pt x="9" y="4"/>
                    <a:pt x="9" y="3"/>
                  </a:cubicBezTo>
                  <a:cubicBezTo>
                    <a:pt x="8" y="3"/>
                    <a:pt x="7" y="3"/>
                    <a:pt x="6" y="3"/>
                  </a:cubicBezTo>
                  <a:cubicBezTo>
                    <a:pt x="6" y="3"/>
                    <a:pt x="5" y="3"/>
                    <a:pt x="5" y="3"/>
                  </a:cubicBezTo>
                  <a:cubicBezTo>
                    <a:pt x="5" y="3"/>
                    <a:pt x="4" y="4"/>
                    <a:pt x="4" y="4"/>
                  </a:cubicBezTo>
                  <a:cubicBezTo>
                    <a:pt x="4" y="4"/>
                    <a:pt x="5" y="5"/>
                    <a:pt x="5" y="5"/>
                  </a:cubicBezTo>
                  <a:cubicBezTo>
                    <a:pt x="6" y="5"/>
                    <a:pt x="6" y="6"/>
                    <a:pt x="7" y="6"/>
                  </a:cubicBezTo>
                  <a:cubicBezTo>
                    <a:pt x="7" y="6"/>
                    <a:pt x="8" y="6"/>
                    <a:pt x="8" y="6"/>
                  </a:cubicBezTo>
                  <a:cubicBezTo>
                    <a:pt x="10" y="7"/>
                    <a:pt x="11" y="7"/>
                    <a:pt x="12" y="8"/>
                  </a:cubicBezTo>
                  <a:cubicBezTo>
                    <a:pt x="12" y="9"/>
                    <a:pt x="13" y="10"/>
                    <a:pt x="13" y="11"/>
                  </a:cubicBezTo>
                  <a:cubicBezTo>
                    <a:pt x="13" y="12"/>
                    <a:pt x="12" y="13"/>
                    <a:pt x="11" y="14"/>
                  </a:cubicBezTo>
                  <a:cubicBezTo>
                    <a:pt x="10" y="15"/>
                    <a:pt x="8" y="15"/>
                    <a:pt x="6" y="15"/>
                  </a:cubicBezTo>
                  <a:cubicBezTo>
                    <a:pt x="5" y="15"/>
                    <a:pt x="3" y="15"/>
                    <a:pt x="2" y="14"/>
                  </a:cubicBezTo>
                  <a:cubicBezTo>
                    <a:pt x="2" y="14"/>
                    <a:pt x="1"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28"/>
            <p:cNvSpPr>
              <a:spLocks/>
            </p:cNvSpPr>
            <p:nvPr/>
          </p:nvSpPr>
          <p:spPr bwMode="auto">
            <a:xfrm>
              <a:off x="8569325"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7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7"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29"/>
            <p:cNvSpPr>
              <a:spLocks/>
            </p:cNvSpPr>
            <p:nvPr/>
          </p:nvSpPr>
          <p:spPr bwMode="auto">
            <a:xfrm>
              <a:off x="8604250" y="1468438"/>
              <a:ext cx="28575" cy="47625"/>
            </a:xfrm>
            <a:custGeom>
              <a:avLst/>
              <a:gdLst>
                <a:gd name="T0" fmla="*/ 0 w 9"/>
                <a:gd name="T1" fmla="*/ 15 h 15"/>
                <a:gd name="T2" fmla="*/ 0 w 9"/>
                <a:gd name="T3" fmla="*/ 0 h 15"/>
                <a:gd name="T4" fmla="*/ 4 w 9"/>
                <a:gd name="T5" fmla="*/ 0 h 15"/>
                <a:gd name="T6" fmla="*/ 4 w 9"/>
                <a:gd name="T7" fmla="*/ 2 h 15"/>
                <a:gd name="T8" fmla="*/ 5 w 9"/>
                <a:gd name="T9" fmla="*/ 1 h 15"/>
                <a:gd name="T10" fmla="*/ 8 w 9"/>
                <a:gd name="T11" fmla="*/ 0 h 15"/>
                <a:gd name="T12" fmla="*/ 9 w 9"/>
                <a:gd name="T13" fmla="*/ 0 h 15"/>
                <a:gd name="T14" fmla="*/ 9 w 9"/>
                <a:gd name="T15" fmla="*/ 3 h 15"/>
                <a:gd name="T16" fmla="*/ 8 w 9"/>
                <a:gd name="T17" fmla="*/ 3 h 15"/>
                <a:gd name="T18" fmla="*/ 5 w 9"/>
                <a:gd name="T19" fmla="*/ 4 h 15"/>
                <a:gd name="T20" fmla="*/ 4 w 9"/>
                <a:gd name="T21" fmla="*/ 8 h 15"/>
                <a:gd name="T22" fmla="*/ 4 w 9"/>
                <a:gd name="T23" fmla="*/ 15 h 15"/>
                <a:gd name="T24" fmla="*/ 0 w 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0" y="15"/>
                  </a:moveTo>
                  <a:cubicBezTo>
                    <a:pt x="0" y="0"/>
                    <a:pt x="0" y="0"/>
                    <a:pt x="0" y="0"/>
                  </a:cubicBezTo>
                  <a:cubicBezTo>
                    <a:pt x="4" y="0"/>
                    <a:pt x="4" y="0"/>
                    <a:pt x="4" y="0"/>
                  </a:cubicBezTo>
                  <a:cubicBezTo>
                    <a:pt x="4" y="2"/>
                    <a:pt x="4" y="2"/>
                    <a:pt x="4" y="2"/>
                  </a:cubicBezTo>
                  <a:cubicBezTo>
                    <a:pt x="4" y="2"/>
                    <a:pt x="5" y="1"/>
                    <a:pt x="5" y="1"/>
                  </a:cubicBezTo>
                  <a:cubicBezTo>
                    <a:pt x="6" y="0"/>
                    <a:pt x="7" y="0"/>
                    <a:pt x="8" y="0"/>
                  </a:cubicBezTo>
                  <a:cubicBezTo>
                    <a:pt x="9" y="0"/>
                    <a:pt x="9" y="0"/>
                    <a:pt x="9" y="0"/>
                  </a:cubicBezTo>
                  <a:cubicBezTo>
                    <a:pt x="9" y="3"/>
                    <a:pt x="9" y="3"/>
                    <a:pt x="9" y="3"/>
                  </a:cubicBezTo>
                  <a:cubicBezTo>
                    <a:pt x="8" y="3"/>
                    <a:pt x="8" y="3"/>
                    <a:pt x="8" y="3"/>
                  </a:cubicBezTo>
                  <a:cubicBezTo>
                    <a:pt x="7" y="3"/>
                    <a:pt x="6" y="3"/>
                    <a:pt x="5" y="4"/>
                  </a:cubicBezTo>
                  <a:cubicBezTo>
                    <a:pt x="4" y="5"/>
                    <a:pt x="4" y="6"/>
                    <a:pt x="4" y="8"/>
                  </a:cubicBezTo>
                  <a:cubicBezTo>
                    <a:pt x="4" y="15"/>
                    <a:pt x="4" y="15"/>
                    <a:pt x="4"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30"/>
            <p:cNvSpPr>
              <a:spLocks/>
            </p:cNvSpPr>
            <p:nvPr/>
          </p:nvSpPr>
          <p:spPr bwMode="auto">
            <a:xfrm>
              <a:off x="8639175"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2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2"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31"/>
            <p:cNvSpPr>
              <a:spLocks/>
            </p:cNvSpPr>
            <p:nvPr/>
          </p:nvSpPr>
          <p:spPr bwMode="auto">
            <a:xfrm>
              <a:off x="8689975" y="1468438"/>
              <a:ext cx="44450" cy="47625"/>
            </a:xfrm>
            <a:custGeom>
              <a:avLst/>
              <a:gdLst>
                <a:gd name="T0" fmla="*/ 0 w 14"/>
                <a:gd name="T1" fmla="*/ 8 h 15"/>
                <a:gd name="T2" fmla="*/ 2 w 14"/>
                <a:gd name="T3" fmla="*/ 2 h 15"/>
                <a:gd name="T4" fmla="*/ 8 w 14"/>
                <a:gd name="T5" fmla="*/ 0 h 15"/>
                <a:gd name="T6" fmla="*/ 14 w 14"/>
                <a:gd name="T7" fmla="*/ 2 h 15"/>
                <a:gd name="T8" fmla="*/ 13 w 14"/>
                <a:gd name="T9" fmla="*/ 4 h 15"/>
                <a:gd name="T10" fmla="*/ 8 w 14"/>
                <a:gd name="T11" fmla="*/ 3 h 15"/>
                <a:gd name="T12" fmla="*/ 5 w 14"/>
                <a:gd name="T13" fmla="*/ 4 h 15"/>
                <a:gd name="T14" fmla="*/ 3 w 14"/>
                <a:gd name="T15" fmla="*/ 8 h 15"/>
                <a:gd name="T16" fmla="*/ 5 w 14"/>
                <a:gd name="T17" fmla="*/ 11 h 15"/>
                <a:gd name="T18" fmla="*/ 8 w 14"/>
                <a:gd name="T19" fmla="*/ 12 h 15"/>
                <a:gd name="T20" fmla="*/ 13 w 14"/>
                <a:gd name="T21" fmla="*/ 11 h 15"/>
                <a:gd name="T22" fmla="*/ 14 w 14"/>
                <a:gd name="T23" fmla="*/ 13 h 15"/>
                <a:gd name="T24" fmla="*/ 8 w 14"/>
                <a:gd name="T25" fmla="*/ 15 h 15"/>
                <a:gd name="T26" fmla="*/ 2 w 14"/>
                <a:gd name="T27" fmla="*/ 13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5"/>
                    <a:pt x="1" y="4"/>
                    <a:pt x="2" y="2"/>
                  </a:cubicBezTo>
                  <a:cubicBezTo>
                    <a:pt x="4" y="1"/>
                    <a:pt x="6" y="0"/>
                    <a:pt x="8" y="0"/>
                  </a:cubicBezTo>
                  <a:cubicBezTo>
                    <a:pt x="10" y="0"/>
                    <a:pt x="12" y="0"/>
                    <a:pt x="14" y="2"/>
                  </a:cubicBezTo>
                  <a:cubicBezTo>
                    <a:pt x="13" y="4"/>
                    <a:pt x="13" y="4"/>
                    <a:pt x="13" y="4"/>
                  </a:cubicBezTo>
                  <a:cubicBezTo>
                    <a:pt x="11" y="3"/>
                    <a:pt x="10" y="3"/>
                    <a:pt x="8" y="3"/>
                  </a:cubicBezTo>
                  <a:cubicBezTo>
                    <a:pt x="7" y="3"/>
                    <a:pt x="6" y="3"/>
                    <a:pt x="5" y="4"/>
                  </a:cubicBezTo>
                  <a:cubicBezTo>
                    <a:pt x="4" y="5"/>
                    <a:pt x="3" y="6"/>
                    <a:pt x="3" y="8"/>
                  </a:cubicBezTo>
                  <a:cubicBezTo>
                    <a:pt x="3" y="9"/>
                    <a:pt x="4" y="10"/>
                    <a:pt x="5" y="11"/>
                  </a:cubicBezTo>
                  <a:cubicBezTo>
                    <a:pt x="6" y="12"/>
                    <a:pt x="7" y="12"/>
                    <a:pt x="8" y="12"/>
                  </a:cubicBezTo>
                  <a:cubicBezTo>
                    <a:pt x="10" y="12"/>
                    <a:pt x="11" y="12"/>
                    <a:pt x="13" y="11"/>
                  </a:cubicBezTo>
                  <a:cubicBezTo>
                    <a:pt x="14" y="13"/>
                    <a:pt x="14" y="13"/>
                    <a:pt x="14" y="13"/>
                  </a:cubicBezTo>
                  <a:cubicBezTo>
                    <a:pt x="12" y="15"/>
                    <a:pt x="10" y="15"/>
                    <a:pt x="8" y="15"/>
                  </a:cubicBezTo>
                  <a:cubicBezTo>
                    <a:pt x="6" y="15"/>
                    <a:pt x="4" y="14"/>
                    <a:pt x="2" y="13"/>
                  </a:cubicBezTo>
                  <a:cubicBezTo>
                    <a:pt x="1" y="11"/>
                    <a:pt x="0" y="10"/>
                    <a:pt x="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32"/>
            <p:cNvSpPr>
              <a:spLocks/>
            </p:cNvSpPr>
            <p:nvPr/>
          </p:nvSpPr>
          <p:spPr bwMode="auto">
            <a:xfrm>
              <a:off x="8737600"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4 w 9"/>
                <a:gd name="T23" fmla="*/ 19 h 20"/>
                <a:gd name="T24" fmla="*/ 3 w 9"/>
                <a:gd name="T25" fmla="*/ 16 h 20"/>
                <a:gd name="T26" fmla="*/ 3 w 9"/>
                <a:gd name="T27" fmla="*/ 8 h 20"/>
                <a:gd name="T28" fmla="*/ 0 w 9"/>
                <a:gd name="T29" fmla="*/ 8 h 20"/>
                <a:gd name="T30" fmla="*/ 0 w 9"/>
                <a:gd name="T31" fmla="*/ 5 h 20"/>
                <a:gd name="T32" fmla="*/ 3 w 9"/>
                <a:gd name="T33" fmla="*/ 5 h 20"/>
                <a:gd name="T34" fmla="*/ 3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7" y="17"/>
                    <a:pt x="7" y="17"/>
                    <a:pt x="8" y="17"/>
                  </a:cubicBezTo>
                  <a:cubicBezTo>
                    <a:pt x="9" y="17"/>
                    <a:pt x="9" y="17"/>
                    <a:pt x="9" y="17"/>
                  </a:cubicBezTo>
                  <a:cubicBezTo>
                    <a:pt x="9" y="20"/>
                    <a:pt x="9" y="20"/>
                    <a:pt x="9" y="20"/>
                  </a:cubicBezTo>
                  <a:cubicBezTo>
                    <a:pt x="7" y="20"/>
                    <a:pt x="7" y="20"/>
                    <a:pt x="7" y="20"/>
                  </a:cubicBezTo>
                  <a:cubicBezTo>
                    <a:pt x="6" y="20"/>
                    <a:pt x="4" y="20"/>
                    <a:pt x="4" y="19"/>
                  </a:cubicBezTo>
                  <a:cubicBezTo>
                    <a:pt x="3" y="18"/>
                    <a:pt x="3" y="17"/>
                    <a:pt x="3" y="16"/>
                  </a:cubicBezTo>
                  <a:cubicBezTo>
                    <a:pt x="3" y="8"/>
                    <a:pt x="3" y="8"/>
                    <a:pt x="3" y="8"/>
                  </a:cubicBezTo>
                  <a:cubicBezTo>
                    <a:pt x="0" y="8"/>
                    <a:pt x="0" y="8"/>
                    <a:pt x="0" y="8"/>
                  </a:cubicBezTo>
                  <a:cubicBezTo>
                    <a:pt x="0" y="5"/>
                    <a:pt x="0" y="5"/>
                    <a:pt x="0" y="5"/>
                  </a:cubicBezTo>
                  <a:cubicBezTo>
                    <a:pt x="3" y="5"/>
                    <a:pt x="3" y="5"/>
                    <a:pt x="3" y="5"/>
                  </a:cubicBezTo>
                  <a:cubicBezTo>
                    <a:pt x="3" y="0"/>
                    <a:pt x="3" y="0"/>
                    <a:pt x="3"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33"/>
            <p:cNvSpPr>
              <a:spLocks/>
            </p:cNvSpPr>
            <p:nvPr/>
          </p:nvSpPr>
          <p:spPr bwMode="auto">
            <a:xfrm>
              <a:off x="8775700" y="1468438"/>
              <a:ext cx="41275" cy="47625"/>
            </a:xfrm>
            <a:custGeom>
              <a:avLst/>
              <a:gdLst>
                <a:gd name="T0" fmla="*/ 10 w 13"/>
                <a:gd name="T1" fmla="*/ 8 h 15"/>
                <a:gd name="T2" fmla="*/ 10 w 13"/>
                <a:gd name="T3" fmla="*/ 0 h 15"/>
                <a:gd name="T4" fmla="*/ 13 w 13"/>
                <a:gd name="T5" fmla="*/ 0 h 15"/>
                <a:gd name="T6" fmla="*/ 13 w 13"/>
                <a:gd name="T7" fmla="*/ 15 h 15"/>
                <a:gd name="T8" fmla="*/ 10 w 13"/>
                <a:gd name="T9" fmla="*/ 15 h 15"/>
                <a:gd name="T10" fmla="*/ 10 w 13"/>
                <a:gd name="T11" fmla="*/ 13 h 15"/>
                <a:gd name="T12" fmla="*/ 8 w 13"/>
                <a:gd name="T13" fmla="*/ 15 h 15"/>
                <a:gd name="T14" fmla="*/ 6 w 13"/>
                <a:gd name="T15" fmla="*/ 15 h 15"/>
                <a:gd name="T16" fmla="*/ 1 w 13"/>
                <a:gd name="T17" fmla="*/ 13 h 15"/>
                <a:gd name="T18" fmla="*/ 0 w 13"/>
                <a:gd name="T19" fmla="*/ 9 h 15"/>
                <a:gd name="T20" fmla="*/ 0 w 13"/>
                <a:gd name="T21" fmla="*/ 0 h 15"/>
                <a:gd name="T22" fmla="*/ 3 w 13"/>
                <a:gd name="T23" fmla="*/ 0 h 15"/>
                <a:gd name="T24" fmla="*/ 3 w 13"/>
                <a:gd name="T25" fmla="*/ 8 h 15"/>
                <a:gd name="T26" fmla="*/ 4 w 13"/>
                <a:gd name="T27" fmla="*/ 11 h 15"/>
                <a:gd name="T28" fmla="*/ 6 w 13"/>
                <a:gd name="T29" fmla="*/ 12 h 15"/>
                <a:gd name="T30" fmla="*/ 8 w 13"/>
                <a:gd name="T31" fmla="*/ 12 h 15"/>
                <a:gd name="T32" fmla="*/ 9 w 13"/>
                <a:gd name="T33" fmla="*/ 10 h 15"/>
                <a:gd name="T34" fmla="*/ 10 w 13"/>
                <a:gd name="T35"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10" y="8"/>
                  </a:moveTo>
                  <a:cubicBezTo>
                    <a:pt x="10" y="0"/>
                    <a:pt x="10" y="0"/>
                    <a:pt x="10" y="0"/>
                  </a:cubicBezTo>
                  <a:cubicBezTo>
                    <a:pt x="13" y="0"/>
                    <a:pt x="13" y="0"/>
                    <a:pt x="13" y="0"/>
                  </a:cubicBezTo>
                  <a:cubicBezTo>
                    <a:pt x="13" y="15"/>
                    <a:pt x="13" y="15"/>
                    <a:pt x="13" y="15"/>
                  </a:cubicBezTo>
                  <a:cubicBezTo>
                    <a:pt x="10" y="15"/>
                    <a:pt x="10" y="15"/>
                    <a:pt x="10" y="15"/>
                  </a:cubicBezTo>
                  <a:cubicBezTo>
                    <a:pt x="10" y="13"/>
                    <a:pt x="10" y="13"/>
                    <a:pt x="10" y="13"/>
                  </a:cubicBezTo>
                  <a:cubicBezTo>
                    <a:pt x="9" y="14"/>
                    <a:pt x="9" y="14"/>
                    <a:pt x="8" y="15"/>
                  </a:cubicBezTo>
                  <a:cubicBezTo>
                    <a:pt x="7" y="15"/>
                    <a:pt x="7" y="15"/>
                    <a:pt x="6" y="15"/>
                  </a:cubicBezTo>
                  <a:cubicBezTo>
                    <a:pt x="4" y="15"/>
                    <a:pt x="3" y="15"/>
                    <a:pt x="1" y="13"/>
                  </a:cubicBezTo>
                  <a:cubicBezTo>
                    <a:pt x="0" y="12"/>
                    <a:pt x="0" y="11"/>
                    <a:pt x="0" y="9"/>
                  </a:cubicBezTo>
                  <a:cubicBezTo>
                    <a:pt x="0" y="0"/>
                    <a:pt x="0" y="0"/>
                    <a:pt x="0" y="0"/>
                  </a:cubicBezTo>
                  <a:cubicBezTo>
                    <a:pt x="3" y="0"/>
                    <a:pt x="3" y="0"/>
                    <a:pt x="3" y="0"/>
                  </a:cubicBezTo>
                  <a:cubicBezTo>
                    <a:pt x="3" y="8"/>
                    <a:pt x="3" y="8"/>
                    <a:pt x="3" y="8"/>
                  </a:cubicBezTo>
                  <a:cubicBezTo>
                    <a:pt x="3" y="9"/>
                    <a:pt x="4" y="11"/>
                    <a:pt x="4" y="11"/>
                  </a:cubicBezTo>
                  <a:cubicBezTo>
                    <a:pt x="5" y="12"/>
                    <a:pt x="5" y="12"/>
                    <a:pt x="6" y="12"/>
                  </a:cubicBezTo>
                  <a:cubicBezTo>
                    <a:pt x="7" y="12"/>
                    <a:pt x="7" y="12"/>
                    <a:pt x="8" y="12"/>
                  </a:cubicBezTo>
                  <a:cubicBezTo>
                    <a:pt x="8" y="12"/>
                    <a:pt x="9" y="11"/>
                    <a:pt x="9" y="10"/>
                  </a:cubicBezTo>
                  <a:cubicBezTo>
                    <a:pt x="9" y="10"/>
                    <a:pt x="10" y="9"/>
                    <a:pt x="10"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34"/>
            <p:cNvSpPr>
              <a:spLocks/>
            </p:cNvSpPr>
            <p:nvPr/>
          </p:nvSpPr>
          <p:spPr bwMode="auto">
            <a:xfrm>
              <a:off x="882967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35"/>
            <p:cNvSpPr>
              <a:spLocks noEditPoints="1"/>
            </p:cNvSpPr>
            <p:nvPr/>
          </p:nvSpPr>
          <p:spPr bwMode="auto">
            <a:xfrm>
              <a:off x="8858250" y="1468438"/>
              <a:ext cx="47625" cy="47625"/>
            </a:xfrm>
            <a:custGeom>
              <a:avLst/>
              <a:gdLst>
                <a:gd name="T0" fmla="*/ 3 w 15"/>
                <a:gd name="T1" fmla="*/ 9 h 15"/>
                <a:gd name="T2" fmla="*/ 5 w 15"/>
                <a:gd name="T3" fmla="*/ 11 h 15"/>
                <a:gd name="T4" fmla="*/ 8 w 15"/>
                <a:gd name="T5" fmla="*/ 13 h 15"/>
                <a:gd name="T6" fmla="*/ 13 w 15"/>
                <a:gd name="T7" fmla="*/ 11 h 15"/>
                <a:gd name="T8" fmla="*/ 14 w 15"/>
                <a:gd name="T9" fmla="*/ 13 h 15"/>
                <a:gd name="T10" fmla="*/ 8 w 15"/>
                <a:gd name="T11" fmla="*/ 15 h 15"/>
                <a:gd name="T12" fmla="*/ 2 w 15"/>
                <a:gd name="T13" fmla="*/ 13 h 15"/>
                <a:gd name="T14" fmla="*/ 0 w 15"/>
                <a:gd name="T15" fmla="*/ 8 h 15"/>
                <a:gd name="T16" fmla="*/ 2 w 15"/>
                <a:gd name="T17" fmla="*/ 2 h 15"/>
                <a:gd name="T18" fmla="*/ 7 w 15"/>
                <a:gd name="T19" fmla="*/ 0 h 15"/>
                <a:gd name="T20" fmla="*/ 13 w 15"/>
                <a:gd name="T21" fmla="*/ 2 h 15"/>
                <a:gd name="T22" fmla="*/ 15 w 15"/>
                <a:gd name="T23" fmla="*/ 7 h 15"/>
                <a:gd name="T24" fmla="*/ 15 w 15"/>
                <a:gd name="T25" fmla="*/ 9 h 15"/>
                <a:gd name="T26" fmla="*/ 3 w 15"/>
                <a:gd name="T27" fmla="*/ 9 h 15"/>
                <a:gd name="T28" fmla="*/ 3 w 15"/>
                <a:gd name="T29" fmla="*/ 6 h 15"/>
                <a:gd name="T30" fmla="*/ 12 w 15"/>
                <a:gd name="T31" fmla="*/ 6 h 15"/>
                <a:gd name="T32" fmla="*/ 10 w 15"/>
                <a:gd name="T33" fmla="*/ 4 h 15"/>
                <a:gd name="T34" fmla="*/ 7 w 15"/>
                <a:gd name="T35" fmla="*/ 3 h 15"/>
                <a:gd name="T36" fmla="*/ 4 w 15"/>
                <a:gd name="T37" fmla="*/ 4 h 15"/>
                <a:gd name="T38" fmla="*/ 3 w 15"/>
                <a:gd name="T3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5">
                  <a:moveTo>
                    <a:pt x="3" y="9"/>
                  </a:moveTo>
                  <a:cubicBezTo>
                    <a:pt x="4" y="10"/>
                    <a:pt x="4" y="11"/>
                    <a:pt x="5" y="11"/>
                  </a:cubicBezTo>
                  <a:cubicBezTo>
                    <a:pt x="6" y="12"/>
                    <a:pt x="7" y="13"/>
                    <a:pt x="8" y="13"/>
                  </a:cubicBezTo>
                  <a:cubicBezTo>
                    <a:pt x="10" y="13"/>
                    <a:pt x="12" y="12"/>
                    <a:pt x="13" y="11"/>
                  </a:cubicBezTo>
                  <a:cubicBezTo>
                    <a:pt x="14" y="13"/>
                    <a:pt x="14" y="13"/>
                    <a:pt x="14" y="13"/>
                  </a:cubicBezTo>
                  <a:cubicBezTo>
                    <a:pt x="12" y="15"/>
                    <a:pt x="11" y="15"/>
                    <a:pt x="8" y="15"/>
                  </a:cubicBezTo>
                  <a:cubicBezTo>
                    <a:pt x="6" y="15"/>
                    <a:pt x="4" y="15"/>
                    <a:pt x="2" y="13"/>
                  </a:cubicBezTo>
                  <a:cubicBezTo>
                    <a:pt x="1" y="12"/>
                    <a:pt x="0" y="10"/>
                    <a:pt x="0" y="8"/>
                  </a:cubicBezTo>
                  <a:cubicBezTo>
                    <a:pt x="0" y="5"/>
                    <a:pt x="1" y="3"/>
                    <a:pt x="2" y="2"/>
                  </a:cubicBezTo>
                  <a:cubicBezTo>
                    <a:pt x="3" y="1"/>
                    <a:pt x="5" y="0"/>
                    <a:pt x="7" y="0"/>
                  </a:cubicBezTo>
                  <a:cubicBezTo>
                    <a:pt x="10" y="0"/>
                    <a:pt x="11" y="1"/>
                    <a:pt x="13" y="2"/>
                  </a:cubicBezTo>
                  <a:cubicBezTo>
                    <a:pt x="14" y="3"/>
                    <a:pt x="15" y="5"/>
                    <a:pt x="15" y="7"/>
                  </a:cubicBezTo>
                  <a:cubicBezTo>
                    <a:pt x="15" y="8"/>
                    <a:pt x="15" y="9"/>
                    <a:pt x="15" y="9"/>
                  </a:cubicBezTo>
                  <a:lnTo>
                    <a:pt x="3" y="9"/>
                  </a:lnTo>
                  <a:close/>
                  <a:moveTo>
                    <a:pt x="3" y="6"/>
                  </a:moveTo>
                  <a:cubicBezTo>
                    <a:pt x="12" y="6"/>
                    <a:pt x="12" y="6"/>
                    <a:pt x="12" y="6"/>
                  </a:cubicBezTo>
                  <a:cubicBezTo>
                    <a:pt x="12" y="5"/>
                    <a:pt x="11" y="5"/>
                    <a:pt x="10" y="4"/>
                  </a:cubicBezTo>
                  <a:cubicBezTo>
                    <a:pt x="10" y="3"/>
                    <a:pt x="9" y="3"/>
                    <a:pt x="7" y="3"/>
                  </a:cubicBezTo>
                  <a:cubicBezTo>
                    <a:pt x="6" y="3"/>
                    <a:pt x="5" y="3"/>
                    <a:pt x="4" y="4"/>
                  </a:cubicBezTo>
                  <a:cubicBezTo>
                    <a:pt x="4" y="5"/>
                    <a:pt x="4" y="5"/>
                    <a:pt x="3" y="6"/>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36"/>
            <p:cNvSpPr>
              <a:spLocks noEditPoints="1"/>
            </p:cNvSpPr>
            <p:nvPr/>
          </p:nvSpPr>
          <p:spPr bwMode="auto">
            <a:xfrm>
              <a:off x="8937625" y="1468438"/>
              <a:ext cx="44450" cy="47625"/>
            </a:xfrm>
            <a:custGeom>
              <a:avLst/>
              <a:gdLst>
                <a:gd name="T0" fmla="*/ 7 w 14"/>
                <a:gd name="T1" fmla="*/ 5 h 15"/>
                <a:gd name="T2" fmla="*/ 11 w 14"/>
                <a:gd name="T3" fmla="*/ 5 h 15"/>
                <a:gd name="T4" fmla="*/ 10 w 14"/>
                <a:gd name="T5" fmla="*/ 3 h 15"/>
                <a:gd name="T6" fmla="*/ 6 w 14"/>
                <a:gd name="T7" fmla="*/ 3 h 15"/>
                <a:gd name="T8" fmla="*/ 6 w 14"/>
                <a:gd name="T9" fmla="*/ 3 h 15"/>
                <a:gd name="T10" fmla="*/ 2 w 14"/>
                <a:gd name="T11" fmla="*/ 3 h 15"/>
                <a:gd name="T12" fmla="*/ 1 w 14"/>
                <a:gd name="T13" fmla="*/ 1 h 15"/>
                <a:gd name="T14" fmla="*/ 6 w 14"/>
                <a:gd name="T15" fmla="*/ 0 h 15"/>
                <a:gd name="T16" fmla="*/ 6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7 w 14"/>
                <a:gd name="T39" fmla="*/ 5 h 15"/>
                <a:gd name="T40" fmla="*/ 6 w 14"/>
                <a:gd name="T41" fmla="*/ 13 h 15"/>
                <a:gd name="T42" fmla="*/ 9 w 14"/>
                <a:gd name="T43" fmla="*/ 12 h 15"/>
                <a:gd name="T44" fmla="*/ 11 w 14"/>
                <a:gd name="T45" fmla="*/ 11 h 15"/>
                <a:gd name="T46" fmla="*/ 11 w 14"/>
                <a:gd name="T47" fmla="*/ 8 h 15"/>
                <a:gd name="T48" fmla="*/ 8 w 14"/>
                <a:gd name="T49" fmla="*/ 8 h 15"/>
                <a:gd name="T50" fmla="*/ 4 w 14"/>
                <a:gd name="T51" fmla="*/ 9 h 15"/>
                <a:gd name="T52" fmla="*/ 3 w 14"/>
                <a:gd name="T53" fmla="*/ 10 h 15"/>
                <a:gd name="T54" fmla="*/ 4 w 14"/>
                <a:gd name="T55" fmla="*/ 12 h 15"/>
                <a:gd name="T56" fmla="*/ 6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7" y="5"/>
                  </a:moveTo>
                  <a:cubicBezTo>
                    <a:pt x="8" y="5"/>
                    <a:pt x="10" y="5"/>
                    <a:pt x="11" y="5"/>
                  </a:cubicBezTo>
                  <a:cubicBezTo>
                    <a:pt x="11" y="4"/>
                    <a:pt x="10" y="4"/>
                    <a:pt x="10" y="3"/>
                  </a:cubicBezTo>
                  <a:cubicBezTo>
                    <a:pt x="9" y="3"/>
                    <a:pt x="8" y="3"/>
                    <a:pt x="6" y="3"/>
                  </a:cubicBezTo>
                  <a:cubicBezTo>
                    <a:pt x="6" y="3"/>
                    <a:pt x="6" y="3"/>
                    <a:pt x="6" y="3"/>
                  </a:cubicBezTo>
                  <a:cubicBezTo>
                    <a:pt x="5" y="3"/>
                    <a:pt x="4" y="3"/>
                    <a:pt x="2" y="3"/>
                  </a:cubicBezTo>
                  <a:cubicBezTo>
                    <a:pt x="1" y="1"/>
                    <a:pt x="1" y="1"/>
                    <a:pt x="1" y="1"/>
                  </a:cubicBezTo>
                  <a:cubicBezTo>
                    <a:pt x="3" y="0"/>
                    <a:pt x="4" y="0"/>
                    <a:pt x="6" y="0"/>
                  </a:cubicBezTo>
                  <a:cubicBezTo>
                    <a:pt x="6" y="0"/>
                    <a:pt x="6" y="0"/>
                    <a:pt x="6" y="0"/>
                  </a:cubicBezTo>
                  <a:cubicBezTo>
                    <a:pt x="9" y="0"/>
                    <a:pt x="11" y="0"/>
                    <a:pt x="12" y="1"/>
                  </a:cubicBezTo>
                  <a:cubicBezTo>
                    <a:pt x="13" y="2"/>
                    <a:pt x="14" y="4"/>
                    <a:pt x="14" y="6"/>
                  </a:cubicBezTo>
                  <a:cubicBezTo>
                    <a:pt x="14" y="15"/>
                    <a:pt x="14" y="15"/>
                    <a:pt x="14" y="15"/>
                  </a:cubicBezTo>
                  <a:cubicBezTo>
                    <a:pt x="11" y="15"/>
                    <a:pt x="11" y="15"/>
                    <a:pt x="11" y="15"/>
                  </a:cubicBezTo>
                  <a:cubicBezTo>
                    <a:pt x="11" y="13"/>
                    <a:pt x="11" y="13"/>
                    <a:pt x="11" y="13"/>
                  </a:cubicBezTo>
                  <a:cubicBezTo>
                    <a:pt x="10" y="14"/>
                    <a:pt x="9" y="14"/>
                    <a:pt x="9" y="15"/>
                  </a:cubicBezTo>
                  <a:cubicBezTo>
                    <a:pt x="8" y="15"/>
                    <a:pt x="7" y="15"/>
                    <a:pt x="6" y="15"/>
                  </a:cubicBezTo>
                  <a:cubicBezTo>
                    <a:pt x="4" y="15"/>
                    <a:pt x="3" y="15"/>
                    <a:pt x="2" y="14"/>
                  </a:cubicBezTo>
                  <a:cubicBezTo>
                    <a:pt x="0" y="13"/>
                    <a:pt x="0" y="12"/>
                    <a:pt x="0" y="10"/>
                  </a:cubicBezTo>
                  <a:cubicBezTo>
                    <a:pt x="0" y="9"/>
                    <a:pt x="1" y="8"/>
                    <a:pt x="2" y="7"/>
                  </a:cubicBezTo>
                  <a:cubicBezTo>
                    <a:pt x="3" y="6"/>
                    <a:pt x="5" y="5"/>
                    <a:pt x="7" y="5"/>
                  </a:cubicBezTo>
                  <a:close/>
                  <a:moveTo>
                    <a:pt x="6" y="13"/>
                  </a:moveTo>
                  <a:cubicBezTo>
                    <a:pt x="7" y="13"/>
                    <a:pt x="8" y="12"/>
                    <a:pt x="9" y="12"/>
                  </a:cubicBezTo>
                  <a:cubicBezTo>
                    <a:pt x="10" y="12"/>
                    <a:pt x="10" y="11"/>
                    <a:pt x="11" y="11"/>
                  </a:cubicBezTo>
                  <a:cubicBezTo>
                    <a:pt x="11" y="8"/>
                    <a:pt x="11" y="8"/>
                    <a:pt x="11" y="8"/>
                  </a:cubicBezTo>
                  <a:cubicBezTo>
                    <a:pt x="10" y="8"/>
                    <a:pt x="9" y="8"/>
                    <a:pt x="8" y="8"/>
                  </a:cubicBezTo>
                  <a:cubicBezTo>
                    <a:pt x="6" y="8"/>
                    <a:pt x="5" y="8"/>
                    <a:pt x="4" y="9"/>
                  </a:cubicBezTo>
                  <a:cubicBezTo>
                    <a:pt x="4" y="9"/>
                    <a:pt x="3" y="10"/>
                    <a:pt x="3" y="10"/>
                  </a:cubicBezTo>
                  <a:cubicBezTo>
                    <a:pt x="3" y="11"/>
                    <a:pt x="4" y="12"/>
                    <a:pt x="4" y="12"/>
                  </a:cubicBezTo>
                  <a:cubicBezTo>
                    <a:pt x="5" y="12"/>
                    <a:pt x="5" y="13"/>
                    <a:pt x="6"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37"/>
            <p:cNvSpPr>
              <a:spLocks/>
            </p:cNvSpPr>
            <p:nvPr/>
          </p:nvSpPr>
          <p:spPr bwMode="auto">
            <a:xfrm>
              <a:off x="8994775" y="1468438"/>
              <a:ext cx="41275"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1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6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3" y="1"/>
                    <a:pt x="4" y="1"/>
                    <a:pt x="5" y="0"/>
                  </a:cubicBezTo>
                  <a:cubicBezTo>
                    <a:pt x="6" y="0"/>
                    <a:pt x="6" y="0"/>
                    <a:pt x="7" y="0"/>
                  </a:cubicBezTo>
                  <a:cubicBezTo>
                    <a:pt x="9" y="0"/>
                    <a:pt x="10" y="0"/>
                    <a:pt x="11" y="2"/>
                  </a:cubicBezTo>
                  <a:cubicBezTo>
                    <a:pt x="12" y="3"/>
                    <a:pt x="13" y="4"/>
                    <a:pt x="13" y="6"/>
                  </a:cubicBezTo>
                  <a:cubicBezTo>
                    <a:pt x="13" y="15"/>
                    <a:pt x="13" y="15"/>
                    <a:pt x="13" y="15"/>
                  </a:cubicBezTo>
                  <a:cubicBezTo>
                    <a:pt x="10" y="15"/>
                    <a:pt x="10" y="15"/>
                    <a:pt x="10" y="15"/>
                  </a:cubicBezTo>
                  <a:cubicBezTo>
                    <a:pt x="10" y="7"/>
                    <a:pt x="10" y="7"/>
                    <a:pt x="10" y="7"/>
                  </a:cubicBezTo>
                  <a:cubicBezTo>
                    <a:pt x="10" y="6"/>
                    <a:pt x="9" y="4"/>
                    <a:pt x="9" y="4"/>
                  </a:cubicBezTo>
                  <a:cubicBezTo>
                    <a:pt x="8" y="3"/>
                    <a:pt x="8" y="3"/>
                    <a:pt x="6" y="3"/>
                  </a:cubicBezTo>
                  <a:cubicBezTo>
                    <a:pt x="6" y="3"/>
                    <a:pt x="5" y="3"/>
                    <a:pt x="5" y="3"/>
                  </a:cubicBezTo>
                  <a:cubicBezTo>
                    <a:pt x="4" y="4"/>
                    <a:pt x="4" y="4"/>
                    <a:pt x="4" y="5"/>
                  </a:cubicBezTo>
                  <a:cubicBezTo>
                    <a:pt x="3"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38"/>
            <p:cNvSpPr>
              <a:spLocks noEditPoints="1"/>
            </p:cNvSpPr>
            <p:nvPr/>
          </p:nvSpPr>
          <p:spPr bwMode="auto">
            <a:xfrm>
              <a:off x="9045575" y="1449388"/>
              <a:ext cx="47625" cy="66675"/>
            </a:xfrm>
            <a:custGeom>
              <a:avLst/>
              <a:gdLst>
                <a:gd name="T0" fmla="*/ 7 w 15"/>
                <a:gd name="T1" fmla="*/ 6 h 21"/>
                <a:gd name="T2" fmla="*/ 11 w 15"/>
                <a:gd name="T3" fmla="*/ 8 h 21"/>
                <a:gd name="T4" fmla="*/ 11 w 15"/>
                <a:gd name="T5" fmla="*/ 0 h 21"/>
                <a:gd name="T6" fmla="*/ 15 w 15"/>
                <a:gd name="T7" fmla="*/ 0 h 21"/>
                <a:gd name="T8" fmla="*/ 15 w 15"/>
                <a:gd name="T9" fmla="*/ 21 h 21"/>
                <a:gd name="T10" fmla="*/ 12 w 15"/>
                <a:gd name="T11" fmla="*/ 21 h 21"/>
                <a:gd name="T12" fmla="*/ 12 w 15"/>
                <a:gd name="T13" fmla="*/ 19 h 21"/>
                <a:gd name="T14" fmla="*/ 7 w 15"/>
                <a:gd name="T15" fmla="*/ 21 h 21"/>
                <a:gd name="T16" fmla="*/ 2 w 15"/>
                <a:gd name="T17" fmla="*/ 19 h 21"/>
                <a:gd name="T18" fmla="*/ 0 w 15"/>
                <a:gd name="T19" fmla="*/ 14 h 21"/>
                <a:gd name="T20" fmla="*/ 2 w 15"/>
                <a:gd name="T21" fmla="*/ 8 h 21"/>
                <a:gd name="T22" fmla="*/ 7 w 15"/>
                <a:gd name="T23" fmla="*/ 6 h 21"/>
                <a:gd name="T24" fmla="*/ 11 w 15"/>
                <a:gd name="T25" fmla="*/ 14 h 21"/>
                <a:gd name="T26" fmla="*/ 11 w 15"/>
                <a:gd name="T27" fmla="*/ 13 h 21"/>
                <a:gd name="T28" fmla="*/ 10 w 15"/>
                <a:gd name="T29" fmla="*/ 10 h 21"/>
                <a:gd name="T30" fmla="*/ 7 w 15"/>
                <a:gd name="T31" fmla="*/ 9 h 21"/>
                <a:gd name="T32" fmla="*/ 4 w 15"/>
                <a:gd name="T33" fmla="*/ 10 h 21"/>
                <a:gd name="T34" fmla="*/ 3 w 15"/>
                <a:gd name="T35" fmla="*/ 14 h 21"/>
                <a:gd name="T36" fmla="*/ 4 w 15"/>
                <a:gd name="T37" fmla="*/ 17 h 21"/>
                <a:gd name="T38" fmla="*/ 7 w 15"/>
                <a:gd name="T39" fmla="*/ 18 h 21"/>
                <a:gd name="T40" fmla="*/ 10 w 15"/>
                <a:gd name="T41" fmla="*/ 17 h 21"/>
                <a:gd name="T42" fmla="*/ 11 w 15"/>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6"/>
                  </a:moveTo>
                  <a:cubicBezTo>
                    <a:pt x="9" y="6"/>
                    <a:pt x="10" y="7"/>
                    <a:pt x="11" y="8"/>
                  </a:cubicBezTo>
                  <a:cubicBezTo>
                    <a:pt x="11" y="0"/>
                    <a:pt x="11" y="0"/>
                    <a:pt x="11" y="0"/>
                  </a:cubicBezTo>
                  <a:cubicBezTo>
                    <a:pt x="15" y="0"/>
                    <a:pt x="15" y="0"/>
                    <a:pt x="15" y="0"/>
                  </a:cubicBezTo>
                  <a:cubicBezTo>
                    <a:pt x="15" y="21"/>
                    <a:pt x="15" y="21"/>
                    <a:pt x="15" y="21"/>
                  </a:cubicBezTo>
                  <a:cubicBezTo>
                    <a:pt x="12" y="21"/>
                    <a:pt x="12" y="21"/>
                    <a:pt x="12" y="21"/>
                  </a:cubicBezTo>
                  <a:cubicBezTo>
                    <a:pt x="12" y="19"/>
                    <a:pt x="12" y="19"/>
                    <a:pt x="12" y="19"/>
                  </a:cubicBezTo>
                  <a:cubicBezTo>
                    <a:pt x="10" y="20"/>
                    <a:pt x="9" y="21"/>
                    <a:pt x="7" y="21"/>
                  </a:cubicBezTo>
                  <a:cubicBezTo>
                    <a:pt x="5" y="21"/>
                    <a:pt x="3" y="20"/>
                    <a:pt x="2" y="19"/>
                  </a:cubicBezTo>
                  <a:cubicBezTo>
                    <a:pt x="0" y="17"/>
                    <a:pt x="0" y="16"/>
                    <a:pt x="0" y="14"/>
                  </a:cubicBezTo>
                  <a:cubicBezTo>
                    <a:pt x="0" y="11"/>
                    <a:pt x="0" y="10"/>
                    <a:pt x="2" y="8"/>
                  </a:cubicBezTo>
                  <a:cubicBezTo>
                    <a:pt x="3" y="7"/>
                    <a:pt x="5" y="6"/>
                    <a:pt x="7" y="6"/>
                  </a:cubicBezTo>
                  <a:close/>
                  <a:moveTo>
                    <a:pt x="11" y="14"/>
                  </a:moveTo>
                  <a:cubicBezTo>
                    <a:pt x="11" y="14"/>
                    <a:pt x="11" y="13"/>
                    <a:pt x="11" y="13"/>
                  </a:cubicBezTo>
                  <a:cubicBezTo>
                    <a:pt x="11" y="12"/>
                    <a:pt x="11" y="11"/>
                    <a:pt x="10" y="10"/>
                  </a:cubicBezTo>
                  <a:cubicBezTo>
                    <a:pt x="9" y="9"/>
                    <a:pt x="8" y="9"/>
                    <a:pt x="7" y="9"/>
                  </a:cubicBezTo>
                  <a:cubicBezTo>
                    <a:pt x="6" y="9"/>
                    <a:pt x="5" y="9"/>
                    <a:pt x="4" y="10"/>
                  </a:cubicBezTo>
                  <a:cubicBezTo>
                    <a:pt x="3" y="11"/>
                    <a:pt x="3" y="12"/>
                    <a:pt x="3" y="14"/>
                  </a:cubicBezTo>
                  <a:cubicBezTo>
                    <a:pt x="3" y="15"/>
                    <a:pt x="3" y="16"/>
                    <a:pt x="4" y="17"/>
                  </a:cubicBezTo>
                  <a:cubicBezTo>
                    <a:pt x="5" y="18"/>
                    <a:pt x="6" y="18"/>
                    <a:pt x="7" y="18"/>
                  </a:cubicBezTo>
                  <a:cubicBezTo>
                    <a:pt x="8" y="18"/>
                    <a:pt x="9" y="18"/>
                    <a:pt x="10" y="17"/>
                  </a:cubicBezTo>
                  <a:cubicBezTo>
                    <a:pt x="11" y="17"/>
                    <a:pt x="11" y="16"/>
                    <a:pt x="11" y="14"/>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39"/>
            <p:cNvSpPr>
              <a:spLocks/>
            </p:cNvSpPr>
            <p:nvPr/>
          </p:nvSpPr>
          <p:spPr bwMode="auto">
            <a:xfrm>
              <a:off x="9124950" y="1449388"/>
              <a:ext cx="50800" cy="66675"/>
            </a:xfrm>
            <a:custGeom>
              <a:avLst/>
              <a:gdLst>
                <a:gd name="T0" fmla="*/ 20 w 32"/>
                <a:gd name="T1" fmla="*/ 6 h 42"/>
                <a:gd name="T2" fmla="*/ 20 w 32"/>
                <a:gd name="T3" fmla="*/ 42 h 42"/>
                <a:gd name="T4" fmla="*/ 14 w 32"/>
                <a:gd name="T5" fmla="*/ 42 h 42"/>
                <a:gd name="T6" fmla="*/ 14 w 32"/>
                <a:gd name="T7" fmla="*/ 6 h 42"/>
                <a:gd name="T8" fmla="*/ 0 w 32"/>
                <a:gd name="T9" fmla="*/ 6 h 42"/>
                <a:gd name="T10" fmla="*/ 0 w 32"/>
                <a:gd name="T11" fmla="*/ 0 h 42"/>
                <a:gd name="T12" fmla="*/ 32 w 32"/>
                <a:gd name="T13" fmla="*/ 0 h 42"/>
                <a:gd name="T14" fmla="*/ 32 w 32"/>
                <a:gd name="T15" fmla="*/ 6 h 42"/>
                <a:gd name="T16" fmla="*/ 20 w 32"/>
                <a:gd name="T17"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2">
                  <a:moveTo>
                    <a:pt x="20" y="6"/>
                  </a:moveTo>
                  <a:lnTo>
                    <a:pt x="20" y="42"/>
                  </a:lnTo>
                  <a:lnTo>
                    <a:pt x="14" y="42"/>
                  </a:lnTo>
                  <a:lnTo>
                    <a:pt x="14" y="6"/>
                  </a:lnTo>
                  <a:lnTo>
                    <a:pt x="0" y="6"/>
                  </a:lnTo>
                  <a:lnTo>
                    <a:pt x="0" y="0"/>
                  </a:lnTo>
                  <a:lnTo>
                    <a:pt x="32" y="0"/>
                  </a:lnTo>
                  <a:lnTo>
                    <a:pt x="32" y="6"/>
                  </a:lnTo>
                  <a:lnTo>
                    <a:pt x="20" y="6"/>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40"/>
            <p:cNvSpPr>
              <a:spLocks/>
            </p:cNvSpPr>
            <p:nvPr/>
          </p:nvSpPr>
          <p:spPr bwMode="auto">
            <a:xfrm>
              <a:off x="9178925"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4"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41"/>
            <p:cNvSpPr>
              <a:spLocks noEditPoints="1"/>
            </p:cNvSpPr>
            <p:nvPr/>
          </p:nvSpPr>
          <p:spPr bwMode="auto">
            <a:xfrm>
              <a:off x="9207500" y="1468438"/>
              <a:ext cx="44450" cy="47625"/>
            </a:xfrm>
            <a:custGeom>
              <a:avLst/>
              <a:gdLst>
                <a:gd name="T0" fmla="*/ 8 w 14"/>
                <a:gd name="T1" fmla="*/ 5 h 15"/>
                <a:gd name="T2" fmla="*/ 11 w 14"/>
                <a:gd name="T3" fmla="*/ 5 h 15"/>
                <a:gd name="T4" fmla="*/ 10 w 14"/>
                <a:gd name="T5" fmla="*/ 3 h 15"/>
                <a:gd name="T6" fmla="*/ 7 w 14"/>
                <a:gd name="T7" fmla="*/ 3 h 15"/>
                <a:gd name="T8" fmla="*/ 7 w 14"/>
                <a:gd name="T9" fmla="*/ 3 h 15"/>
                <a:gd name="T10" fmla="*/ 2 w 14"/>
                <a:gd name="T11" fmla="*/ 3 h 15"/>
                <a:gd name="T12" fmla="*/ 1 w 14"/>
                <a:gd name="T13" fmla="*/ 1 h 15"/>
                <a:gd name="T14" fmla="*/ 7 w 14"/>
                <a:gd name="T15" fmla="*/ 0 h 15"/>
                <a:gd name="T16" fmla="*/ 7 w 14"/>
                <a:gd name="T17" fmla="*/ 0 h 15"/>
                <a:gd name="T18" fmla="*/ 12 w 14"/>
                <a:gd name="T19" fmla="*/ 1 h 15"/>
                <a:gd name="T20" fmla="*/ 14 w 14"/>
                <a:gd name="T21" fmla="*/ 6 h 15"/>
                <a:gd name="T22" fmla="*/ 14 w 14"/>
                <a:gd name="T23" fmla="*/ 15 h 15"/>
                <a:gd name="T24" fmla="*/ 11 w 14"/>
                <a:gd name="T25" fmla="*/ 15 h 15"/>
                <a:gd name="T26" fmla="*/ 11 w 14"/>
                <a:gd name="T27" fmla="*/ 13 h 15"/>
                <a:gd name="T28" fmla="*/ 9 w 14"/>
                <a:gd name="T29" fmla="*/ 15 h 15"/>
                <a:gd name="T30" fmla="*/ 6 w 14"/>
                <a:gd name="T31" fmla="*/ 15 h 15"/>
                <a:gd name="T32" fmla="*/ 2 w 14"/>
                <a:gd name="T33" fmla="*/ 14 h 15"/>
                <a:gd name="T34" fmla="*/ 0 w 14"/>
                <a:gd name="T35" fmla="*/ 10 h 15"/>
                <a:gd name="T36" fmla="*/ 2 w 14"/>
                <a:gd name="T37" fmla="*/ 7 h 15"/>
                <a:gd name="T38" fmla="*/ 8 w 14"/>
                <a:gd name="T39" fmla="*/ 5 h 15"/>
                <a:gd name="T40" fmla="*/ 7 w 14"/>
                <a:gd name="T41" fmla="*/ 13 h 15"/>
                <a:gd name="T42" fmla="*/ 9 w 14"/>
                <a:gd name="T43" fmla="*/ 12 h 15"/>
                <a:gd name="T44" fmla="*/ 11 w 14"/>
                <a:gd name="T45" fmla="*/ 11 h 15"/>
                <a:gd name="T46" fmla="*/ 11 w 14"/>
                <a:gd name="T47" fmla="*/ 8 h 15"/>
                <a:gd name="T48" fmla="*/ 8 w 14"/>
                <a:gd name="T49" fmla="*/ 8 h 15"/>
                <a:gd name="T50" fmla="*/ 5 w 14"/>
                <a:gd name="T51" fmla="*/ 9 h 15"/>
                <a:gd name="T52" fmla="*/ 4 w 14"/>
                <a:gd name="T53" fmla="*/ 10 h 15"/>
                <a:gd name="T54" fmla="*/ 4 w 14"/>
                <a:gd name="T55" fmla="*/ 12 h 15"/>
                <a:gd name="T56" fmla="*/ 7 w 14"/>
                <a:gd name="T5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 h="15">
                  <a:moveTo>
                    <a:pt x="8" y="5"/>
                  </a:moveTo>
                  <a:cubicBezTo>
                    <a:pt x="9" y="5"/>
                    <a:pt x="10" y="5"/>
                    <a:pt x="11" y="5"/>
                  </a:cubicBezTo>
                  <a:cubicBezTo>
                    <a:pt x="11" y="4"/>
                    <a:pt x="11" y="4"/>
                    <a:pt x="10" y="3"/>
                  </a:cubicBezTo>
                  <a:cubicBezTo>
                    <a:pt x="9" y="3"/>
                    <a:pt x="8" y="3"/>
                    <a:pt x="7" y="3"/>
                  </a:cubicBezTo>
                  <a:cubicBezTo>
                    <a:pt x="7" y="3"/>
                    <a:pt x="7" y="3"/>
                    <a:pt x="7" y="3"/>
                  </a:cubicBezTo>
                  <a:cubicBezTo>
                    <a:pt x="5" y="3"/>
                    <a:pt x="4" y="3"/>
                    <a:pt x="2" y="3"/>
                  </a:cubicBezTo>
                  <a:cubicBezTo>
                    <a:pt x="1" y="1"/>
                    <a:pt x="1" y="1"/>
                    <a:pt x="1" y="1"/>
                  </a:cubicBezTo>
                  <a:cubicBezTo>
                    <a:pt x="3" y="0"/>
                    <a:pt x="5" y="0"/>
                    <a:pt x="7" y="0"/>
                  </a:cubicBezTo>
                  <a:cubicBezTo>
                    <a:pt x="7" y="0"/>
                    <a:pt x="7" y="0"/>
                    <a:pt x="7" y="0"/>
                  </a:cubicBezTo>
                  <a:cubicBezTo>
                    <a:pt x="9" y="0"/>
                    <a:pt x="11" y="0"/>
                    <a:pt x="12" y="1"/>
                  </a:cubicBezTo>
                  <a:cubicBezTo>
                    <a:pt x="14" y="2"/>
                    <a:pt x="14" y="4"/>
                    <a:pt x="14" y="6"/>
                  </a:cubicBezTo>
                  <a:cubicBezTo>
                    <a:pt x="14" y="15"/>
                    <a:pt x="14" y="15"/>
                    <a:pt x="14" y="15"/>
                  </a:cubicBezTo>
                  <a:cubicBezTo>
                    <a:pt x="11" y="15"/>
                    <a:pt x="11" y="15"/>
                    <a:pt x="11" y="15"/>
                  </a:cubicBezTo>
                  <a:cubicBezTo>
                    <a:pt x="11" y="13"/>
                    <a:pt x="11" y="13"/>
                    <a:pt x="11" y="13"/>
                  </a:cubicBezTo>
                  <a:cubicBezTo>
                    <a:pt x="11" y="14"/>
                    <a:pt x="10" y="14"/>
                    <a:pt x="9" y="15"/>
                  </a:cubicBezTo>
                  <a:cubicBezTo>
                    <a:pt x="8" y="15"/>
                    <a:pt x="7" y="15"/>
                    <a:pt x="6" y="15"/>
                  </a:cubicBezTo>
                  <a:cubicBezTo>
                    <a:pt x="4" y="15"/>
                    <a:pt x="3" y="15"/>
                    <a:pt x="2" y="14"/>
                  </a:cubicBezTo>
                  <a:cubicBezTo>
                    <a:pt x="1" y="13"/>
                    <a:pt x="0" y="12"/>
                    <a:pt x="0" y="10"/>
                  </a:cubicBezTo>
                  <a:cubicBezTo>
                    <a:pt x="0" y="9"/>
                    <a:pt x="1" y="8"/>
                    <a:pt x="2" y="7"/>
                  </a:cubicBezTo>
                  <a:cubicBezTo>
                    <a:pt x="3" y="6"/>
                    <a:pt x="5" y="5"/>
                    <a:pt x="8" y="5"/>
                  </a:cubicBezTo>
                  <a:close/>
                  <a:moveTo>
                    <a:pt x="7" y="13"/>
                  </a:moveTo>
                  <a:cubicBezTo>
                    <a:pt x="7" y="13"/>
                    <a:pt x="8" y="12"/>
                    <a:pt x="9" y="12"/>
                  </a:cubicBezTo>
                  <a:cubicBezTo>
                    <a:pt x="10" y="12"/>
                    <a:pt x="11" y="11"/>
                    <a:pt x="11" y="11"/>
                  </a:cubicBezTo>
                  <a:cubicBezTo>
                    <a:pt x="11" y="8"/>
                    <a:pt x="11" y="8"/>
                    <a:pt x="11" y="8"/>
                  </a:cubicBezTo>
                  <a:cubicBezTo>
                    <a:pt x="10" y="8"/>
                    <a:pt x="9" y="8"/>
                    <a:pt x="8" y="8"/>
                  </a:cubicBezTo>
                  <a:cubicBezTo>
                    <a:pt x="6" y="8"/>
                    <a:pt x="5" y="8"/>
                    <a:pt x="5" y="9"/>
                  </a:cubicBezTo>
                  <a:cubicBezTo>
                    <a:pt x="4" y="9"/>
                    <a:pt x="4" y="10"/>
                    <a:pt x="4" y="10"/>
                  </a:cubicBezTo>
                  <a:cubicBezTo>
                    <a:pt x="4" y="11"/>
                    <a:pt x="4" y="12"/>
                    <a:pt x="4" y="12"/>
                  </a:cubicBezTo>
                  <a:cubicBezTo>
                    <a:pt x="5" y="12"/>
                    <a:pt x="6" y="13"/>
                    <a:pt x="7" y="1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42"/>
            <p:cNvSpPr>
              <a:spLocks/>
            </p:cNvSpPr>
            <p:nvPr/>
          </p:nvSpPr>
          <p:spPr bwMode="auto">
            <a:xfrm>
              <a:off x="9264650" y="1468438"/>
              <a:ext cx="39688" cy="47625"/>
            </a:xfrm>
            <a:custGeom>
              <a:avLst/>
              <a:gdLst>
                <a:gd name="T0" fmla="*/ 3 w 13"/>
                <a:gd name="T1" fmla="*/ 7 h 15"/>
                <a:gd name="T2" fmla="*/ 3 w 13"/>
                <a:gd name="T3" fmla="*/ 15 h 15"/>
                <a:gd name="T4" fmla="*/ 0 w 13"/>
                <a:gd name="T5" fmla="*/ 15 h 15"/>
                <a:gd name="T6" fmla="*/ 0 w 13"/>
                <a:gd name="T7" fmla="*/ 0 h 15"/>
                <a:gd name="T8" fmla="*/ 3 w 13"/>
                <a:gd name="T9" fmla="*/ 0 h 15"/>
                <a:gd name="T10" fmla="*/ 3 w 13"/>
                <a:gd name="T11" fmla="*/ 2 h 15"/>
                <a:gd name="T12" fmla="*/ 5 w 13"/>
                <a:gd name="T13" fmla="*/ 0 h 15"/>
                <a:gd name="T14" fmla="*/ 7 w 13"/>
                <a:gd name="T15" fmla="*/ 0 h 15"/>
                <a:gd name="T16" fmla="*/ 12 w 13"/>
                <a:gd name="T17" fmla="*/ 2 h 15"/>
                <a:gd name="T18" fmla="*/ 13 w 13"/>
                <a:gd name="T19" fmla="*/ 6 h 15"/>
                <a:gd name="T20" fmla="*/ 13 w 13"/>
                <a:gd name="T21" fmla="*/ 15 h 15"/>
                <a:gd name="T22" fmla="*/ 10 w 13"/>
                <a:gd name="T23" fmla="*/ 15 h 15"/>
                <a:gd name="T24" fmla="*/ 10 w 13"/>
                <a:gd name="T25" fmla="*/ 7 h 15"/>
                <a:gd name="T26" fmla="*/ 9 w 13"/>
                <a:gd name="T27" fmla="*/ 4 h 15"/>
                <a:gd name="T28" fmla="*/ 7 w 13"/>
                <a:gd name="T29" fmla="*/ 3 h 15"/>
                <a:gd name="T30" fmla="*/ 5 w 13"/>
                <a:gd name="T31" fmla="*/ 3 h 15"/>
                <a:gd name="T32" fmla="*/ 4 w 13"/>
                <a:gd name="T33" fmla="*/ 5 h 15"/>
                <a:gd name="T34" fmla="*/ 3 w 13"/>
                <a:gd name="T3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5">
                  <a:moveTo>
                    <a:pt x="3" y="7"/>
                  </a:moveTo>
                  <a:cubicBezTo>
                    <a:pt x="3" y="15"/>
                    <a:pt x="3" y="15"/>
                    <a:pt x="3" y="15"/>
                  </a:cubicBezTo>
                  <a:cubicBezTo>
                    <a:pt x="0" y="15"/>
                    <a:pt x="0" y="15"/>
                    <a:pt x="0" y="15"/>
                  </a:cubicBezTo>
                  <a:cubicBezTo>
                    <a:pt x="0" y="0"/>
                    <a:pt x="0" y="0"/>
                    <a:pt x="0" y="0"/>
                  </a:cubicBezTo>
                  <a:cubicBezTo>
                    <a:pt x="3" y="0"/>
                    <a:pt x="3" y="0"/>
                    <a:pt x="3" y="0"/>
                  </a:cubicBezTo>
                  <a:cubicBezTo>
                    <a:pt x="3" y="2"/>
                    <a:pt x="3" y="2"/>
                    <a:pt x="3" y="2"/>
                  </a:cubicBezTo>
                  <a:cubicBezTo>
                    <a:pt x="4" y="1"/>
                    <a:pt x="4" y="1"/>
                    <a:pt x="5" y="0"/>
                  </a:cubicBezTo>
                  <a:cubicBezTo>
                    <a:pt x="6" y="0"/>
                    <a:pt x="7" y="0"/>
                    <a:pt x="7" y="0"/>
                  </a:cubicBezTo>
                  <a:cubicBezTo>
                    <a:pt x="9" y="0"/>
                    <a:pt x="11" y="0"/>
                    <a:pt x="12" y="2"/>
                  </a:cubicBezTo>
                  <a:cubicBezTo>
                    <a:pt x="13" y="3"/>
                    <a:pt x="13" y="4"/>
                    <a:pt x="13" y="6"/>
                  </a:cubicBezTo>
                  <a:cubicBezTo>
                    <a:pt x="13" y="15"/>
                    <a:pt x="13" y="15"/>
                    <a:pt x="13" y="15"/>
                  </a:cubicBezTo>
                  <a:cubicBezTo>
                    <a:pt x="10" y="15"/>
                    <a:pt x="10" y="15"/>
                    <a:pt x="10" y="15"/>
                  </a:cubicBezTo>
                  <a:cubicBezTo>
                    <a:pt x="10" y="7"/>
                    <a:pt x="10" y="7"/>
                    <a:pt x="10" y="7"/>
                  </a:cubicBezTo>
                  <a:cubicBezTo>
                    <a:pt x="10" y="6"/>
                    <a:pt x="10" y="4"/>
                    <a:pt x="9" y="4"/>
                  </a:cubicBezTo>
                  <a:cubicBezTo>
                    <a:pt x="9" y="3"/>
                    <a:pt x="8" y="3"/>
                    <a:pt x="7" y="3"/>
                  </a:cubicBezTo>
                  <a:cubicBezTo>
                    <a:pt x="6" y="3"/>
                    <a:pt x="6" y="3"/>
                    <a:pt x="5" y="3"/>
                  </a:cubicBezTo>
                  <a:cubicBezTo>
                    <a:pt x="5" y="4"/>
                    <a:pt x="4" y="4"/>
                    <a:pt x="4" y="5"/>
                  </a:cubicBezTo>
                  <a:cubicBezTo>
                    <a:pt x="4" y="5"/>
                    <a:pt x="3" y="6"/>
                    <a:pt x="3" y="7"/>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43"/>
            <p:cNvSpPr>
              <a:spLocks/>
            </p:cNvSpPr>
            <p:nvPr/>
          </p:nvSpPr>
          <p:spPr bwMode="auto">
            <a:xfrm>
              <a:off x="9313863" y="1468438"/>
              <a:ext cx="38100" cy="47625"/>
            </a:xfrm>
            <a:custGeom>
              <a:avLst/>
              <a:gdLst>
                <a:gd name="T0" fmla="*/ 0 w 12"/>
                <a:gd name="T1" fmla="*/ 12 h 15"/>
                <a:gd name="T2" fmla="*/ 2 w 12"/>
                <a:gd name="T3" fmla="*/ 10 h 15"/>
                <a:gd name="T4" fmla="*/ 4 w 12"/>
                <a:gd name="T5" fmla="*/ 12 h 15"/>
                <a:gd name="T6" fmla="*/ 6 w 12"/>
                <a:gd name="T7" fmla="*/ 13 h 15"/>
                <a:gd name="T8" fmla="*/ 8 w 12"/>
                <a:gd name="T9" fmla="*/ 12 h 15"/>
                <a:gd name="T10" fmla="*/ 9 w 12"/>
                <a:gd name="T11" fmla="*/ 11 h 15"/>
                <a:gd name="T12" fmla="*/ 8 w 12"/>
                <a:gd name="T13" fmla="*/ 10 h 15"/>
                <a:gd name="T14" fmla="*/ 6 w 12"/>
                <a:gd name="T15" fmla="*/ 9 h 15"/>
                <a:gd name="T16" fmla="*/ 4 w 12"/>
                <a:gd name="T17" fmla="*/ 8 h 15"/>
                <a:gd name="T18" fmla="*/ 1 w 12"/>
                <a:gd name="T19" fmla="*/ 6 h 15"/>
                <a:gd name="T20" fmla="*/ 0 w 12"/>
                <a:gd name="T21" fmla="*/ 4 h 15"/>
                <a:gd name="T22" fmla="*/ 2 w 12"/>
                <a:gd name="T23" fmla="*/ 1 h 15"/>
                <a:gd name="T24" fmla="*/ 6 w 12"/>
                <a:gd name="T25" fmla="*/ 0 h 15"/>
                <a:gd name="T26" fmla="*/ 10 w 12"/>
                <a:gd name="T27" fmla="*/ 1 h 15"/>
                <a:gd name="T28" fmla="*/ 11 w 12"/>
                <a:gd name="T29" fmla="*/ 3 h 15"/>
                <a:gd name="T30" fmla="*/ 9 w 12"/>
                <a:gd name="T31" fmla="*/ 5 h 15"/>
                <a:gd name="T32" fmla="*/ 8 w 12"/>
                <a:gd name="T33" fmla="*/ 3 h 15"/>
                <a:gd name="T34" fmla="*/ 6 w 12"/>
                <a:gd name="T35" fmla="*/ 3 h 15"/>
                <a:gd name="T36" fmla="*/ 4 w 12"/>
                <a:gd name="T37" fmla="*/ 3 h 15"/>
                <a:gd name="T38" fmla="*/ 4 w 12"/>
                <a:gd name="T39" fmla="*/ 4 h 15"/>
                <a:gd name="T40" fmla="*/ 4 w 12"/>
                <a:gd name="T41" fmla="*/ 5 h 15"/>
                <a:gd name="T42" fmla="*/ 7 w 12"/>
                <a:gd name="T43" fmla="*/ 6 h 15"/>
                <a:gd name="T44" fmla="*/ 8 w 12"/>
                <a:gd name="T45" fmla="*/ 6 h 15"/>
                <a:gd name="T46" fmla="*/ 11 w 12"/>
                <a:gd name="T47" fmla="*/ 8 h 15"/>
                <a:gd name="T48" fmla="*/ 12 w 12"/>
                <a:gd name="T49" fmla="*/ 11 h 15"/>
                <a:gd name="T50" fmla="*/ 10 w 12"/>
                <a:gd name="T51" fmla="*/ 14 h 15"/>
                <a:gd name="T52" fmla="*/ 6 w 12"/>
                <a:gd name="T53" fmla="*/ 15 h 15"/>
                <a:gd name="T54" fmla="*/ 2 w 12"/>
                <a:gd name="T55" fmla="*/ 14 h 15"/>
                <a:gd name="T56" fmla="*/ 0 w 12"/>
                <a:gd name="T5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 h="15">
                  <a:moveTo>
                    <a:pt x="0" y="12"/>
                  </a:moveTo>
                  <a:cubicBezTo>
                    <a:pt x="2" y="10"/>
                    <a:pt x="2" y="10"/>
                    <a:pt x="2" y="10"/>
                  </a:cubicBezTo>
                  <a:cubicBezTo>
                    <a:pt x="2" y="11"/>
                    <a:pt x="3" y="11"/>
                    <a:pt x="4" y="12"/>
                  </a:cubicBezTo>
                  <a:cubicBezTo>
                    <a:pt x="4" y="12"/>
                    <a:pt x="5" y="13"/>
                    <a:pt x="6" y="13"/>
                  </a:cubicBezTo>
                  <a:cubicBezTo>
                    <a:pt x="7" y="13"/>
                    <a:pt x="7" y="12"/>
                    <a:pt x="8" y="12"/>
                  </a:cubicBezTo>
                  <a:cubicBezTo>
                    <a:pt x="8" y="12"/>
                    <a:pt x="9" y="11"/>
                    <a:pt x="9" y="11"/>
                  </a:cubicBezTo>
                  <a:cubicBezTo>
                    <a:pt x="9" y="10"/>
                    <a:pt x="8" y="10"/>
                    <a:pt x="8" y="10"/>
                  </a:cubicBezTo>
                  <a:cubicBezTo>
                    <a:pt x="7" y="9"/>
                    <a:pt x="7" y="9"/>
                    <a:pt x="6" y="9"/>
                  </a:cubicBezTo>
                  <a:cubicBezTo>
                    <a:pt x="5" y="9"/>
                    <a:pt x="4" y="8"/>
                    <a:pt x="4" y="8"/>
                  </a:cubicBezTo>
                  <a:cubicBezTo>
                    <a:pt x="2" y="8"/>
                    <a:pt x="2" y="7"/>
                    <a:pt x="1" y="6"/>
                  </a:cubicBezTo>
                  <a:cubicBezTo>
                    <a:pt x="1" y="6"/>
                    <a:pt x="0" y="5"/>
                    <a:pt x="0" y="4"/>
                  </a:cubicBezTo>
                  <a:cubicBezTo>
                    <a:pt x="0" y="3"/>
                    <a:pt x="1" y="2"/>
                    <a:pt x="2" y="1"/>
                  </a:cubicBezTo>
                  <a:cubicBezTo>
                    <a:pt x="3" y="0"/>
                    <a:pt x="4" y="0"/>
                    <a:pt x="6" y="0"/>
                  </a:cubicBezTo>
                  <a:cubicBezTo>
                    <a:pt x="8" y="0"/>
                    <a:pt x="9" y="0"/>
                    <a:pt x="10" y="1"/>
                  </a:cubicBezTo>
                  <a:cubicBezTo>
                    <a:pt x="11" y="1"/>
                    <a:pt x="11" y="2"/>
                    <a:pt x="11" y="3"/>
                  </a:cubicBezTo>
                  <a:cubicBezTo>
                    <a:pt x="9" y="5"/>
                    <a:pt x="9" y="5"/>
                    <a:pt x="9" y="5"/>
                  </a:cubicBezTo>
                  <a:cubicBezTo>
                    <a:pt x="9" y="4"/>
                    <a:pt x="9" y="4"/>
                    <a:pt x="8" y="3"/>
                  </a:cubicBezTo>
                  <a:cubicBezTo>
                    <a:pt x="8" y="3"/>
                    <a:pt x="7" y="3"/>
                    <a:pt x="6" y="3"/>
                  </a:cubicBezTo>
                  <a:cubicBezTo>
                    <a:pt x="5" y="3"/>
                    <a:pt x="5" y="3"/>
                    <a:pt x="4" y="3"/>
                  </a:cubicBezTo>
                  <a:cubicBezTo>
                    <a:pt x="4" y="3"/>
                    <a:pt x="4" y="4"/>
                    <a:pt x="4" y="4"/>
                  </a:cubicBezTo>
                  <a:cubicBezTo>
                    <a:pt x="4" y="4"/>
                    <a:pt x="4" y="5"/>
                    <a:pt x="4" y="5"/>
                  </a:cubicBezTo>
                  <a:cubicBezTo>
                    <a:pt x="5" y="5"/>
                    <a:pt x="6" y="6"/>
                    <a:pt x="7" y="6"/>
                  </a:cubicBezTo>
                  <a:cubicBezTo>
                    <a:pt x="7" y="6"/>
                    <a:pt x="7" y="6"/>
                    <a:pt x="8" y="6"/>
                  </a:cubicBezTo>
                  <a:cubicBezTo>
                    <a:pt x="9" y="7"/>
                    <a:pt x="10" y="7"/>
                    <a:pt x="11" y="8"/>
                  </a:cubicBezTo>
                  <a:cubicBezTo>
                    <a:pt x="12" y="9"/>
                    <a:pt x="12" y="10"/>
                    <a:pt x="12" y="11"/>
                  </a:cubicBezTo>
                  <a:cubicBezTo>
                    <a:pt x="12" y="12"/>
                    <a:pt x="11" y="13"/>
                    <a:pt x="10" y="14"/>
                  </a:cubicBezTo>
                  <a:cubicBezTo>
                    <a:pt x="9" y="15"/>
                    <a:pt x="8" y="15"/>
                    <a:pt x="6" y="15"/>
                  </a:cubicBezTo>
                  <a:cubicBezTo>
                    <a:pt x="4" y="15"/>
                    <a:pt x="3" y="15"/>
                    <a:pt x="2" y="14"/>
                  </a:cubicBezTo>
                  <a:cubicBezTo>
                    <a:pt x="1" y="14"/>
                    <a:pt x="0" y="13"/>
                    <a:pt x="0"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44"/>
            <p:cNvSpPr>
              <a:spLocks noEditPoints="1"/>
            </p:cNvSpPr>
            <p:nvPr/>
          </p:nvSpPr>
          <p:spPr bwMode="auto">
            <a:xfrm>
              <a:off x="9361488" y="1468438"/>
              <a:ext cx="47625" cy="66675"/>
            </a:xfrm>
            <a:custGeom>
              <a:avLst/>
              <a:gdLst>
                <a:gd name="T0" fmla="*/ 7 w 15"/>
                <a:gd name="T1" fmla="*/ 15 h 21"/>
                <a:gd name="T2" fmla="*/ 3 w 15"/>
                <a:gd name="T3" fmla="*/ 13 h 21"/>
                <a:gd name="T4" fmla="*/ 3 w 15"/>
                <a:gd name="T5" fmla="*/ 21 h 21"/>
                <a:gd name="T6" fmla="*/ 0 w 15"/>
                <a:gd name="T7" fmla="*/ 21 h 21"/>
                <a:gd name="T8" fmla="*/ 0 w 15"/>
                <a:gd name="T9" fmla="*/ 0 h 21"/>
                <a:gd name="T10" fmla="*/ 3 w 15"/>
                <a:gd name="T11" fmla="*/ 0 h 21"/>
                <a:gd name="T12" fmla="*/ 3 w 15"/>
                <a:gd name="T13" fmla="*/ 2 h 21"/>
                <a:gd name="T14" fmla="*/ 7 w 15"/>
                <a:gd name="T15" fmla="*/ 0 h 21"/>
                <a:gd name="T16" fmla="*/ 13 w 15"/>
                <a:gd name="T17" fmla="*/ 2 h 21"/>
                <a:gd name="T18" fmla="*/ 15 w 15"/>
                <a:gd name="T19" fmla="*/ 8 h 21"/>
                <a:gd name="T20" fmla="*/ 13 w 15"/>
                <a:gd name="T21" fmla="*/ 13 h 21"/>
                <a:gd name="T22" fmla="*/ 7 w 15"/>
                <a:gd name="T23" fmla="*/ 15 h 21"/>
                <a:gd name="T24" fmla="*/ 3 w 15"/>
                <a:gd name="T25" fmla="*/ 8 h 21"/>
                <a:gd name="T26" fmla="*/ 4 w 15"/>
                <a:gd name="T27" fmla="*/ 11 h 21"/>
                <a:gd name="T28" fmla="*/ 7 w 15"/>
                <a:gd name="T29" fmla="*/ 12 h 21"/>
                <a:gd name="T30" fmla="*/ 10 w 15"/>
                <a:gd name="T31" fmla="*/ 11 h 21"/>
                <a:gd name="T32" fmla="*/ 11 w 15"/>
                <a:gd name="T33" fmla="*/ 8 h 21"/>
                <a:gd name="T34" fmla="*/ 10 w 15"/>
                <a:gd name="T35" fmla="*/ 4 h 21"/>
                <a:gd name="T36" fmla="*/ 7 w 15"/>
                <a:gd name="T37" fmla="*/ 3 h 21"/>
                <a:gd name="T38" fmla="*/ 4 w 15"/>
                <a:gd name="T39" fmla="*/ 4 h 21"/>
                <a:gd name="T40" fmla="*/ 3 w 15"/>
                <a:gd name="T41" fmla="*/ 7 h 21"/>
                <a:gd name="T42" fmla="*/ 3 w 15"/>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21">
                  <a:moveTo>
                    <a:pt x="7" y="15"/>
                  </a:moveTo>
                  <a:cubicBezTo>
                    <a:pt x="6" y="15"/>
                    <a:pt x="4" y="15"/>
                    <a:pt x="3" y="13"/>
                  </a:cubicBezTo>
                  <a:cubicBezTo>
                    <a:pt x="3" y="21"/>
                    <a:pt x="3" y="21"/>
                    <a:pt x="3" y="21"/>
                  </a:cubicBezTo>
                  <a:cubicBezTo>
                    <a:pt x="0" y="21"/>
                    <a:pt x="0" y="21"/>
                    <a:pt x="0" y="21"/>
                  </a:cubicBezTo>
                  <a:cubicBezTo>
                    <a:pt x="0" y="0"/>
                    <a:pt x="0" y="0"/>
                    <a:pt x="0" y="0"/>
                  </a:cubicBezTo>
                  <a:cubicBezTo>
                    <a:pt x="3" y="0"/>
                    <a:pt x="3" y="0"/>
                    <a:pt x="3" y="0"/>
                  </a:cubicBezTo>
                  <a:cubicBezTo>
                    <a:pt x="3" y="2"/>
                    <a:pt x="3" y="2"/>
                    <a:pt x="3" y="2"/>
                  </a:cubicBezTo>
                  <a:cubicBezTo>
                    <a:pt x="4" y="1"/>
                    <a:pt x="6" y="0"/>
                    <a:pt x="7" y="0"/>
                  </a:cubicBezTo>
                  <a:cubicBezTo>
                    <a:pt x="10" y="0"/>
                    <a:pt x="11" y="1"/>
                    <a:pt x="13" y="2"/>
                  </a:cubicBezTo>
                  <a:cubicBezTo>
                    <a:pt x="14" y="4"/>
                    <a:pt x="15" y="5"/>
                    <a:pt x="15" y="8"/>
                  </a:cubicBezTo>
                  <a:cubicBezTo>
                    <a:pt x="15" y="10"/>
                    <a:pt x="14" y="11"/>
                    <a:pt x="13" y="13"/>
                  </a:cubicBezTo>
                  <a:cubicBezTo>
                    <a:pt x="11" y="14"/>
                    <a:pt x="10" y="15"/>
                    <a:pt x="7" y="15"/>
                  </a:cubicBezTo>
                  <a:close/>
                  <a:moveTo>
                    <a:pt x="3" y="8"/>
                  </a:moveTo>
                  <a:cubicBezTo>
                    <a:pt x="3" y="10"/>
                    <a:pt x="4" y="11"/>
                    <a:pt x="4" y="11"/>
                  </a:cubicBezTo>
                  <a:cubicBezTo>
                    <a:pt x="5" y="12"/>
                    <a:pt x="6" y="12"/>
                    <a:pt x="7" y="12"/>
                  </a:cubicBezTo>
                  <a:cubicBezTo>
                    <a:pt x="8" y="12"/>
                    <a:pt x="9" y="12"/>
                    <a:pt x="10" y="11"/>
                  </a:cubicBezTo>
                  <a:cubicBezTo>
                    <a:pt x="11" y="10"/>
                    <a:pt x="11" y="9"/>
                    <a:pt x="11" y="8"/>
                  </a:cubicBezTo>
                  <a:cubicBezTo>
                    <a:pt x="11" y="6"/>
                    <a:pt x="11" y="5"/>
                    <a:pt x="10" y="4"/>
                  </a:cubicBezTo>
                  <a:cubicBezTo>
                    <a:pt x="9" y="3"/>
                    <a:pt x="8" y="3"/>
                    <a:pt x="7" y="3"/>
                  </a:cubicBezTo>
                  <a:cubicBezTo>
                    <a:pt x="6" y="3"/>
                    <a:pt x="5" y="3"/>
                    <a:pt x="4" y="4"/>
                  </a:cubicBezTo>
                  <a:cubicBezTo>
                    <a:pt x="4" y="5"/>
                    <a:pt x="3" y="6"/>
                    <a:pt x="3" y="7"/>
                  </a:cubicBezTo>
                  <a:cubicBezTo>
                    <a:pt x="3" y="7"/>
                    <a:pt x="3" y="8"/>
                    <a:pt x="3" y="8"/>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45"/>
            <p:cNvSpPr>
              <a:spLocks noEditPoints="1"/>
            </p:cNvSpPr>
            <p:nvPr/>
          </p:nvSpPr>
          <p:spPr bwMode="auto">
            <a:xfrm>
              <a:off x="9412288" y="1468438"/>
              <a:ext cx="50800" cy="47625"/>
            </a:xfrm>
            <a:custGeom>
              <a:avLst/>
              <a:gdLst>
                <a:gd name="T0" fmla="*/ 8 w 16"/>
                <a:gd name="T1" fmla="*/ 15 h 15"/>
                <a:gd name="T2" fmla="*/ 3 w 16"/>
                <a:gd name="T3" fmla="*/ 13 h 15"/>
                <a:gd name="T4" fmla="*/ 0 w 16"/>
                <a:gd name="T5" fmla="*/ 8 h 15"/>
                <a:gd name="T6" fmla="*/ 3 w 16"/>
                <a:gd name="T7" fmla="*/ 2 h 15"/>
                <a:gd name="T8" fmla="*/ 8 w 16"/>
                <a:gd name="T9" fmla="*/ 0 h 15"/>
                <a:gd name="T10" fmla="*/ 14 w 16"/>
                <a:gd name="T11" fmla="*/ 2 h 15"/>
                <a:gd name="T12" fmla="*/ 16 w 16"/>
                <a:gd name="T13" fmla="*/ 8 h 15"/>
                <a:gd name="T14" fmla="*/ 14 w 16"/>
                <a:gd name="T15" fmla="*/ 13 h 15"/>
                <a:gd name="T16" fmla="*/ 8 w 16"/>
                <a:gd name="T17" fmla="*/ 15 h 15"/>
                <a:gd name="T18" fmla="*/ 8 w 16"/>
                <a:gd name="T19" fmla="*/ 12 h 15"/>
                <a:gd name="T20" fmla="*/ 11 w 16"/>
                <a:gd name="T21" fmla="*/ 11 h 15"/>
                <a:gd name="T22" fmla="*/ 13 w 16"/>
                <a:gd name="T23" fmla="*/ 8 h 15"/>
                <a:gd name="T24" fmla="*/ 11 w 16"/>
                <a:gd name="T25" fmla="*/ 4 h 15"/>
                <a:gd name="T26" fmla="*/ 8 w 16"/>
                <a:gd name="T27" fmla="*/ 3 h 15"/>
                <a:gd name="T28" fmla="*/ 5 w 16"/>
                <a:gd name="T29" fmla="*/ 4 h 15"/>
                <a:gd name="T30" fmla="*/ 4 w 16"/>
                <a:gd name="T31" fmla="*/ 8 h 15"/>
                <a:gd name="T32" fmla="*/ 5 w 16"/>
                <a:gd name="T33" fmla="*/ 11 h 15"/>
                <a:gd name="T34" fmla="*/ 8 w 16"/>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5">
                  <a:moveTo>
                    <a:pt x="8" y="15"/>
                  </a:moveTo>
                  <a:cubicBezTo>
                    <a:pt x="6" y="15"/>
                    <a:pt x="4" y="14"/>
                    <a:pt x="3" y="13"/>
                  </a:cubicBezTo>
                  <a:cubicBezTo>
                    <a:pt x="1" y="12"/>
                    <a:pt x="0" y="10"/>
                    <a:pt x="0" y="8"/>
                  </a:cubicBezTo>
                  <a:cubicBezTo>
                    <a:pt x="0" y="5"/>
                    <a:pt x="1" y="4"/>
                    <a:pt x="3" y="2"/>
                  </a:cubicBezTo>
                  <a:cubicBezTo>
                    <a:pt x="4" y="1"/>
                    <a:pt x="6" y="0"/>
                    <a:pt x="8" y="0"/>
                  </a:cubicBezTo>
                  <a:cubicBezTo>
                    <a:pt x="10" y="0"/>
                    <a:pt x="12" y="1"/>
                    <a:pt x="14" y="2"/>
                  </a:cubicBezTo>
                  <a:cubicBezTo>
                    <a:pt x="15" y="4"/>
                    <a:pt x="16" y="5"/>
                    <a:pt x="16" y="8"/>
                  </a:cubicBezTo>
                  <a:cubicBezTo>
                    <a:pt x="16" y="10"/>
                    <a:pt x="15" y="12"/>
                    <a:pt x="14" y="13"/>
                  </a:cubicBezTo>
                  <a:cubicBezTo>
                    <a:pt x="12" y="14"/>
                    <a:pt x="10" y="15"/>
                    <a:pt x="8" y="15"/>
                  </a:cubicBezTo>
                  <a:close/>
                  <a:moveTo>
                    <a:pt x="8" y="12"/>
                  </a:moveTo>
                  <a:cubicBezTo>
                    <a:pt x="9" y="12"/>
                    <a:pt x="10" y="12"/>
                    <a:pt x="11" y="11"/>
                  </a:cubicBezTo>
                  <a:cubicBezTo>
                    <a:pt x="12" y="10"/>
                    <a:pt x="13" y="9"/>
                    <a:pt x="13" y="8"/>
                  </a:cubicBezTo>
                  <a:cubicBezTo>
                    <a:pt x="13" y="6"/>
                    <a:pt x="12" y="5"/>
                    <a:pt x="11" y="4"/>
                  </a:cubicBezTo>
                  <a:cubicBezTo>
                    <a:pt x="10" y="3"/>
                    <a:pt x="9" y="3"/>
                    <a:pt x="8" y="3"/>
                  </a:cubicBezTo>
                  <a:cubicBezTo>
                    <a:pt x="7" y="3"/>
                    <a:pt x="6" y="3"/>
                    <a:pt x="5" y="4"/>
                  </a:cubicBezTo>
                  <a:cubicBezTo>
                    <a:pt x="4" y="5"/>
                    <a:pt x="4" y="6"/>
                    <a:pt x="4" y="8"/>
                  </a:cubicBezTo>
                  <a:cubicBezTo>
                    <a:pt x="4" y="9"/>
                    <a:pt x="4" y="10"/>
                    <a:pt x="5" y="11"/>
                  </a:cubicBezTo>
                  <a:cubicBezTo>
                    <a:pt x="6" y="12"/>
                    <a:pt x="7" y="12"/>
                    <a:pt x="8" y="1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46"/>
            <p:cNvSpPr>
              <a:spLocks/>
            </p:cNvSpPr>
            <p:nvPr/>
          </p:nvSpPr>
          <p:spPr bwMode="auto">
            <a:xfrm>
              <a:off x="9472613" y="1468438"/>
              <a:ext cx="25400" cy="47625"/>
            </a:xfrm>
            <a:custGeom>
              <a:avLst/>
              <a:gdLst>
                <a:gd name="T0" fmla="*/ 0 w 8"/>
                <a:gd name="T1" fmla="*/ 15 h 15"/>
                <a:gd name="T2" fmla="*/ 0 w 8"/>
                <a:gd name="T3" fmla="*/ 0 h 15"/>
                <a:gd name="T4" fmla="*/ 3 w 8"/>
                <a:gd name="T5" fmla="*/ 0 h 15"/>
                <a:gd name="T6" fmla="*/ 3 w 8"/>
                <a:gd name="T7" fmla="*/ 2 h 15"/>
                <a:gd name="T8" fmla="*/ 5 w 8"/>
                <a:gd name="T9" fmla="*/ 1 h 15"/>
                <a:gd name="T10" fmla="*/ 8 w 8"/>
                <a:gd name="T11" fmla="*/ 0 h 15"/>
                <a:gd name="T12" fmla="*/ 8 w 8"/>
                <a:gd name="T13" fmla="*/ 0 h 15"/>
                <a:gd name="T14" fmla="*/ 8 w 8"/>
                <a:gd name="T15" fmla="*/ 3 h 15"/>
                <a:gd name="T16" fmla="*/ 8 w 8"/>
                <a:gd name="T17" fmla="*/ 3 h 15"/>
                <a:gd name="T18" fmla="*/ 4 w 8"/>
                <a:gd name="T19" fmla="*/ 4 h 15"/>
                <a:gd name="T20" fmla="*/ 3 w 8"/>
                <a:gd name="T21" fmla="*/ 8 h 15"/>
                <a:gd name="T22" fmla="*/ 3 w 8"/>
                <a:gd name="T23" fmla="*/ 15 h 15"/>
                <a:gd name="T24" fmla="*/ 0 w 8"/>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5">
                  <a:moveTo>
                    <a:pt x="0" y="15"/>
                  </a:moveTo>
                  <a:cubicBezTo>
                    <a:pt x="0" y="0"/>
                    <a:pt x="0" y="0"/>
                    <a:pt x="0" y="0"/>
                  </a:cubicBezTo>
                  <a:cubicBezTo>
                    <a:pt x="3" y="0"/>
                    <a:pt x="3" y="0"/>
                    <a:pt x="3" y="0"/>
                  </a:cubicBezTo>
                  <a:cubicBezTo>
                    <a:pt x="3" y="2"/>
                    <a:pt x="3" y="2"/>
                    <a:pt x="3" y="2"/>
                  </a:cubicBezTo>
                  <a:cubicBezTo>
                    <a:pt x="3" y="2"/>
                    <a:pt x="4" y="1"/>
                    <a:pt x="5" y="1"/>
                  </a:cubicBezTo>
                  <a:cubicBezTo>
                    <a:pt x="6" y="0"/>
                    <a:pt x="7" y="0"/>
                    <a:pt x="8" y="0"/>
                  </a:cubicBezTo>
                  <a:cubicBezTo>
                    <a:pt x="8" y="0"/>
                    <a:pt x="8" y="0"/>
                    <a:pt x="8" y="0"/>
                  </a:cubicBezTo>
                  <a:cubicBezTo>
                    <a:pt x="8" y="3"/>
                    <a:pt x="8" y="3"/>
                    <a:pt x="8" y="3"/>
                  </a:cubicBezTo>
                  <a:cubicBezTo>
                    <a:pt x="8" y="3"/>
                    <a:pt x="8" y="3"/>
                    <a:pt x="8" y="3"/>
                  </a:cubicBezTo>
                  <a:cubicBezTo>
                    <a:pt x="6" y="3"/>
                    <a:pt x="5" y="3"/>
                    <a:pt x="4" y="4"/>
                  </a:cubicBezTo>
                  <a:cubicBezTo>
                    <a:pt x="4" y="5"/>
                    <a:pt x="3" y="6"/>
                    <a:pt x="3" y="8"/>
                  </a:cubicBezTo>
                  <a:cubicBezTo>
                    <a:pt x="3" y="15"/>
                    <a:pt x="3" y="15"/>
                    <a:pt x="3" y="15"/>
                  </a:cubicBezTo>
                  <a:lnTo>
                    <a:pt x="0" y="15"/>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47"/>
            <p:cNvSpPr>
              <a:spLocks/>
            </p:cNvSpPr>
            <p:nvPr/>
          </p:nvSpPr>
          <p:spPr bwMode="auto">
            <a:xfrm>
              <a:off x="9504363" y="1452563"/>
              <a:ext cx="28575" cy="63500"/>
            </a:xfrm>
            <a:custGeom>
              <a:avLst/>
              <a:gdLst>
                <a:gd name="T0" fmla="*/ 6 w 9"/>
                <a:gd name="T1" fmla="*/ 0 h 20"/>
                <a:gd name="T2" fmla="*/ 6 w 9"/>
                <a:gd name="T3" fmla="*/ 5 h 20"/>
                <a:gd name="T4" fmla="*/ 9 w 9"/>
                <a:gd name="T5" fmla="*/ 5 h 20"/>
                <a:gd name="T6" fmla="*/ 9 w 9"/>
                <a:gd name="T7" fmla="*/ 8 h 20"/>
                <a:gd name="T8" fmla="*/ 6 w 9"/>
                <a:gd name="T9" fmla="*/ 8 h 20"/>
                <a:gd name="T10" fmla="*/ 6 w 9"/>
                <a:gd name="T11" fmla="*/ 15 h 20"/>
                <a:gd name="T12" fmla="*/ 6 w 9"/>
                <a:gd name="T13" fmla="*/ 17 h 20"/>
                <a:gd name="T14" fmla="*/ 8 w 9"/>
                <a:gd name="T15" fmla="*/ 17 h 20"/>
                <a:gd name="T16" fmla="*/ 9 w 9"/>
                <a:gd name="T17" fmla="*/ 17 h 20"/>
                <a:gd name="T18" fmla="*/ 9 w 9"/>
                <a:gd name="T19" fmla="*/ 20 h 20"/>
                <a:gd name="T20" fmla="*/ 7 w 9"/>
                <a:gd name="T21" fmla="*/ 20 h 20"/>
                <a:gd name="T22" fmla="*/ 3 w 9"/>
                <a:gd name="T23" fmla="*/ 19 h 20"/>
                <a:gd name="T24" fmla="*/ 2 w 9"/>
                <a:gd name="T25" fmla="*/ 16 h 20"/>
                <a:gd name="T26" fmla="*/ 2 w 9"/>
                <a:gd name="T27" fmla="*/ 8 h 20"/>
                <a:gd name="T28" fmla="*/ 0 w 9"/>
                <a:gd name="T29" fmla="*/ 8 h 20"/>
                <a:gd name="T30" fmla="*/ 0 w 9"/>
                <a:gd name="T31" fmla="*/ 5 h 20"/>
                <a:gd name="T32" fmla="*/ 2 w 9"/>
                <a:gd name="T33" fmla="*/ 5 h 20"/>
                <a:gd name="T34" fmla="*/ 2 w 9"/>
                <a:gd name="T35" fmla="*/ 0 h 20"/>
                <a:gd name="T36" fmla="*/ 6 w 9"/>
                <a:gd name="T3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0">
                  <a:moveTo>
                    <a:pt x="6" y="0"/>
                  </a:moveTo>
                  <a:cubicBezTo>
                    <a:pt x="6" y="5"/>
                    <a:pt x="6" y="5"/>
                    <a:pt x="6" y="5"/>
                  </a:cubicBezTo>
                  <a:cubicBezTo>
                    <a:pt x="9" y="5"/>
                    <a:pt x="9" y="5"/>
                    <a:pt x="9" y="5"/>
                  </a:cubicBezTo>
                  <a:cubicBezTo>
                    <a:pt x="9" y="8"/>
                    <a:pt x="9" y="8"/>
                    <a:pt x="9" y="8"/>
                  </a:cubicBezTo>
                  <a:cubicBezTo>
                    <a:pt x="6" y="8"/>
                    <a:pt x="6" y="8"/>
                    <a:pt x="6" y="8"/>
                  </a:cubicBezTo>
                  <a:cubicBezTo>
                    <a:pt x="6" y="15"/>
                    <a:pt x="6" y="15"/>
                    <a:pt x="6" y="15"/>
                  </a:cubicBezTo>
                  <a:cubicBezTo>
                    <a:pt x="6" y="16"/>
                    <a:pt x="6" y="17"/>
                    <a:pt x="6" y="17"/>
                  </a:cubicBezTo>
                  <a:cubicBezTo>
                    <a:pt x="6" y="17"/>
                    <a:pt x="7" y="17"/>
                    <a:pt x="8" y="17"/>
                  </a:cubicBezTo>
                  <a:cubicBezTo>
                    <a:pt x="9" y="17"/>
                    <a:pt x="9" y="17"/>
                    <a:pt x="9" y="17"/>
                  </a:cubicBezTo>
                  <a:cubicBezTo>
                    <a:pt x="9" y="20"/>
                    <a:pt x="9" y="20"/>
                    <a:pt x="9" y="20"/>
                  </a:cubicBezTo>
                  <a:cubicBezTo>
                    <a:pt x="7" y="20"/>
                    <a:pt x="7" y="20"/>
                    <a:pt x="7" y="20"/>
                  </a:cubicBezTo>
                  <a:cubicBezTo>
                    <a:pt x="5" y="20"/>
                    <a:pt x="4" y="20"/>
                    <a:pt x="3" y="19"/>
                  </a:cubicBezTo>
                  <a:cubicBezTo>
                    <a:pt x="3" y="18"/>
                    <a:pt x="2" y="17"/>
                    <a:pt x="2" y="16"/>
                  </a:cubicBezTo>
                  <a:cubicBezTo>
                    <a:pt x="2" y="8"/>
                    <a:pt x="2" y="8"/>
                    <a:pt x="2" y="8"/>
                  </a:cubicBezTo>
                  <a:cubicBezTo>
                    <a:pt x="0" y="8"/>
                    <a:pt x="0" y="8"/>
                    <a:pt x="0" y="8"/>
                  </a:cubicBezTo>
                  <a:cubicBezTo>
                    <a:pt x="0" y="5"/>
                    <a:pt x="0" y="5"/>
                    <a:pt x="0" y="5"/>
                  </a:cubicBezTo>
                  <a:cubicBezTo>
                    <a:pt x="2" y="5"/>
                    <a:pt x="2" y="5"/>
                    <a:pt x="2" y="5"/>
                  </a:cubicBezTo>
                  <a:cubicBezTo>
                    <a:pt x="2" y="0"/>
                    <a:pt x="2" y="0"/>
                    <a:pt x="2" y="0"/>
                  </a:cubicBezTo>
                  <a:lnTo>
                    <a:pt x="6" y="0"/>
                  </a:ln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8" name="TextBox 2"/>
          <p:cNvSpPr txBox="1"/>
          <p:nvPr/>
        </p:nvSpPr>
        <p:spPr>
          <a:xfrm>
            <a:off x="420575" y="401675"/>
            <a:ext cx="4087979" cy="384721"/>
          </a:xfrm>
          <a:prstGeom prst="rect">
            <a:avLst/>
          </a:prstGeom>
          <a:noFill/>
        </p:spPr>
        <p:txBody>
          <a:bodyPr wrap="none" rtlCol="0">
            <a:spAutoFit/>
          </a:bodyPr>
          <a:lstStyle/>
          <a:p>
            <a:r>
              <a:rPr lang="en-US" altLang="ko-KR"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rPr>
              <a:t>Appendix. Introduction of KOTRA</a:t>
            </a:r>
            <a:endParaRPr lang="ko-KR" altLang="en-US" sz="1900" b="1" dirty="0">
              <a:solidFill>
                <a:schemeClr val="bg2">
                  <a:lumMod val="50000"/>
                </a:schemeClr>
              </a:solidFill>
              <a:latin typeface="Arial" panose="020B0604020202020204" pitchFamily="34" charset="0"/>
              <a:ea typeface="Noto Sans CJK KR Bold" panose="020B0800000000000000" pitchFamily="34" charset="-127"/>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1149</TotalTime>
  <Words>4827</Words>
  <Application>Microsoft Office PowerPoint</Application>
  <PresentationFormat>Geniş ekran</PresentationFormat>
  <Paragraphs>940</Paragraphs>
  <Slides>45</Slides>
  <Notes>0</Notes>
  <HiddenSlides>0</HiddenSlides>
  <MMClips>0</MMClips>
  <ScaleCrop>false</ScaleCrop>
  <HeadingPairs>
    <vt:vector size="6" baseType="variant">
      <vt:variant>
        <vt:lpstr>Kullanılan Yazı Tipleri</vt:lpstr>
      </vt:variant>
      <vt:variant>
        <vt:i4>22</vt:i4>
      </vt:variant>
      <vt:variant>
        <vt:lpstr>Tema</vt:lpstr>
      </vt:variant>
      <vt:variant>
        <vt:i4>1</vt:i4>
      </vt:variant>
      <vt:variant>
        <vt:lpstr>Slayt Başlıkları</vt:lpstr>
      </vt:variant>
      <vt:variant>
        <vt:i4>45</vt:i4>
      </vt:variant>
    </vt:vector>
  </HeadingPairs>
  <TitlesOfParts>
    <vt:vector size="68" baseType="lpstr">
      <vt:lpstr>Arial Unicode MS</vt:lpstr>
      <vt:lpstr>맑은 고딕</vt:lpstr>
      <vt:lpstr>Adobe Heiti Std R</vt:lpstr>
      <vt:lpstr>Arial</vt:lpstr>
      <vt:lpstr>Calibri</vt:lpstr>
      <vt:lpstr>Calibri Light</vt:lpstr>
      <vt:lpstr>Century Gothic</vt:lpstr>
      <vt:lpstr>굴림</vt:lpstr>
      <vt:lpstr>Monotype Sorts</vt:lpstr>
      <vt:lpstr>Noto Sans CJK KR Bold</vt:lpstr>
      <vt:lpstr>Rix고딕 B</vt:lpstr>
      <vt:lpstr>Segoe UI</vt:lpstr>
      <vt:lpstr>Verdana</vt:lpstr>
      <vt:lpstr>Wingdings</vt:lpstr>
      <vt:lpstr>나눔고딕 Bold</vt:lpstr>
      <vt:lpstr>나눔바른고딕</vt:lpstr>
      <vt:lpstr>산돌고딕B</vt:lpstr>
      <vt:lpstr>-윤고딕140</vt:lpstr>
      <vt:lpstr>-윤고딕320</vt:lpstr>
      <vt:lpstr>-윤고딕330</vt:lpstr>
      <vt:lpstr>-윤고딕340</vt:lpstr>
      <vt:lpstr>함초롬바탕</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dc:title>
  <dc:creator>Windows Kullanıcısı</dc:creator>
  <cp:lastModifiedBy>MEHMET TEKTAŞ</cp:lastModifiedBy>
  <cp:revision>119</cp:revision>
  <dcterms:created xsi:type="dcterms:W3CDTF">2018-10-15T10:32:46Z</dcterms:created>
  <dcterms:modified xsi:type="dcterms:W3CDTF">2019-02-07T11:23:11Z</dcterms:modified>
</cp:coreProperties>
</file>